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7" r:id="rId2"/>
  </p:sldIdLst>
  <p:sldSz cx="6408738" cy="4049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84">
          <p15:clr>
            <a:srgbClr val="A4A3A4"/>
          </p15:clr>
        </p15:guide>
        <p15:guide id="2" pos="19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brahim, M.I.A. (Mahmoud)" initials="IM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92" autoAdjust="0"/>
    <p:restoredTop sz="94643"/>
  </p:normalViewPr>
  <p:slideViewPr>
    <p:cSldViewPr snapToGrid="0" showGuides="1">
      <p:cViewPr varScale="1">
        <p:scale>
          <a:sx n="115" d="100"/>
          <a:sy n="115" d="100"/>
        </p:scale>
        <p:origin x="816" y="96"/>
      </p:cViewPr>
      <p:guideLst>
        <p:guide orient="horz" pos="1284"/>
        <p:guide pos="19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F0838-55D3-4429-9DFD-5A40AB906E2D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1143000"/>
            <a:ext cx="4883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5A478-EE20-44E6-9B9B-9BDABE6EBA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75590" rtl="0" eaLnBrk="1" latinLnBrk="0" hangingPunct="1">
      <a:defRPr sz="360" kern="1200">
        <a:solidFill>
          <a:schemeClr val="tx1"/>
        </a:solidFill>
        <a:latin typeface="+mn-lt"/>
        <a:ea typeface="+mn-ea"/>
        <a:cs typeface="+mn-cs"/>
      </a:defRPr>
    </a:lvl1pPr>
    <a:lvl2pPr marL="137795" algn="l" defTabSz="275590" rtl="0" eaLnBrk="1" latinLnBrk="0" hangingPunct="1">
      <a:defRPr sz="360" kern="1200">
        <a:solidFill>
          <a:schemeClr val="tx1"/>
        </a:solidFill>
        <a:latin typeface="+mn-lt"/>
        <a:ea typeface="+mn-ea"/>
        <a:cs typeface="+mn-cs"/>
      </a:defRPr>
    </a:lvl2pPr>
    <a:lvl3pPr marL="275590" algn="l" defTabSz="275590" rtl="0" eaLnBrk="1" latinLnBrk="0" hangingPunct="1">
      <a:defRPr sz="360" kern="1200">
        <a:solidFill>
          <a:schemeClr val="tx1"/>
        </a:solidFill>
        <a:latin typeface="+mn-lt"/>
        <a:ea typeface="+mn-ea"/>
        <a:cs typeface="+mn-cs"/>
      </a:defRPr>
    </a:lvl3pPr>
    <a:lvl4pPr marL="412750" algn="l" defTabSz="275590" rtl="0" eaLnBrk="1" latinLnBrk="0" hangingPunct="1">
      <a:defRPr sz="360" kern="1200">
        <a:solidFill>
          <a:schemeClr val="tx1"/>
        </a:solidFill>
        <a:latin typeface="+mn-lt"/>
        <a:ea typeface="+mn-ea"/>
        <a:cs typeface="+mn-cs"/>
      </a:defRPr>
    </a:lvl4pPr>
    <a:lvl5pPr marL="550545" algn="l" defTabSz="275590" rtl="0" eaLnBrk="1" latinLnBrk="0" hangingPunct="1">
      <a:defRPr sz="360" kern="1200">
        <a:solidFill>
          <a:schemeClr val="tx1"/>
        </a:solidFill>
        <a:latin typeface="+mn-lt"/>
        <a:ea typeface="+mn-ea"/>
        <a:cs typeface="+mn-cs"/>
      </a:defRPr>
    </a:lvl5pPr>
    <a:lvl6pPr marL="688340" algn="l" defTabSz="275590" rtl="0" eaLnBrk="1" latinLnBrk="0" hangingPunct="1">
      <a:defRPr sz="360" kern="1200">
        <a:solidFill>
          <a:schemeClr val="tx1"/>
        </a:solidFill>
        <a:latin typeface="+mn-lt"/>
        <a:ea typeface="+mn-ea"/>
        <a:cs typeface="+mn-cs"/>
      </a:defRPr>
    </a:lvl6pPr>
    <a:lvl7pPr marL="826135" algn="l" defTabSz="275590" rtl="0" eaLnBrk="1" latinLnBrk="0" hangingPunct="1">
      <a:defRPr sz="360" kern="1200">
        <a:solidFill>
          <a:schemeClr val="tx1"/>
        </a:solidFill>
        <a:latin typeface="+mn-lt"/>
        <a:ea typeface="+mn-ea"/>
        <a:cs typeface="+mn-cs"/>
      </a:defRPr>
    </a:lvl7pPr>
    <a:lvl8pPr marL="963930" algn="l" defTabSz="275590" rtl="0" eaLnBrk="1" latinLnBrk="0" hangingPunct="1">
      <a:defRPr sz="360" kern="1200">
        <a:solidFill>
          <a:schemeClr val="tx1"/>
        </a:solidFill>
        <a:latin typeface="+mn-lt"/>
        <a:ea typeface="+mn-ea"/>
        <a:cs typeface="+mn-cs"/>
      </a:defRPr>
    </a:lvl8pPr>
    <a:lvl9pPr marL="1101725" algn="l" defTabSz="275590" rtl="0" eaLnBrk="1" latinLnBrk="0" hangingPunct="1">
      <a:defRPr sz="3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5A478-EE20-44E6-9B9B-9BDABE6EBAD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092" y="662766"/>
            <a:ext cx="4806554" cy="1409900"/>
          </a:xfrm>
        </p:spPr>
        <p:txBody>
          <a:bodyPr anchor="b"/>
          <a:lstStyle>
            <a:lvl1pPr algn="ctr">
              <a:defRPr sz="31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1092" y="2127037"/>
            <a:ext cx="4806554" cy="977743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665" indent="0" algn="ctr">
              <a:buNone/>
              <a:defRPr sz="1050"/>
            </a:lvl2pPr>
            <a:lvl3pPr marL="480695" indent="0" algn="ctr">
              <a:buNone/>
              <a:defRPr sz="945"/>
            </a:lvl3pPr>
            <a:lvl4pPr marL="721360" indent="0" algn="ctr">
              <a:buNone/>
              <a:defRPr sz="840"/>
            </a:lvl4pPr>
            <a:lvl5pPr marL="961390" indent="0" algn="ctr">
              <a:buNone/>
              <a:defRPr sz="840"/>
            </a:lvl5pPr>
            <a:lvl6pPr marL="1202055" indent="0" algn="ctr">
              <a:buNone/>
              <a:defRPr sz="840"/>
            </a:lvl6pPr>
            <a:lvl7pPr marL="1442085" indent="0" algn="ctr">
              <a:buNone/>
              <a:defRPr sz="840"/>
            </a:lvl7pPr>
            <a:lvl8pPr marL="1682750" indent="0" algn="ctr">
              <a:buNone/>
              <a:defRPr sz="840"/>
            </a:lvl8pPr>
            <a:lvl9pPr marL="1922780" indent="0" algn="ctr">
              <a:buNone/>
              <a:defRPr sz="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3F71-FC8A-4919-A616-28313D8BEFD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D3C-E904-453A-94D1-89FB261B5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3F71-FC8A-4919-A616-28313D8BEFD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D3C-E904-453A-94D1-89FB261B5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6253" y="215610"/>
            <a:ext cx="1381884" cy="34319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601" y="215610"/>
            <a:ext cx="4065543" cy="343194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3F71-FC8A-4919-A616-28313D8BEFD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D3C-E904-453A-94D1-89FB261B5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3F71-FC8A-4919-A616-28313D8BEFD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D3C-E904-453A-94D1-89FB261B5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263" y="1009616"/>
            <a:ext cx="5527537" cy="1684568"/>
          </a:xfrm>
        </p:spPr>
        <p:txBody>
          <a:bodyPr anchor="b"/>
          <a:lstStyle>
            <a:lvl1pPr>
              <a:defRPr sz="31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263" y="2710121"/>
            <a:ext cx="5527537" cy="885874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66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695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136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13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2055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2085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27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27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3F71-FC8A-4919-A616-28313D8BEFD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D3C-E904-453A-94D1-89FB261B5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601" y="1078048"/>
            <a:ext cx="2723714" cy="2569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4423" y="1078048"/>
            <a:ext cx="2723714" cy="2569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3F71-FC8A-4919-A616-28313D8BEFD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D3C-E904-453A-94D1-89FB261B5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435" y="215610"/>
            <a:ext cx="5527537" cy="782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436" y="992742"/>
            <a:ext cx="2711196" cy="486528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665" indent="0">
              <a:buNone/>
              <a:defRPr sz="1050" b="1"/>
            </a:lvl2pPr>
            <a:lvl3pPr marL="480695" indent="0">
              <a:buNone/>
              <a:defRPr sz="945" b="1"/>
            </a:lvl3pPr>
            <a:lvl4pPr marL="721360" indent="0">
              <a:buNone/>
              <a:defRPr sz="840" b="1"/>
            </a:lvl4pPr>
            <a:lvl5pPr marL="961390" indent="0">
              <a:buNone/>
              <a:defRPr sz="840" b="1"/>
            </a:lvl5pPr>
            <a:lvl6pPr marL="1202055" indent="0">
              <a:buNone/>
              <a:defRPr sz="840" b="1"/>
            </a:lvl6pPr>
            <a:lvl7pPr marL="1442085" indent="0">
              <a:buNone/>
              <a:defRPr sz="840" b="1"/>
            </a:lvl7pPr>
            <a:lvl8pPr marL="1682750" indent="0">
              <a:buNone/>
              <a:defRPr sz="840" b="1"/>
            </a:lvl8pPr>
            <a:lvl9pPr marL="1922780" indent="0">
              <a:buNone/>
              <a:defRPr sz="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436" y="1479270"/>
            <a:ext cx="2711196" cy="2175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4424" y="992742"/>
            <a:ext cx="2724548" cy="486528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665" indent="0">
              <a:buNone/>
              <a:defRPr sz="1050" b="1"/>
            </a:lvl2pPr>
            <a:lvl3pPr marL="480695" indent="0">
              <a:buNone/>
              <a:defRPr sz="945" b="1"/>
            </a:lvl3pPr>
            <a:lvl4pPr marL="721360" indent="0">
              <a:buNone/>
              <a:defRPr sz="840" b="1"/>
            </a:lvl4pPr>
            <a:lvl5pPr marL="961390" indent="0">
              <a:buNone/>
              <a:defRPr sz="840" b="1"/>
            </a:lvl5pPr>
            <a:lvl6pPr marL="1202055" indent="0">
              <a:buNone/>
              <a:defRPr sz="840" b="1"/>
            </a:lvl6pPr>
            <a:lvl7pPr marL="1442085" indent="0">
              <a:buNone/>
              <a:defRPr sz="840" b="1"/>
            </a:lvl7pPr>
            <a:lvl8pPr marL="1682750" indent="0">
              <a:buNone/>
              <a:defRPr sz="840" b="1"/>
            </a:lvl8pPr>
            <a:lvl9pPr marL="1922780" indent="0">
              <a:buNone/>
              <a:defRPr sz="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4424" y="1479270"/>
            <a:ext cx="2724548" cy="2175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3F71-FC8A-4919-A616-28313D8BEFD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D3C-E904-453A-94D1-89FB261B5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3F71-FC8A-4919-A616-28313D8BEFD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D3C-E904-453A-94D1-89FB261B5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3F71-FC8A-4919-A616-28313D8BEFD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D3C-E904-453A-94D1-89FB261B5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436" y="269981"/>
            <a:ext cx="2066985" cy="944933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548" y="583084"/>
            <a:ext cx="3244424" cy="2877921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1436" y="1214914"/>
            <a:ext cx="2066985" cy="2250778"/>
          </a:xfrm>
        </p:spPr>
        <p:txBody>
          <a:bodyPr/>
          <a:lstStyle>
            <a:lvl1pPr marL="0" indent="0">
              <a:buNone/>
              <a:defRPr sz="840"/>
            </a:lvl1pPr>
            <a:lvl2pPr marL="240665" indent="0">
              <a:buNone/>
              <a:defRPr sz="735"/>
            </a:lvl2pPr>
            <a:lvl3pPr marL="480695" indent="0">
              <a:buNone/>
              <a:defRPr sz="630"/>
            </a:lvl3pPr>
            <a:lvl4pPr marL="721360" indent="0">
              <a:buNone/>
              <a:defRPr sz="525"/>
            </a:lvl4pPr>
            <a:lvl5pPr marL="961390" indent="0">
              <a:buNone/>
              <a:defRPr sz="525"/>
            </a:lvl5pPr>
            <a:lvl6pPr marL="1202055" indent="0">
              <a:buNone/>
              <a:defRPr sz="525"/>
            </a:lvl6pPr>
            <a:lvl7pPr marL="1442085" indent="0">
              <a:buNone/>
              <a:defRPr sz="525"/>
            </a:lvl7pPr>
            <a:lvl8pPr marL="1682750" indent="0">
              <a:buNone/>
              <a:defRPr sz="525"/>
            </a:lvl8pPr>
            <a:lvl9pPr marL="1922780" indent="0">
              <a:buNone/>
              <a:defRPr sz="5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3F71-FC8A-4919-A616-28313D8BEFD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D3C-E904-453A-94D1-89FB261B5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436" y="269981"/>
            <a:ext cx="2066985" cy="944933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4548" y="583084"/>
            <a:ext cx="3244424" cy="2877921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665" indent="0">
              <a:buNone/>
              <a:defRPr sz="1470"/>
            </a:lvl2pPr>
            <a:lvl3pPr marL="480695" indent="0">
              <a:buNone/>
              <a:defRPr sz="1260"/>
            </a:lvl3pPr>
            <a:lvl4pPr marL="721360" indent="0">
              <a:buNone/>
              <a:defRPr sz="1050"/>
            </a:lvl4pPr>
            <a:lvl5pPr marL="961390" indent="0">
              <a:buNone/>
              <a:defRPr sz="1050"/>
            </a:lvl5pPr>
            <a:lvl6pPr marL="1202055" indent="0">
              <a:buNone/>
              <a:defRPr sz="1050"/>
            </a:lvl6pPr>
            <a:lvl7pPr marL="1442085" indent="0">
              <a:buNone/>
              <a:defRPr sz="1050"/>
            </a:lvl7pPr>
            <a:lvl8pPr marL="1682750" indent="0">
              <a:buNone/>
              <a:defRPr sz="1050"/>
            </a:lvl8pPr>
            <a:lvl9pPr marL="1922780" indent="0">
              <a:buNone/>
              <a:defRPr sz="10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1436" y="1214914"/>
            <a:ext cx="2066985" cy="2250778"/>
          </a:xfrm>
        </p:spPr>
        <p:txBody>
          <a:bodyPr/>
          <a:lstStyle>
            <a:lvl1pPr marL="0" indent="0">
              <a:buNone/>
              <a:defRPr sz="840"/>
            </a:lvl1pPr>
            <a:lvl2pPr marL="240665" indent="0">
              <a:buNone/>
              <a:defRPr sz="735"/>
            </a:lvl2pPr>
            <a:lvl3pPr marL="480695" indent="0">
              <a:buNone/>
              <a:defRPr sz="630"/>
            </a:lvl3pPr>
            <a:lvl4pPr marL="721360" indent="0">
              <a:buNone/>
              <a:defRPr sz="525"/>
            </a:lvl4pPr>
            <a:lvl5pPr marL="961390" indent="0">
              <a:buNone/>
              <a:defRPr sz="525"/>
            </a:lvl5pPr>
            <a:lvl6pPr marL="1202055" indent="0">
              <a:buNone/>
              <a:defRPr sz="525"/>
            </a:lvl6pPr>
            <a:lvl7pPr marL="1442085" indent="0">
              <a:buNone/>
              <a:defRPr sz="525"/>
            </a:lvl7pPr>
            <a:lvl8pPr marL="1682750" indent="0">
              <a:buNone/>
              <a:defRPr sz="525"/>
            </a:lvl8pPr>
            <a:lvl9pPr marL="1922780" indent="0">
              <a:buNone/>
              <a:defRPr sz="5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3F71-FC8A-4919-A616-28313D8BEFD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D3C-E904-453A-94D1-89FB261B5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601" y="215610"/>
            <a:ext cx="5527537" cy="782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601" y="1078048"/>
            <a:ext cx="5527537" cy="2569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601" y="3753484"/>
            <a:ext cx="1441966" cy="215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3F71-FC8A-4919-A616-28313D8BEFD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2895" y="3753484"/>
            <a:ext cx="2162949" cy="215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6171" y="3753484"/>
            <a:ext cx="1441966" cy="215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C6D3C-E904-453A-94D1-89FB261B56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80695" rtl="0" eaLnBrk="1" latinLnBrk="0" hangingPunct="1">
        <a:lnSpc>
          <a:spcPct val="90000"/>
        </a:lnSpc>
        <a:spcBef>
          <a:spcPct val="0"/>
        </a:spcBef>
        <a:buNone/>
        <a:defRPr sz="23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69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680" indent="-120015" algn="l" defTabSz="480695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710" indent="-120015" algn="l" defTabSz="480695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1375" indent="-120015" algn="l" defTabSz="480695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1405" indent="-120015" algn="l" defTabSz="480695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2070" indent="-120015" algn="l" defTabSz="480695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2100" indent="-120015" algn="l" defTabSz="480695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2765" indent="-120015" algn="l" defTabSz="480695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2795" indent="-120015" algn="l" defTabSz="480695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665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695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1360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1390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2055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2085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2750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2780" algn="l" defTabSz="480695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/>
        </p:nvSpPr>
        <p:spPr>
          <a:xfrm>
            <a:off x="1300417" y="0"/>
            <a:ext cx="4059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Sputum microbiome profiles identify severe asthma phenotypes of relative stability at 12-18 months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817" y="1860611"/>
            <a:ext cx="1593926" cy="55399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Unsupervised microbiome-driven clustering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5403" y="3392432"/>
            <a:ext cx="1645692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Sputum microbial signature assessment</a:t>
            </a:r>
          </a:p>
        </p:txBody>
      </p:sp>
      <p:pic>
        <p:nvPicPr>
          <p:cNvPr id="2040" name="Picture 20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39" y="45399"/>
            <a:ext cx="408797" cy="411107"/>
          </a:xfrm>
          <a:prstGeom prst="rect">
            <a:avLst/>
          </a:prstGeom>
        </p:spPr>
      </p:pic>
      <p:sp>
        <p:nvSpPr>
          <p:cNvPr id="2295" name="TextBox 2294"/>
          <p:cNvSpPr txBox="1"/>
          <p:nvPr/>
        </p:nvSpPr>
        <p:spPr>
          <a:xfrm>
            <a:off x="5288612" y="1546251"/>
            <a:ext cx="1067147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Neutrophils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83500" y="2836429"/>
            <a:ext cx="648994" cy="477278"/>
            <a:chOff x="5524402" y="963386"/>
            <a:chExt cx="570391" cy="379396"/>
          </a:xfrm>
        </p:grpSpPr>
        <p:grpSp>
          <p:nvGrpSpPr>
            <p:cNvPr id="21" name="Group 578"/>
            <p:cNvGrpSpPr/>
            <p:nvPr/>
          </p:nvGrpSpPr>
          <p:grpSpPr bwMode="auto">
            <a:xfrm>
              <a:off x="5524402" y="963386"/>
              <a:ext cx="315856" cy="245944"/>
              <a:chOff x="327" y="1110"/>
              <a:chExt cx="2381" cy="2648"/>
            </a:xfrm>
          </p:grpSpPr>
          <p:grpSp>
            <p:nvGrpSpPr>
              <p:cNvPr id="1072" name="Group 579"/>
              <p:cNvGrpSpPr/>
              <p:nvPr/>
            </p:nvGrpSpPr>
            <p:grpSpPr bwMode="auto">
              <a:xfrm>
                <a:off x="327" y="1110"/>
                <a:ext cx="2381" cy="2648"/>
                <a:chOff x="327" y="1110"/>
                <a:chExt cx="2381" cy="2648"/>
              </a:xfrm>
            </p:grpSpPr>
            <p:sp>
              <p:nvSpPr>
                <p:cNvPr id="1315" name="Freeform 822"/>
                <p:cNvSpPr/>
                <p:nvPr/>
              </p:nvSpPr>
              <p:spPr bwMode="auto">
                <a:xfrm>
                  <a:off x="327" y="2292"/>
                  <a:ext cx="1003" cy="1466"/>
                </a:xfrm>
                <a:custGeom>
                  <a:avLst/>
                  <a:gdLst>
                    <a:gd name="T0" fmla="*/ 6088 w 401"/>
                    <a:gd name="T1" fmla="*/ 8426 h 550"/>
                    <a:gd name="T2" fmla="*/ 4960 w 401"/>
                    <a:gd name="T3" fmla="*/ 7573 h 550"/>
                    <a:gd name="T4" fmla="*/ 4522 w 401"/>
                    <a:gd name="T5" fmla="*/ 7445 h 550"/>
                    <a:gd name="T6" fmla="*/ 3742 w 401"/>
                    <a:gd name="T7" fmla="*/ 5491 h 550"/>
                    <a:gd name="T8" fmla="*/ 1958 w 401"/>
                    <a:gd name="T9" fmla="*/ 3652 h 550"/>
                    <a:gd name="T10" fmla="*/ 583 w 401"/>
                    <a:gd name="T11" fmla="*/ 2615 h 550"/>
                    <a:gd name="T12" fmla="*/ 675 w 401"/>
                    <a:gd name="T13" fmla="*/ 1215 h 550"/>
                    <a:gd name="T14" fmla="*/ 1876 w 401"/>
                    <a:gd name="T15" fmla="*/ 533 h 550"/>
                    <a:gd name="T16" fmla="*/ 2064 w 401"/>
                    <a:gd name="T17" fmla="*/ 512 h 550"/>
                    <a:gd name="T18" fmla="*/ 2034 w 401"/>
                    <a:gd name="T19" fmla="*/ 0 h 550"/>
                    <a:gd name="T20" fmla="*/ 1833 w 401"/>
                    <a:gd name="T21" fmla="*/ 21 h 550"/>
                    <a:gd name="T22" fmla="*/ 345 w 401"/>
                    <a:gd name="T23" fmla="*/ 1002 h 550"/>
                    <a:gd name="T24" fmla="*/ 283 w 401"/>
                    <a:gd name="T25" fmla="*/ 2820 h 550"/>
                    <a:gd name="T26" fmla="*/ 1876 w 401"/>
                    <a:gd name="T27" fmla="*/ 4014 h 550"/>
                    <a:gd name="T28" fmla="*/ 3429 w 401"/>
                    <a:gd name="T29" fmla="*/ 5528 h 550"/>
                    <a:gd name="T30" fmla="*/ 4442 w 401"/>
                    <a:gd name="T31" fmla="*/ 7687 h 550"/>
                    <a:gd name="T32" fmla="*/ 4942 w 401"/>
                    <a:gd name="T33" fmla="*/ 7879 h 550"/>
                    <a:gd name="T34" fmla="*/ 5943 w 401"/>
                    <a:gd name="T35" fmla="*/ 8519 h 550"/>
                    <a:gd name="T36" fmla="*/ 5775 w 401"/>
                    <a:gd name="T37" fmla="*/ 9470 h 550"/>
                    <a:gd name="T38" fmla="*/ 5380 w 401"/>
                    <a:gd name="T39" fmla="*/ 10417 h 550"/>
                    <a:gd name="T40" fmla="*/ 5818 w 401"/>
                    <a:gd name="T41" fmla="*/ 9598 h 550"/>
                    <a:gd name="T42" fmla="*/ 6088 w 401"/>
                    <a:gd name="T43" fmla="*/ 8426 h 55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401" h="550">
                      <a:moveTo>
                        <a:pt x="389" y="445"/>
                      </a:moveTo>
                      <a:cubicBezTo>
                        <a:pt x="376" y="412"/>
                        <a:pt x="343" y="406"/>
                        <a:pt x="317" y="400"/>
                      </a:cubicBezTo>
                      <a:cubicBezTo>
                        <a:pt x="306" y="398"/>
                        <a:pt x="296" y="396"/>
                        <a:pt x="289" y="393"/>
                      </a:cubicBezTo>
                      <a:cubicBezTo>
                        <a:pt x="249" y="373"/>
                        <a:pt x="243" y="335"/>
                        <a:pt x="239" y="290"/>
                      </a:cubicBezTo>
                      <a:cubicBezTo>
                        <a:pt x="233" y="222"/>
                        <a:pt x="176" y="207"/>
                        <a:pt x="125" y="193"/>
                      </a:cubicBezTo>
                      <a:cubicBezTo>
                        <a:pt x="86" y="183"/>
                        <a:pt x="50" y="169"/>
                        <a:pt x="37" y="138"/>
                      </a:cubicBezTo>
                      <a:cubicBezTo>
                        <a:pt x="25" y="109"/>
                        <a:pt x="30" y="86"/>
                        <a:pt x="43" y="64"/>
                      </a:cubicBezTo>
                      <a:cubicBezTo>
                        <a:pt x="58" y="40"/>
                        <a:pt x="86" y="30"/>
                        <a:pt x="120" y="28"/>
                      </a:cubicBezTo>
                      <a:cubicBezTo>
                        <a:pt x="124" y="28"/>
                        <a:pt x="128" y="27"/>
                        <a:pt x="132" y="27"/>
                      </a:cubicBezTo>
                      <a:cubicBezTo>
                        <a:pt x="129" y="21"/>
                        <a:pt x="127" y="9"/>
                        <a:pt x="130" y="0"/>
                      </a:cubicBezTo>
                      <a:cubicBezTo>
                        <a:pt x="126" y="0"/>
                        <a:pt x="121" y="0"/>
                        <a:pt x="117" y="1"/>
                      </a:cubicBezTo>
                      <a:cubicBezTo>
                        <a:pt x="76" y="4"/>
                        <a:pt x="40" y="24"/>
                        <a:pt x="22" y="53"/>
                      </a:cubicBezTo>
                      <a:cubicBezTo>
                        <a:pt x="10" y="72"/>
                        <a:pt x="0" y="104"/>
                        <a:pt x="18" y="149"/>
                      </a:cubicBezTo>
                      <a:cubicBezTo>
                        <a:pt x="35" y="189"/>
                        <a:pt x="78" y="201"/>
                        <a:pt x="120" y="212"/>
                      </a:cubicBezTo>
                      <a:cubicBezTo>
                        <a:pt x="168" y="225"/>
                        <a:pt x="214" y="238"/>
                        <a:pt x="219" y="292"/>
                      </a:cubicBezTo>
                      <a:cubicBezTo>
                        <a:pt x="223" y="339"/>
                        <a:pt x="235" y="383"/>
                        <a:pt x="284" y="406"/>
                      </a:cubicBezTo>
                      <a:cubicBezTo>
                        <a:pt x="293" y="411"/>
                        <a:pt x="304" y="413"/>
                        <a:pt x="316" y="416"/>
                      </a:cubicBezTo>
                      <a:cubicBezTo>
                        <a:pt x="340" y="421"/>
                        <a:pt x="370" y="428"/>
                        <a:pt x="380" y="450"/>
                      </a:cubicBezTo>
                      <a:cubicBezTo>
                        <a:pt x="386" y="466"/>
                        <a:pt x="382" y="483"/>
                        <a:pt x="369" y="500"/>
                      </a:cubicBezTo>
                      <a:cubicBezTo>
                        <a:pt x="358" y="515"/>
                        <a:pt x="344" y="526"/>
                        <a:pt x="344" y="550"/>
                      </a:cubicBezTo>
                      <a:cubicBezTo>
                        <a:pt x="344" y="533"/>
                        <a:pt x="362" y="520"/>
                        <a:pt x="372" y="507"/>
                      </a:cubicBezTo>
                      <a:cubicBezTo>
                        <a:pt x="384" y="490"/>
                        <a:pt x="401" y="472"/>
                        <a:pt x="389" y="445"/>
                      </a:cubicBezTo>
                      <a:close/>
                    </a:path>
                  </a:pathLst>
                </a:custGeom>
                <a:solidFill>
                  <a:srgbClr val="E565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16" name="Freeform 823"/>
                <p:cNvSpPr/>
                <p:nvPr/>
              </p:nvSpPr>
              <p:spPr bwMode="auto">
                <a:xfrm>
                  <a:off x="883" y="3089"/>
                  <a:ext cx="147" cy="275"/>
                </a:xfrm>
                <a:custGeom>
                  <a:avLst/>
                  <a:gdLst>
                    <a:gd name="T0" fmla="*/ 0 w 59"/>
                    <a:gd name="T1" fmla="*/ 0 h 103"/>
                    <a:gd name="T2" fmla="*/ 912 w 59"/>
                    <a:gd name="T3" fmla="*/ 1960 h 103"/>
                    <a:gd name="T4" fmla="*/ 912 w 59"/>
                    <a:gd name="T5" fmla="*/ 1960 h 103"/>
                    <a:gd name="T6" fmla="*/ 279 w 59"/>
                    <a:gd name="T7" fmla="*/ 1047 h 103"/>
                    <a:gd name="T8" fmla="*/ 0 w 59"/>
                    <a:gd name="T9" fmla="*/ 0 h 1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9" h="103">
                      <a:moveTo>
                        <a:pt x="0" y="0"/>
                      </a:moveTo>
                      <a:cubicBezTo>
                        <a:pt x="4" y="37"/>
                        <a:pt x="15" y="78"/>
                        <a:pt x="59" y="103"/>
                      </a:cubicBezTo>
                      <a:cubicBezTo>
                        <a:pt x="59" y="103"/>
                        <a:pt x="59" y="103"/>
                        <a:pt x="59" y="103"/>
                      </a:cubicBezTo>
                      <a:cubicBezTo>
                        <a:pt x="38" y="91"/>
                        <a:pt x="27" y="72"/>
                        <a:pt x="18" y="55"/>
                      </a:cubicBezTo>
                      <a:cubicBezTo>
                        <a:pt x="10" y="37"/>
                        <a:pt x="2" y="18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17" name="Freeform 824"/>
                <p:cNvSpPr/>
                <p:nvPr/>
              </p:nvSpPr>
              <p:spPr bwMode="auto">
                <a:xfrm>
                  <a:off x="420" y="2689"/>
                  <a:ext cx="473" cy="296"/>
                </a:xfrm>
                <a:custGeom>
                  <a:avLst/>
                  <a:gdLst>
                    <a:gd name="T0" fmla="*/ 0 w 189"/>
                    <a:gd name="T1" fmla="*/ 0 h 111"/>
                    <a:gd name="T2" fmla="*/ 1346 w 189"/>
                    <a:gd name="T3" fmla="*/ 989 h 111"/>
                    <a:gd name="T4" fmla="*/ 1409 w 189"/>
                    <a:gd name="T5" fmla="*/ 1003 h 111"/>
                    <a:gd name="T6" fmla="*/ 2963 w 189"/>
                    <a:gd name="T7" fmla="*/ 2104 h 111"/>
                    <a:gd name="T8" fmla="*/ 2963 w 189"/>
                    <a:gd name="T9" fmla="*/ 2104 h 111"/>
                    <a:gd name="T10" fmla="*/ 1442 w 189"/>
                    <a:gd name="T11" fmla="*/ 931 h 111"/>
                    <a:gd name="T12" fmla="*/ 1366 w 189"/>
                    <a:gd name="T13" fmla="*/ 909 h 111"/>
                    <a:gd name="T14" fmla="*/ 0 w 189"/>
                    <a:gd name="T15" fmla="*/ 0 h 1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89" h="111">
                      <a:moveTo>
                        <a:pt x="0" y="0"/>
                      </a:moveTo>
                      <a:cubicBezTo>
                        <a:pt x="15" y="29"/>
                        <a:pt x="51" y="43"/>
                        <a:pt x="86" y="52"/>
                      </a:cubicBezTo>
                      <a:cubicBezTo>
                        <a:pt x="90" y="53"/>
                        <a:pt x="90" y="53"/>
                        <a:pt x="90" y="53"/>
                      </a:cubicBezTo>
                      <a:cubicBezTo>
                        <a:pt x="129" y="63"/>
                        <a:pt x="170" y="73"/>
                        <a:pt x="189" y="111"/>
                      </a:cubicBezTo>
                      <a:cubicBezTo>
                        <a:pt x="189" y="111"/>
                        <a:pt x="189" y="111"/>
                        <a:pt x="189" y="111"/>
                      </a:cubicBezTo>
                      <a:cubicBezTo>
                        <a:pt x="169" y="72"/>
                        <a:pt x="130" y="60"/>
                        <a:pt x="92" y="49"/>
                      </a:cubicBezTo>
                      <a:cubicBezTo>
                        <a:pt x="87" y="48"/>
                        <a:pt x="87" y="48"/>
                        <a:pt x="87" y="48"/>
                      </a:cubicBezTo>
                      <a:cubicBezTo>
                        <a:pt x="53" y="39"/>
                        <a:pt x="15" y="28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18" name="Freeform 825"/>
                <p:cNvSpPr/>
                <p:nvPr/>
              </p:nvSpPr>
              <p:spPr bwMode="auto">
                <a:xfrm>
                  <a:off x="327" y="2292"/>
                  <a:ext cx="1003" cy="1466"/>
                </a:xfrm>
                <a:custGeom>
                  <a:avLst/>
                  <a:gdLst>
                    <a:gd name="T0" fmla="*/ 6088 w 401"/>
                    <a:gd name="T1" fmla="*/ 8426 h 550"/>
                    <a:gd name="T2" fmla="*/ 4960 w 401"/>
                    <a:gd name="T3" fmla="*/ 7573 h 550"/>
                    <a:gd name="T4" fmla="*/ 4522 w 401"/>
                    <a:gd name="T5" fmla="*/ 7445 h 550"/>
                    <a:gd name="T6" fmla="*/ 3742 w 401"/>
                    <a:gd name="T7" fmla="*/ 5491 h 550"/>
                    <a:gd name="T8" fmla="*/ 1958 w 401"/>
                    <a:gd name="T9" fmla="*/ 3652 h 550"/>
                    <a:gd name="T10" fmla="*/ 583 w 401"/>
                    <a:gd name="T11" fmla="*/ 2615 h 550"/>
                    <a:gd name="T12" fmla="*/ 675 w 401"/>
                    <a:gd name="T13" fmla="*/ 1215 h 550"/>
                    <a:gd name="T14" fmla="*/ 1876 w 401"/>
                    <a:gd name="T15" fmla="*/ 533 h 550"/>
                    <a:gd name="T16" fmla="*/ 2064 w 401"/>
                    <a:gd name="T17" fmla="*/ 512 h 550"/>
                    <a:gd name="T18" fmla="*/ 2034 w 401"/>
                    <a:gd name="T19" fmla="*/ 0 h 550"/>
                    <a:gd name="T20" fmla="*/ 1833 w 401"/>
                    <a:gd name="T21" fmla="*/ 21 h 550"/>
                    <a:gd name="T22" fmla="*/ 345 w 401"/>
                    <a:gd name="T23" fmla="*/ 1002 h 550"/>
                    <a:gd name="T24" fmla="*/ 283 w 401"/>
                    <a:gd name="T25" fmla="*/ 2820 h 550"/>
                    <a:gd name="T26" fmla="*/ 1876 w 401"/>
                    <a:gd name="T27" fmla="*/ 4014 h 550"/>
                    <a:gd name="T28" fmla="*/ 3429 w 401"/>
                    <a:gd name="T29" fmla="*/ 5528 h 550"/>
                    <a:gd name="T30" fmla="*/ 4442 w 401"/>
                    <a:gd name="T31" fmla="*/ 7687 h 550"/>
                    <a:gd name="T32" fmla="*/ 4942 w 401"/>
                    <a:gd name="T33" fmla="*/ 7879 h 550"/>
                    <a:gd name="T34" fmla="*/ 5943 w 401"/>
                    <a:gd name="T35" fmla="*/ 8519 h 550"/>
                    <a:gd name="T36" fmla="*/ 5775 w 401"/>
                    <a:gd name="T37" fmla="*/ 9470 h 550"/>
                    <a:gd name="T38" fmla="*/ 5380 w 401"/>
                    <a:gd name="T39" fmla="*/ 10417 h 550"/>
                    <a:gd name="T40" fmla="*/ 5818 w 401"/>
                    <a:gd name="T41" fmla="*/ 9598 h 550"/>
                    <a:gd name="T42" fmla="*/ 6088 w 401"/>
                    <a:gd name="T43" fmla="*/ 8426 h 55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401" h="550">
                      <a:moveTo>
                        <a:pt x="389" y="445"/>
                      </a:moveTo>
                      <a:cubicBezTo>
                        <a:pt x="376" y="412"/>
                        <a:pt x="343" y="406"/>
                        <a:pt x="317" y="400"/>
                      </a:cubicBezTo>
                      <a:cubicBezTo>
                        <a:pt x="306" y="398"/>
                        <a:pt x="296" y="396"/>
                        <a:pt x="289" y="393"/>
                      </a:cubicBezTo>
                      <a:cubicBezTo>
                        <a:pt x="249" y="373"/>
                        <a:pt x="243" y="335"/>
                        <a:pt x="239" y="290"/>
                      </a:cubicBezTo>
                      <a:cubicBezTo>
                        <a:pt x="233" y="222"/>
                        <a:pt x="176" y="207"/>
                        <a:pt x="125" y="193"/>
                      </a:cubicBezTo>
                      <a:cubicBezTo>
                        <a:pt x="86" y="183"/>
                        <a:pt x="50" y="169"/>
                        <a:pt x="37" y="138"/>
                      </a:cubicBezTo>
                      <a:cubicBezTo>
                        <a:pt x="25" y="109"/>
                        <a:pt x="30" y="86"/>
                        <a:pt x="43" y="64"/>
                      </a:cubicBezTo>
                      <a:cubicBezTo>
                        <a:pt x="58" y="40"/>
                        <a:pt x="86" y="30"/>
                        <a:pt x="120" y="28"/>
                      </a:cubicBezTo>
                      <a:cubicBezTo>
                        <a:pt x="124" y="28"/>
                        <a:pt x="128" y="27"/>
                        <a:pt x="132" y="27"/>
                      </a:cubicBezTo>
                      <a:cubicBezTo>
                        <a:pt x="129" y="21"/>
                        <a:pt x="127" y="9"/>
                        <a:pt x="130" y="0"/>
                      </a:cubicBezTo>
                      <a:cubicBezTo>
                        <a:pt x="126" y="0"/>
                        <a:pt x="121" y="0"/>
                        <a:pt x="117" y="1"/>
                      </a:cubicBezTo>
                      <a:cubicBezTo>
                        <a:pt x="76" y="4"/>
                        <a:pt x="40" y="24"/>
                        <a:pt x="22" y="53"/>
                      </a:cubicBezTo>
                      <a:cubicBezTo>
                        <a:pt x="10" y="72"/>
                        <a:pt x="0" y="104"/>
                        <a:pt x="18" y="149"/>
                      </a:cubicBezTo>
                      <a:cubicBezTo>
                        <a:pt x="35" y="189"/>
                        <a:pt x="78" y="201"/>
                        <a:pt x="120" y="212"/>
                      </a:cubicBezTo>
                      <a:cubicBezTo>
                        <a:pt x="168" y="225"/>
                        <a:pt x="214" y="238"/>
                        <a:pt x="219" y="292"/>
                      </a:cubicBezTo>
                      <a:cubicBezTo>
                        <a:pt x="223" y="339"/>
                        <a:pt x="235" y="383"/>
                        <a:pt x="284" y="406"/>
                      </a:cubicBezTo>
                      <a:cubicBezTo>
                        <a:pt x="293" y="411"/>
                        <a:pt x="304" y="413"/>
                        <a:pt x="316" y="416"/>
                      </a:cubicBezTo>
                      <a:cubicBezTo>
                        <a:pt x="340" y="421"/>
                        <a:pt x="370" y="428"/>
                        <a:pt x="380" y="450"/>
                      </a:cubicBezTo>
                      <a:cubicBezTo>
                        <a:pt x="386" y="466"/>
                        <a:pt x="382" y="483"/>
                        <a:pt x="369" y="500"/>
                      </a:cubicBezTo>
                      <a:cubicBezTo>
                        <a:pt x="358" y="515"/>
                        <a:pt x="344" y="526"/>
                        <a:pt x="344" y="550"/>
                      </a:cubicBezTo>
                      <a:cubicBezTo>
                        <a:pt x="344" y="533"/>
                        <a:pt x="362" y="520"/>
                        <a:pt x="372" y="507"/>
                      </a:cubicBezTo>
                      <a:cubicBezTo>
                        <a:pt x="384" y="490"/>
                        <a:pt x="401" y="472"/>
                        <a:pt x="389" y="445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58585A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19" name="Freeform 826"/>
                <p:cNvSpPr/>
                <p:nvPr/>
              </p:nvSpPr>
              <p:spPr bwMode="auto">
                <a:xfrm>
                  <a:off x="355" y="2302"/>
                  <a:ext cx="275" cy="248"/>
                </a:xfrm>
                <a:custGeom>
                  <a:avLst/>
                  <a:gdLst>
                    <a:gd name="T0" fmla="*/ 0 w 110"/>
                    <a:gd name="T1" fmla="*/ 1763 h 93"/>
                    <a:gd name="T2" fmla="*/ 1720 w 110"/>
                    <a:gd name="T3" fmla="*/ 0 h 93"/>
                    <a:gd name="T4" fmla="*/ 0 w 110"/>
                    <a:gd name="T5" fmla="*/ 1763 h 9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10" h="93">
                      <a:moveTo>
                        <a:pt x="0" y="93"/>
                      </a:moveTo>
                      <a:cubicBezTo>
                        <a:pt x="2" y="73"/>
                        <a:pt x="18" y="9"/>
                        <a:pt x="110" y="0"/>
                      </a:cubicBezTo>
                      <a:cubicBezTo>
                        <a:pt x="90" y="1"/>
                        <a:pt x="17" y="24"/>
                        <a:pt x="0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20" name="Freeform 827"/>
                <p:cNvSpPr/>
                <p:nvPr/>
              </p:nvSpPr>
              <p:spPr bwMode="auto">
                <a:xfrm>
                  <a:off x="585" y="1388"/>
                  <a:ext cx="1955" cy="1312"/>
                </a:xfrm>
                <a:custGeom>
                  <a:avLst/>
                  <a:gdLst>
                    <a:gd name="T0" fmla="*/ 188 w 782"/>
                    <a:gd name="T1" fmla="*/ 7019 h 492"/>
                    <a:gd name="T2" fmla="*/ 2970 w 782"/>
                    <a:gd name="T3" fmla="*/ 9045 h 492"/>
                    <a:gd name="T4" fmla="*/ 10000 w 782"/>
                    <a:gd name="T5" fmla="*/ 8077 h 492"/>
                    <a:gd name="T6" fmla="*/ 11813 w 782"/>
                    <a:gd name="T7" fmla="*/ 2808 h 492"/>
                    <a:gd name="T8" fmla="*/ 7250 w 782"/>
                    <a:gd name="T9" fmla="*/ 568 h 492"/>
                    <a:gd name="T10" fmla="*/ 2300 w 782"/>
                    <a:gd name="T11" fmla="*/ 3528 h 492"/>
                    <a:gd name="T12" fmla="*/ 188 w 782"/>
                    <a:gd name="T13" fmla="*/ 7019 h 49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2" h="492">
                      <a:moveTo>
                        <a:pt x="12" y="370"/>
                      </a:moveTo>
                      <a:cubicBezTo>
                        <a:pt x="24" y="426"/>
                        <a:pt x="74" y="492"/>
                        <a:pt x="190" y="477"/>
                      </a:cubicBezTo>
                      <a:cubicBezTo>
                        <a:pt x="289" y="464"/>
                        <a:pt x="503" y="486"/>
                        <a:pt x="640" y="426"/>
                      </a:cubicBezTo>
                      <a:cubicBezTo>
                        <a:pt x="779" y="364"/>
                        <a:pt x="782" y="228"/>
                        <a:pt x="756" y="148"/>
                      </a:cubicBezTo>
                      <a:cubicBezTo>
                        <a:pt x="709" y="2"/>
                        <a:pt x="576" y="0"/>
                        <a:pt x="464" y="30"/>
                      </a:cubicBezTo>
                      <a:cubicBezTo>
                        <a:pt x="353" y="59"/>
                        <a:pt x="242" y="151"/>
                        <a:pt x="147" y="186"/>
                      </a:cubicBezTo>
                      <a:cubicBezTo>
                        <a:pt x="7" y="237"/>
                        <a:pt x="0" y="315"/>
                        <a:pt x="12" y="370"/>
                      </a:cubicBezTo>
                      <a:close/>
                    </a:path>
                  </a:pathLst>
                </a:custGeom>
                <a:solidFill>
                  <a:srgbClr val="D8DE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21" name="Freeform 828"/>
                <p:cNvSpPr/>
                <p:nvPr/>
              </p:nvSpPr>
              <p:spPr bwMode="auto">
                <a:xfrm>
                  <a:off x="693" y="1449"/>
                  <a:ext cx="1267" cy="627"/>
                </a:xfrm>
                <a:custGeom>
                  <a:avLst/>
                  <a:gdLst>
                    <a:gd name="T0" fmla="*/ 7912 w 507"/>
                    <a:gd name="T1" fmla="*/ 0 h 235"/>
                    <a:gd name="T2" fmla="*/ 6600 w 507"/>
                    <a:gd name="T3" fmla="*/ 264 h 235"/>
                    <a:gd name="T4" fmla="*/ 1654 w 507"/>
                    <a:gd name="T5" fmla="*/ 3231 h 235"/>
                    <a:gd name="T6" fmla="*/ 0 w 507"/>
                    <a:gd name="T7" fmla="*/ 4464 h 235"/>
                    <a:gd name="T8" fmla="*/ 1779 w 507"/>
                    <a:gd name="T9" fmla="*/ 3359 h 235"/>
                    <a:gd name="T10" fmla="*/ 4653 w 507"/>
                    <a:gd name="T11" fmla="*/ 1558 h 235"/>
                    <a:gd name="T12" fmla="*/ 7912 w 507"/>
                    <a:gd name="T13" fmla="*/ 0 h 23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07" h="235">
                      <a:moveTo>
                        <a:pt x="507" y="0"/>
                      </a:moveTo>
                      <a:cubicBezTo>
                        <a:pt x="479" y="1"/>
                        <a:pt x="450" y="7"/>
                        <a:pt x="423" y="14"/>
                      </a:cubicBezTo>
                      <a:cubicBezTo>
                        <a:pt x="312" y="44"/>
                        <a:pt x="201" y="135"/>
                        <a:pt x="106" y="170"/>
                      </a:cubicBezTo>
                      <a:cubicBezTo>
                        <a:pt x="55" y="189"/>
                        <a:pt x="21" y="211"/>
                        <a:pt x="0" y="235"/>
                      </a:cubicBezTo>
                      <a:cubicBezTo>
                        <a:pt x="25" y="216"/>
                        <a:pt x="64" y="194"/>
                        <a:pt x="114" y="177"/>
                      </a:cubicBezTo>
                      <a:cubicBezTo>
                        <a:pt x="164" y="160"/>
                        <a:pt x="244" y="114"/>
                        <a:pt x="298" y="82"/>
                      </a:cubicBezTo>
                      <a:cubicBezTo>
                        <a:pt x="352" y="50"/>
                        <a:pt x="457" y="4"/>
                        <a:pt x="507" y="0"/>
                      </a:cubicBezTo>
                      <a:close/>
                    </a:path>
                  </a:pathLst>
                </a:custGeom>
                <a:solidFill>
                  <a:srgbClr val="FBFC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22" name="Freeform 829"/>
                <p:cNvSpPr/>
                <p:nvPr/>
              </p:nvSpPr>
              <p:spPr bwMode="auto">
                <a:xfrm>
                  <a:off x="950" y="1969"/>
                  <a:ext cx="1390" cy="619"/>
                </a:xfrm>
                <a:custGeom>
                  <a:avLst/>
                  <a:gdLst>
                    <a:gd name="T0" fmla="*/ 0 w 556"/>
                    <a:gd name="T1" fmla="*/ 4144 h 232"/>
                    <a:gd name="T2" fmla="*/ 1800 w 556"/>
                    <a:gd name="T3" fmla="*/ 4258 h 232"/>
                    <a:gd name="T4" fmla="*/ 4720 w 556"/>
                    <a:gd name="T5" fmla="*/ 4144 h 232"/>
                    <a:gd name="T6" fmla="*/ 6925 w 556"/>
                    <a:gd name="T7" fmla="*/ 3495 h 232"/>
                    <a:gd name="T8" fmla="*/ 8283 w 556"/>
                    <a:gd name="T9" fmla="*/ 0 h 2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56" h="232">
                      <a:moveTo>
                        <a:pt x="0" y="218"/>
                      </a:moveTo>
                      <a:cubicBezTo>
                        <a:pt x="24" y="232"/>
                        <a:pt x="61" y="229"/>
                        <a:pt x="115" y="224"/>
                      </a:cubicBezTo>
                      <a:cubicBezTo>
                        <a:pt x="169" y="220"/>
                        <a:pt x="242" y="224"/>
                        <a:pt x="302" y="218"/>
                      </a:cubicBezTo>
                      <a:cubicBezTo>
                        <a:pt x="362" y="211"/>
                        <a:pt x="430" y="191"/>
                        <a:pt x="443" y="184"/>
                      </a:cubicBezTo>
                      <a:cubicBezTo>
                        <a:pt x="471" y="175"/>
                        <a:pt x="556" y="124"/>
                        <a:pt x="530" y="0"/>
                      </a:cubicBezTo>
                    </a:path>
                  </a:pathLst>
                </a:custGeom>
                <a:solidFill>
                  <a:srgbClr val="C7D1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23" name="Freeform 830"/>
                <p:cNvSpPr/>
                <p:nvPr/>
              </p:nvSpPr>
              <p:spPr bwMode="auto">
                <a:xfrm>
                  <a:off x="765" y="1484"/>
                  <a:ext cx="1755" cy="1186"/>
                </a:xfrm>
                <a:custGeom>
                  <a:avLst/>
                  <a:gdLst>
                    <a:gd name="T0" fmla="*/ 10583 w 702"/>
                    <a:gd name="T1" fmla="*/ 2159 h 445"/>
                    <a:gd name="T2" fmla="*/ 9083 w 702"/>
                    <a:gd name="T3" fmla="*/ 0 h 445"/>
                    <a:gd name="T4" fmla="*/ 10175 w 702"/>
                    <a:gd name="T5" fmla="*/ 1876 h 445"/>
                    <a:gd name="T6" fmla="*/ 8533 w 702"/>
                    <a:gd name="T7" fmla="*/ 7081 h 445"/>
                    <a:gd name="T8" fmla="*/ 1533 w 702"/>
                    <a:gd name="T9" fmla="*/ 8105 h 445"/>
                    <a:gd name="T10" fmla="*/ 0 w 702"/>
                    <a:gd name="T11" fmla="*/ 7798 h 445"/>
                    <a:gd name="T12" fmla="*/ 1908 w 702"/>
                    <a:gd name="T13" fmla="*/ 8275 h 445"/>
                    <a:gd name="T14" fmla="*/ 8813 w 702"/>
                    <a:gd name="T15" fmla="*/ 7308 h 445"/>
                    <a:gd name="T16" fmla="*/ 10583 w 702"/>
                    <a:gd name="T17" fmla="*/ 2159 h 44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702" h="445">
                      <a:moveTo>
                        <a:pt x="677" y="114"/>
                      </a:moveTo>
                      <a:cubicBezTo>
                        <a:pt x="657" y="54"/>
                        <a:pt x="623" y="19"/>
                        <a:pt x="581" y="0"/>
                      </a:cubicBezTo>
                      <a:cubicBezTo>
                        <a:pt x="611" y="21"/>
                        <a:pt x="635" y="52"/>
                        <a:pt x="651" y="99"/>
                      </a:cubicBezTo>
                      <a:cubicBezTo>
                        <a:pt x="676" y="178"/>
                        <a:pt x="682" y="315"/>
                        <a:pt x="546" y="374"/>
                      </a:cubicBezTo>
                      <a:cubicBezTo>
                        <a:pt x="412" y="434"/>
                        <a:pt x="195" y="415"/>
                        <a:pt x="98" y="428"/>
                      </a:cubicBezTo>
                      <a:cubicBezTo>
                        <a:pt x="58" y="433"/>
                        <a:pt x="25" y="423"/>
                        <a:pt x="0" y="412"/>
                      </a:cubicBezTo>
                      <a:cubicBezTo>
                        <a:pt x="28" y="432"/>
                        <a:pt x="68" y="444"/>
                        <a:pt x="122" y="437"/>
                      </a:cubicBezTo>
                      <a:cubicBezTo>
                        <a:pt x="219" y="424"/>
                        <a:pt x="430" y="445"/>
                        <a:pt x="564" y="386"/>
                      </a:cubicBezTo>
                      <a:cubicBezTo>
                        <a:pt x="699" y="326"/>
                        <a:pt x="702" y="193"/>
                        <a:pt x="677" y="114"/>
                      </a:cubicBezTo>
                      <a:close/>
                    </a:path>
                  </a:pathLst>
                </a:custGeom>
                <a:solidFill>
                  <a:srgbClr val="C7D1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24" name="Freeform 831"/>
                <p:cNvSpPr/>
                <p:nvPr/>
              </p:nvSpPr>
              <p:spPr bwMode="auto">
                <a:xfrm>
                  <a:off x="1070" y="1788"/>
                  <a:ext cx="1453" cy="882"/>
                </a:xfrm>
                <a:custGeom>
                  <a:avLst/>
                  <a:gdLst>
                    <a:gd name="T0" fmla="*/ 4534 w 581"/>
                    <a:gd name="T1" fmla="*/ 5729 h 331"/>
                    <a:gd name="T2" fmla="*/ 6660 w 581"/>
                    <a:gd name="T3" fmla="*/ 5105 h 331"/>
                    <a:gd name="T4" fmla="*/ 8680 w 581"/>
                    <a:gd name="T5" fmla="*/ 0 h 331"/>
                    <a:gd name="T6" fmla="*/ 6910 w 581"/>
                    <a:gd name="T7" fmla="*/ 5148 h 331"/>
                    <a:gd name="T8" fmla="*/ 0 w 581"/>
                    <a:gd name="T9" fmla="*/ 6113 h 331"/>
                    <a:gd name="T10" fmla="*/ 4534 w 581"/>
                    <a:gd name="T11" fmla="*/ 5729 h 3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81" h="331">
                      <a:moveTo>
                        <a:pt x="290" y="303"/>
                      </a:moveTo>
                      <a:cubicBezTo>
                        <a:pt x="338" y="294"/>
                        <a:pt x="405" y="282"/>
                        <a:pt x="426" y="270"/>
                      </a:cubicBezTo>
                      <a:cubicBezTo>
                        <a:pt x="581" y="209"/>
                        <a:pt x="561" y="67"/>
                        <a:pt x="555" y="0"/>
                      </a:cubicBezTo>
                      <a:cubicBezTo>
                        <a:pt x="580" y="79"/>
                        <a:pt x="577" y="212"/>
                        <a:pt x="442" y="272"/>
                      </a:cubicBezTo>
                      <a:cubicBezTo>
                        <a:pt x="308" y="331"/>
                        <a:pt x="97" y="310"/>
                        <a:pt x="0" y="323"/>
                      </a:cubicBezTo>
                      <a:cubicBezTo>
                        <a:pt x="39" y="315"/>
                        <a:pt x="230" y="312"/>
                        <a:pt x="290" y="303"/>
                      </a:cubicBezTo>
                      <a:close/>
                    </a:path>
                  </a:pathLst>
                </a:custGeom>
                <a:solidFill>
                  <a:srgbClr val="B3BD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25" name="Freeform 832"/>
                <p:cNvSpPr/>
                <p:nvPr/>
              </p:nvSpPr>
              <p:spPr bwMode="auto">
                <a:xfrm>
                  <a:off x="840" y="1638"/>
                  <a:ext cx="1395" cy="864"/>
                </a:xfrm>
                <a:custGeom>
                  <a:avLst/>
                  <a:gdLst>
                    <a:gd name="T0" fmla="*/ 5188 w 558"/>
                    <a:gd name="T1" fmla="*/ 307 h 324"/>
                    <a:gd name="T2" fmla="*/ 63 w 558"/>
                    <a:gd name="T3" fmla="*/ 3336 h 324"/>
                    <a:gd name="T4" fmla="*/ 0 w 558"/>
                    <a:gd name="T5" fmla="*/ 4587 h 324"/>
                    <a:gd name="T6" fmla="*/ 613 w 558"/>
                    <a:gd name="T7" fmla="*/ 6109 h 324"/>
                    <a:gd name="T8" fmla="*/ 2125 w 558"/>
                    <a:gd name="T9" fmla="*/ 6109 h 324"/>
                    <a:gd name="T10" fmla="*/ 6470 w 558"/>
                    <a:gd name="T11" fmla="*/ 5653 h 324"/>
                    <a:gd name="T12" fmla="*/ 8158 w 558"/>
                    <a:gd name="T13" fmla="*/ 4757 h 324"/>
                    <a:gd name="T14" fmla="*/ 8720 w 558"/>
                    <a:gd name="T15" fmla="*/ 2013 h 324"/>
                    <a:gd name="T16" fmla="*/ 7938 w 558"/>
                    <a:gd name="T17" fmla="*/ 363 h 324"/>
                    <a:gd name="T18" fmla="*/ 6645 w 558"/>
                    <a:gd name="T19" fmla="*/ 35 h 32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558" h="324">
                      <a:moveTo>
                        <a:pt x="332" y="16"/>
                      </a:moveTo>
                      <a:cubicBezTo>
                        <a:pt x="4" y="176"/>
                        <a:pt x="4" y="176"/>
                        <a:pt x="4" y="176"/>
                      </a:cubicBezTo>
                      <a:cubicBezTo>
                        <a:pt x="0" y="242"/>
                        <a:pt x="0" y="242"/>
                        <a:pt x="0" y="242"/>
                      </a:cubicBezTo>
                      <a:cubicBezTo>
                        <a:pt x="39" y="322"/>
                        <a:pt x="39" y="322"/>
                        <a:pt x="39" y="322"/>
                      </a:cubicBezTo>
                      <a:cubicBezTo>
                        <a:pt x="39" y="322"/>
                        <a:pt x="135" y="320"/>
                        <a:pt x="136" y="322"/>
                      </a:cubicBezTo>
                      <a:cubicBezTo>
                        <a:pt x="138" y="324"/>
                        <a:pt x="414" y="298"/>
                        <a:pt x="414" y="298"/>
                      </a:cubicBezTo>
                      <a:cubicBezTo>
                        <a:pt x="522" y="251"/>
                        <a:pt x="522" y="251"/>
                        <a:pt x="522" y="251"/>
                      </a:cubicBezTo>
                      <a:cubicBezTo>
                        <a:pt x="523" y="248"/>
                        <a:pt x="558" y="106"/>
                        <a:pt x="558" y="106"/>
                      </a:cubicBezTo>
                      <a:cubicBezTo>
                        <a:pt x="508" y="19"/>
                        <a:pt x="508" y="19"/>
                        <a:pt x="508" y="19"/>
                      </a:cubicBezTo>
                      <a:cubicBezTo>
                        <a:pt x="508" y="19"/>
                        <a:pt x="425" y="0"/>
                        <a:pt x="425" y="2"/>
                      </a:cubicBezTo>
                    </a:path>
                  </a:pathLst>
                </a:custGeom>
                <a:solidFill>
                  <a:srgbClr val="0E98D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26" name="Freeform 833"/>
                <p:cNvSpPr/>
                <p:nvPr/>
              </p:nvSpPr>
              <p:spPr bwMode="auto">
                <a:xfrm>
                  <a:off x="1970" y="1598"/>
                  <a:ext cx="338" cy="846"/>
                </a:xfrm>
                <a:custGeom>
                  <a:avLst/>
                  <a:gdLst>
                    <a:gd name="T0" fmla="*/ 175 w 135"/>
                    <a:gd name="T1" fmla="*/ 5434 h 317"/>
                    <a:gd name="T2" fmla="*/ 458 w 135"/>
                    <a:gd name="T3" fmla="*/ 6026 h 317"/>
                    <a:gd name="T4" fmla="*/ 1850 w 135"/>
                    <a:gd name="T5" fmla="*/ 2164 h 317"/>
                    <a:gd name="T6" fmla="*/ 113 w 135"/>
                    <a:gd name="T7" fmla="*/ 0 h 317"/>
                    <a:gd name="T8" fmla="*/ 0 w 135"/>
                    <a:gd name="T9" fmla="*/ 662 h 317"/>
                    <a:gd name="T10" fmla="*/ 50 w 135"/>
                    <a:gd name="T11" fmla="*/ 683 h 317"/>
                    <a:gd name="T12" fmla="*/ 1304 w 135"/>
                    <a:gd name="T13" fmla="*/ 2322 h 317"/>
                    <a:gd name="T14" fmla="*/ 175 w 135"/>
                    <a:gd name="T15" fmla="*/ 5434 h 31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35" h="317">
                      <a:moveTo>
                        <a:pt x="11" y="286"/>
                      </a:moveTo>
                      <a:cubicBezTo>
                        <a:pt x="29" y="317"/>
                        <a:pt x="29" y="317"/>
                        <a:pt x="29" y="317"/>
                      </a:cubicBezTo>
                      <a:cubicBezTo>
                        <a:pt x="119" y="291"/>
                        <a:pt x="135" y="185"/>
                        <a:pt x="118" y="114"/>
                      </a:cubicBezTo>
                      <a:cubicBezTo>
                        <a:pt x="102" y="46"/>
                        <a:pt x="58" y="2"/>
                        <a:pt x="7" y="0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" y="36"/>
                        <a:pt x="2" y="36"/>
                        <a:pt x="3" y="36"/>
                      </a:cubicBezTo>
                      <a:cubicBezTo>
                        <a:pt x="37" y="38"/>
                        <a:pt x="71" y="70"/>
                        <a:pt x="83" y="122"/>
                      </a:cubicBezTo>
                      <a:cubicBezTo>
                        <a:pt x="96" y="176"/>
                        <a:pt x="88" y="270"/>
                        <a:pt x="11" y="286"/>
                      </a:cubicBezTo>
                      <a:close/>
                    </a:path>
                  </a:pathLst>
                </a:custGeom>
                <a:solidFill>
                  <a:srgbClr val="E6E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27" name="Freeform 834"/>
                <p:cNvSpPr/>
                <p:nvPr/>
              </p:nvSpPr>
              <p:spPr bwMode="auto">
                <a:xfrm>
                  <a:off x="1998" y="1676"/>
                  <a:ext cx="267" cy="752"/>
                </a:xfrm>
                <a:custGeom>
                  <a:avLst/>
                  <a:gdLst>
                    <a:gd name="T0" fmla="*/ 0 w 107"/>
                    <a:gd name="T1" fmla="*/ 77 h 282"/>
                    <a:gd name="T2" fmla="*/ 1215 w 107"/>
                    <a:gd name="T3" fmla="*/ 1821 h 282"/>
                    <a:gd name="T4" fmla="*/ 92 w 107"/>
                    <a:gd name="T5" fmla="*/ 4928 h 282"/>
                    <a:gd name="T6" fmla="*/ 312 w 107"/>
                    <a:gd name="T7" fmla="*/ 5347 h 282"/>
                    <a:gd name="T8" fmla="*/ 716 w 107"/>
                    <a:gd name="T9" fmla="*/ 4757 h 282"/>
                    <a:gd name="T10" fmla="*/ 1290 w 107"/>
                    <a:gd name="T11" fmla="*/ 1843 h 282"/>
                    <a:gd name="T12" fmla="*/ 0 w 107"/>
                    <a:gd name="T13" fmla="*/ 77 h 28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07" h="282">
                      <a:moveTo>
                        <a:pt x="0" y="4"/>
                      </a:moveTo>
                      <a:cubicBezTo>
                        <a:pt x="34" y="6"/>
                        <a:pt x="66" y="44"/>
                        <a:pt x="78" y="96"/>
                      </a:cubicBezTo>
                      <a:cubicBezTo>
                        <a:pt x="91" y="150"/>
                        <a:pt x="83" y="244"/>
                        <a:pt x="6" y="260"/>
                      </a:cubicBezTo>
                      <a:cubicBezTo>
                        <a:pt x="20" y="282"/>
                        <a:pt x="20" y="282"/>
                        <a:pt x="20" y="282"/>
                      </a:cubicBezTo>
                      <a:cubicBezTo>
                        <a:pt x="20" y="274"/>
                        <a:pt x="28" y="262"/>
                        <a:pt x="46" y="251"/>
                      </a:cubicBezTo>
                      <a:cubicBezTo>
                        <a:pt x="64" y="240"/>
                        <a:pt x="107" y="186"/>
                        <a:pt x="83" y="97"/>
                      </a:cubicBezTo>
                      <a:cubicBezTo>
                        <a:pt x="56" y="0"/>
                        <a:pt x="0" y="4"/>
                        <a:pt x="0" y="4"/>
                      </a:cubicBezTo>
                      <a:close/>
                    </a:path>
                  </a:pathLst>
                </a:custGeom>
                <a:solidFill>
                  <a:srgbClr val="F8F9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28" name="Freeform 835"/>
                <p:cNvSpPr/>
                <p:nvPr/>
              </p:nvSpPr>
              <p:spPr bwMode="auto">
                <a:xfrm>
                  <a:off x="768" y="2073"/>
                  <a:ext cx="232" cy="485"/>
                </a:xfrm>
                <a:custGeom>
                  <a:avLst/>
                  <a:gdLst>
                    <a:gd name="T0" fmla="*/ 1399 w 93"/>
                    <a:gd name="T1" fmla="*/ 3443 h 182"/>
                    <a:gd name="T2" fmla="*/ 1444 w 93"/>
                    <a:gd name="T3" fmla="*/ 2763 h 182"/>
                    <a:gd name="T4" fmla="*/ 1399 w 93"/>
                    <a:gd name="T5" fmla="*/ 2763 h 182"/>
                    <a:gd name="T6" fmla="*/ 716 w 93"/>
                    <a:gd name="T7" fmla="*/ 1833 h 182"/>
                    <a:gd name="T8" fmla="*/ 716 w 93"/>
                    <a:gd name="T9" fmla="*/ 648 h 182"/>
                    <a:gd name="T10" fmla="*/ 853 w 93"/>
                    <a:gd name="T11" fmla="*/ 456 h 182"/>
                    <a:gd name="T12" fmla="*/ 449 w 93"/>
                    <a:gd name="T13" fmla="*/ 0 h 182"/>
                    <a:gd name="T14" fmla="*/ 167 w 93"/>
                    <a:gd name="T15" fmla="*/ 2001 h 182"/>
                    <a:gd name="T16" fmla="*/ 1399 w 93"/>
                    <a:gd name="T17" fmla="*/ 3443 h 1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93" h="182">
                      <a:moveTo>
                        <a:pt x="90" y="182"/>
                      </a:moveTo>
                      <a:cubicBezTo>
                        <a:pt x="93" y="146"/>
                        <a:pt x="93" y="146"/>
                        <a:pt x="93" y="146"/>
                      </a:cubicBezTo>
                      <a:cubicBezTo>
                        <a:pt x="92" y="146"/>
                        <a:pt x="91" y="146"/>
                        <a:pt x="90" y="146"/>
                      </a:cubicBezTo>
                      <a:cubicBezTo>
                        <a:pt x="62" y="146"/>
                        <a:pt x="49" y="108"/>
                        <a:pt x="46" y="97"/>
                      </a:cubicBezTo>
                      <a:cubicBezTo>
                        <a:pt x="38" y="69"/>
                        <a:pt x="41" y="44"/>
                        <a:pt x="46" y="34"/>
                      </a:cubicBezTo>
                      <a:cubicBezTo>
                        <a:pt x="48" y="29"/>
                        <a:pt x="51" y="25"/>
                        <a:pt x="55" y="24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3" y="18"/>
                        <a:pt x="0" y="66"/>
                        <a:pt x="11" y="106"/>
                      </a:cubicBezTo>
                      <a:cubicBezTo>
                        <a:pt x="24" y="154"/>
                        <a:pt x="54" y="182"/>
                        <a:pt x="90" y="182"/>
                      </a:cubicBezTo>
                      <a:close/>
                    </a:path>
                  </a:pathLst>
                </a:custGeom>
                <a:solidFill>
                  <a:srgbClr val="A8B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29" name="Freeform 836"/>
                <p:cNvSpPr/>
                <p:nvPr/>
              </p:nvSpPr>
              <p:spPr bwMode="auto">
                <a:xfrm>
                  <a:off x="840" y="1596"/>
                  <a:ext cx="1148" cy="541"/>
                </a:xfrm>
                <a:custGeom>
                  <a:avLst/>
                  <a:gdLst>
                    <a:gd name="T0" fmla="*/ 7181 w 459"/>
                    <a:gd name="T1" fmla="*/ 21 h 203"/>
                    <a:gd name="T2" fmla="*/ 7068 w 459"/>
                    <a:gd name="T3" fmla="*/ 21 h 203"/>
                    <a:gd name="T4" fmla="*/ 5680 w 459"/>
                    <a:gd name="T5" fmla="*/ 205 h 203"/>
                    <a:gd name="T6" fmla="*/ 3254 w 459"/>
                    <a:gd name="T7" fmla="*/ 1514 h 203"/>
                    <a:gd name="T8" fmla="*/ 1738 w 459"/>
                    <a:gd name="T9" fmla="*/ 2401 h 203"/>
                    <a:gd name="T10" fmla="*/ 33 w 459"/>
                    <a:gd name="T11" fmla="*/ 3353 h 203"/>
                    <a:gd name="T12" fmla="*/ 0 w 459"/>
                    <a:gd name="T13" fmla="*/ 3387 h 203"/>
                    <a:gd name="T14" fmla="*/ 408 w 459"/>
                    <a:gd name="T15" fmla="*/ 3843 h 203"/>
                    <a:gd name="T16" fmla="*/ 408 w 459"/>
                    <a:gd name="T17" fmla="*/ 3843 h 203"/>
                    <a:gd name="T18" fmla="*/ 1926 w 459"/>
                    <a:gd name="T19" fmla="*/ 3046 h 203"/>
                    <a:gd name="T20" fmla="*/ 3522 w 459"/>
                    <a:gd name="T21" fmla="*/ 2116 h 203"/>
                    <a:gd name="T22" fmla="*/ 5818 w 459"/>
                    <a:gd name="T23" fmla="*/ 874 h 203"/>
                    <a:gd name="T24" fmla="*/ 7056 w 459"/>
                    <a:gd name="T25" fmla="*/ 704 h 203"/>
                    <a:gd name="T26" fmla="*/ 7068 w 459"/>
                    <a:gd name="T27" fmla="*/ 682 h 203"/>
                    <a:gd name="T28" fmla="*/ 7181 w 459"/>
                    <a:gd name="T29" fmla="*/ 21 h 20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59" h="203">
                      <a:moveTo>
                        <a:pt x="459" y="1"/>
                      </a:moveTo>
                      <a:cubicBezTo>
                        <a:pt x="457" y="1"/>
                        <a:pt x="454" y="1"/>
                        <a:pt x="452" y="1"/>
                      </a:cubicBezTo>
                      <a:cubicBezTo>
                        <a:pt x="423" y="0"/>
                        <a:pt x="392" y="4"/>
                        <a:pt x="363" y="11"/>
                      </a:cubicBezTo>
                      <a:cubicBezTo>
                        <a:pt x="316" y="24"/>
                        <a:pt x="261" y="52"/>
                        <a:pt x="208" y="80"/>
                      </a:cubicBezTo>
                      <a:cubicBezTo>
                        <a:pt x="172" y="99"/>
                        <a:pt x="138" y="117"/>
                        <a:pt x="111" y="127"/>
                      </a:cubicBezTo>
                      <a:cubicBezTo>
                        <a:pt x="68" y="142"/>
                        <a:pt x="27" y="162"/>
                        <a:pt x="2" y="177"/>
                      </a:cubicBezTo>
                      <a:cubicBezTo>
                        <a:pt x="1" y="177"/>
                        <a:pt x="0" y="178"/>
                        <a:pt x="0" y="179"/>
                      </a:cubicBezTo>
                      <a:cubicBezTo>
                        <a:pt x="26" y="203"/>
                        <a:pt x="26" y="203"/>
                        <a:pt x="26" y="203"/>
                      </a:cubicBezTo>
                      <a:cubicBezTo>
                        <a:pt x="26" y="203"/>
                        <a:pt x="26" y="203"/>
                        <a:pt x="26" y="203"/>
                      </a:cubicBezTo>
                      <a:cubicBezTo>
                        <a:pt x="45" y="192"/>
                        <a:pt x="80" y="177"/>
                        <a:pt x="123" y="161"/>
                      </a:cubicBezTo>
                      <a:cubicBezTo>
                        <a:pt x="152" y="150"/>
                        <a:pt x="187" y="132"/>
                        <a:pt x="225" y="112"/>
                      </a:cubicBezTo>
                      <a:cubicBezTo>
                        <a:pt x="276" y="85"/>
                        <a:pt x="329" y="58"/>
                        <a:pt x="372" y="46"/>
                      </a:cubicBezTo>
                      <a:cubicBezTo>
                        <a:pt x="398" y="39"/>
                        <a:pt x="425" y="36"/>
                        <a:pt x="451" y="37"/>
                      </a:cubicBezTo>
                      <a:cubicBezTo>
                        <a:pt x="451" y="37"/>
                        <a:pt x="452" y="37"/>
                        <a:pt x="452" y="36"/>
                      </a:cubicBezTo>
                      <a:lnTo>
                        <a:pt x="459" y="1"/>
                      </a:lnTo>
                      <a:close/>
                    </a:path>
                  </a:pathLst>
                </a:custGeom>
                <a:solidFill>
                  <a:srgbClr val="C2D00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30" name="Freeform 837"/>
                <p:cNvSpPr/>
                <p:nvPr/>
              </p:nvSpPr>
              <p:spPr bwMode="auto">
                <a:xfrm>
                  <a:off x="853" y="1604"/>
                  <a:ext cx="1075" cy="520"/>
                </a:xfrm>
                <a:custGeom>
                  <a:avLst/>
                  <a:gdLst>
                    <a:gd name="T0" fmla="*/ 6720 w 430"/>
                    <a:gd name="T1" fmla="*/ 0 h 195"/>
                    <a:gd name="T2" fmla="*/ 5658 w 430"/>
                    <a:gd name="T3" fmla="*/ 205 h 195"/>
                    <a:gd name="T4" fmla="*/ 3250 w 430"/>
                    <a:gd name="T5" fmla="*/ 1515 h 195"/>
                    <a:gd name="T6" fmla="*/ 1738 w 430"/>
                    <a:gd name="T7" fmla="*/ 2389 h 195"/>
                    <a:gd name="T8" fmla="*/ 0 w 430"/>
                    <a:gd name="T9" fmla="*/ 3336 h 195"/>
                    <a:gd name="T10" fmla="*/ 333 w 430"/>
                    <a:gd name="T11" fmla="*/ 3699 h 195"/>
                    <a:gd name="T12" fmla="*/ 675 w 430"/>
                    <a:gd name="T13" fmla="*/ 3128 h 195"/>
                    <a:gd name="T14" fmla="*/ 2363 w 430"/>
                    <a:gd name="T15" fmla="*/ 2219 h 195"/>
                    <a:gd name="T16" fmla="*/ 4813 w 430"/>
                    <a:gd name="T17" fmla="*/ 704 h 195"/>
                    <a:gd name="T18" fmla="*/ 6720 w 430"/>
                    <a:gd name="T19" fmla="*/ 0 h 19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430" h="195">
                      <a:moveTo>
                        <a:pt x="430" y="0"/>
                      </a:moveTo>
                      <a:cubicBezTo>
                        <a:pt x="407" y="1"/>
                        <a:pt x="384" y="5"/>
                        <a:pt x="362" y="11"/>
                      </a:cubicBezTo>
                      <a:cubicBezTo>
                        <a:pt x="315" y="23"/>
                        <a:pt x="261" y="52"/>
                        <a:pt x="208" y="80"/>
                      </a:cubicBezTo>
                      <a:cubicBezTo>
                        <a:pt x="171" y="99"/>
                        <a:pt x="137" y="117"/>
                        <a:pt x="111" y="126"/>
                      </a:cubicBezTo>
                      <a:cubicBezTo>
                        <a:pt x="71" y="141"/>
                        <a:pt x="25" y="161"/>
                        <a:pt x="0" y="176"/>
                      </a:cubicBezTo>
                      <a:cubicBezTo>
                        <a:pt x="21" y="195"/>
                        <a:pt x="21" y="195"/>
                        <a:pt x="21" y="195"/>
                      </a:cubicBezTo>
                      <a:cubicBezTo>
                        <a:pt x="17" y="186"/>
                        <a:pt x="19" y="175"/>
                        <a:pt x="43" y="165"/>
                      </a:cubicBezTo>
                      <a:cubicBezTo>
                        <a:pt x="67" y="155"/>
                        <a:pt x="120" y="133"/>
                        <a:pt x="151" y="117"/>
                      </a:cubicBezTo>
                      <a:cubicBezTo>
                        <a:pt x="183" y="102"/>
                        <a:pt x="283" y="50"/>
                        <a:pt x="308" y="37"/>
                      </a:cubicBezTo>
                      <a:cubicBezTo>
                        <a:pt x="332" y="24"/>
                        <a:pt x="411" y="0"/>
                        <a:pt x="430" y="0"/>
                      </a:cubicBezTo>
                      <a:close/>
                    </a:path>
                  </a:pathLst>
                </a:custGeom>
                <a:solidFill>
                  <a:srgbClr val="A8B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31" name="Freeform 838"/>
                <p:cNvSpPr/>
                <p:nvPr/>
              </p:nvSpPr>
              <p:spPr bwMode="auto">
                <a:xfrm>
                  <a:off x="993" y="2361"/>
                  <a:ext cx="1050" cy="203"/>
                </a:xfrm>
                <a:custGeom>
                  <a:avLst/>
                  <a:gdLst>
                    <a:gd name="T0" fmla="*/ 6283 w 420"/>
                    <a:gd name="T1" fmla="*/ 0 h 76"/>
                    <a:gd name="T2" fmla="*/ 6283 w 420"/>
                    <a:gd name="T3" fmla="*/ 0 h 76"/>
                    <a:gd name="T4" fmla="*/ 2583 w 420"/>
                    <a:gd name="T5" fmla="*/ 593 h 76"/>
                    <a:gd name="T6" fmla="*/ 1220 w 420"/>
                    <a:gd name="T7" fmla="*/ 662 h 76"/>
                    <a:gd name="T8" fmla="*/ 95 w 420"/>
                    <a:gd name="T9" fmla="*/ 727 h 76"/>
                    <a:gd name="T10" fmla="*/ 50 w 420"/>
                    <a:gd name="T11" fmla="*/ 727 h 76"/>
                    <a:gd name="T12" fmla="*/ 0 w 420"/>
                    <a:gd name="T13" fmla="*/ 1392 h 76"/>
                    <a:gd name="T14" fmla="*/ 33 w 420"/>
                    <a:gd name="T15" fmla="*/ 1413 h 76"/>
                    <a:gd name="T16" fmla="*/ 1300 w 420"/>
                    <a:gd name="T17" fmla="*/ 1357 h 76"/>
                    <a:gd name="T18" fmla="*/ 2595 w 420"/>
                    <a:gd name="T19" fmla="*/ 1277 h 76"/>
                    <a:gd name="T20" fmla="*/ 6500 w 420"/>
                    <a:gd name="T21" fmla="*/ 628 h 76"/>
                    <a:gd name="T22" fmla="*/ 6563 w 420"/>
                    <a:gd name="T23" fmla="*/ 593 h 76"/>
                    <a:gd name="T24" fmla="*/ 6283 w 420"/>
                    <a:gd name="T25" fmla="*/ 0 h 7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20" h="76">
                      <a:moveTo>
                        <a:pt x="402" y="0"/>
                      </a:moveTo>
                      <a:cubicBezTo>
                        <a:pt x="402" y="0"/>
                        <a:pt x="402" y="0"/>
                        <a:pt x="402" y="0"/>
                      </a:cubicBezTo>
                      <a:cubicBezTo>
                        <a:pt x="339" y="28"/>
                        <a:pt x="243" y="29"/>
                        <a:pt x="165" y="31"/>
                      </a:cubicBezTo>
                      <a:cubicBezTo>
                        <a:pt x="130" y="32"/>
                        <a:pt x="100" y="32"/>
                        <a:pt x="78" y="35"/>
                      </a:cubicBezTo>
                      <a:cubicBezTo>
                        <a:pt x="50" y="39"/>
                        <a:pt x="26" y="40"/>
                        <a:pt x="6" y="38"/>
                      </a:cubicBezTo>
                      <a:cubicBezTo>
                        <a:pt x="4" y="38"/>
                        <a:pt x="3" y="38"/>
                        <a:pt x="3" y="38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1" y="73"/>
                        <a:pt x="1" y="73"/>
                        <a:pt x="2" y="74"/>
                      </a:cubicBezTo>
                      <a:cubicBezTo>
                        <a:pt x="25" y="76"/>
                        <a:pt x="52" y="75"/>
                        <a:pt x="83" y="71"/>
                      </a:cubicBezTo>
                      <a:cubicBezTo>
                        <a:pt x="102" y="68"/>
                        <a:pt x="132" y="67"/>
                        <a:pt x="166" y="67"/>
                      </a:cubicBezTo>
                      <a:cubicBezTo>
                        <a:pt x="246" y="65"/>
                        <a:pt x="347" y="63"/>
                        <a:pt x="416" y="33"/>
                      </a:cubicBezTo>
                      <a:cubicBezTo>
                        <a:pt x="418" y="33"/>
                        <a:pt x="419" y="32"/>
                        <a:pt x="420" y="31"/>
                      </a:cubicBezTo>
                      <a:lnTo>
                        <a:pt x="402" y="0"/>
                      </a:lnTo>
                      <a:close/>
                    </a:path>
                  </a:pathLst>
                </a:custGeom>
                <a:solidFill>
                  <a:srgbClr val="EFF2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32" name="Freeform 839"/>
                <p:cNvSpPr/>
                <p:nvPr/>
              </p:nvSpPr>
              <p:spPr bwMode="auto">
                <a:xfrm>
                  <a:off x="1038" y="2385"/>
                  <a:ext cx="937" cy="104"/>
                </a:xfrm>
                <a:custGeom>
                  <a:avLst/>
                  <a:gdLst>
                    <a:gd name="T0" fmla="*/ 5849 w 375"/>
                    <a:gd name="T1" fmla="*/ 0 h 39"/>
                    <a:gd name="T2" fmla="*/ 2291 w 375"/>
                    <a:gd name="T3" fmla="*/ 512 h 39"/>
                    <a:gd name="T4" fmla="*/ 937 w 375"/>
                    <a:gd name="T5" fmla="*/ 589 h 39"/>
                    <a:gd name="T6" fmla="*/ 0 w 375"/>
                    <a:gd name="T7" fmla="*/ 661 h 39"/>
                    <a:gd name="T8" fmla="*/ 1042 w 375"/>
                    <a:gd name="T9" fmla="*/ 704 h 39"/>
                    <a:gd name="T10" fmla="*/ 2903 w 375"/>
                    <a:gd name="T11" fmla="*/ 661 h 39"/>
                    <a:gd name="T12" fmla="*/ 5849 w 375"/>
                    <a:gd name="T13" fmla="*/ 0 h 3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75" h="39">
                      <a:moveTo>
                        <a:pt x="375" y="0"/>
                      </a:moveTo>
                      <a:cubicBezTo>
                        <a:pt x="312" y="24"/>
                        <a:pt x="221" y="26"/>
                        <a:pt x="147" y="27"/>
                      </a:cubicBezTo>
                      <a:cubicBezTo>
                        <a:pt x="112" y="28"/>
                        <a:pt x="82" y="28"/>
                        <a:pt x="60" y="31"/>
                      </a:cubicBezTo>
                      <a:cubicBezTo>
                        <a:pt x="37" y="34"/>
                        <a:pt x="18" y="36"/>
                        <a:pt x="0" y="35"/>
                      </a:cubicBezTo>
                      <a:cubicBezTo>
                        <a:pt x="21" y="39"/>
                        <a:pt x="47" y="37"/>
                        <a:pt x="67" y="37"/>
                      </a:cubicBezTo>
                      <a:cubicBezTo>
                        <a:pt x="87" y="37"/>
                        <a:pt x="151" y="35"/>
                        <a:pt x="186" y="35"/>
                      </a:cubicBezTo>
                      <a:cubicBezTo>
                        <a:pt x="222" y="35"/>
                        <a:pt x="341" y="21"/>
                        <a:pt x="37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33" name="Freeform 840"/>
                <p:cNvSpPr/>
                <p:nvPr/>
              </p:nvSpPr>
              <p:spPr bwMode="auto">
                <a:xfrm>
                  <a:off x="905" y="1692"/>
                  <a:ext cx="1065" cy="456"/>
                </a:xfrm>
                <a:custGeom>
                  <a:avLst/>
                  <a:gdLst>
                    <a:gd name="T0" fmla="*/ 6645 w 426"/>
                    <a:gd name="T1" fmla="*/ 21 h 171"/>
                    <a:gd name="T2" fmla="*/ 5408 w 426"/>
                    <a:gd name="T3" fmla="*/ 192 h 171"/>
                    <a:gd name="T4" fmla="*/ 3113 w 426"/>
                    <a:gd name="T5" fmla="*/ 1443 h 171"/>
                    <a:gd name="T6" fmla="*/ 1520 w 426"/>
                    <a:gd name="T7" fmla="*/ 2368 h 171"/>
                    <a:gd name="T8" fmla="*/ 0 w 426"/>
                    <a:gd name="T9" fmla="*/ 3165 h 171"/>
                    <a:gd name="T10" fmla="*/ 63 w 426"/>
                    <a:gd name="T11" fmla="*/ 3243 h 171"/>
                    <a:gd name="T12" fmla="*/ 1550 w 426"/>
                    <a:gd name="T13" fmla="*/ 2467 h 171"/>
                    <a:gd name="T14" fmla="*/ 3158 w 426"/>
                    <a:gd name="T15" fmla="*/ 1536 h 171"/>
                    <a:gd name="T16" fmla="*/ 5425 w 426"/>
                    <a:gd name="T17" fmla="*/ 307 h 171"/>
                    <a:gd name="T18" fmla="*/ 6625 w 426"/>
                    <a:gd name="T19" fmla="*/ 115 h 171"/>
                    <a:gd name="T20" fmla="*/ 6645 w 426"/>
                    <a:gd name="T21" fmla="*/ 115 h 171"/>
                    <a:gd name="T22" fmla="*/ 6658 w 426"/>
                    <a:gd name="T23" fmla="*/ 0 h 171"/>
                    <a:gd name="T24" fmla="*/ 6645 w 426"/>
                    <a:gd name="T25" fmla="*/ 21 h 17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26" h="171">
                      <a:moveTo>
                        <a:pt x="425" y="1"/>
                      </a:moveTo>
                      <a:cubicBezTo>
                        <a:pt x="399" y="0"/>
                        <a:pt x="372" y="3"/>
                        <a:pt x="346" y="10"/>
                      </a:cubicBezTo>
                      <a:cubicBezTo>
                        <a:pt x="303" y="22"/>
                        <a:pt x="250" y="49"/>
                        <a:pt x="199" y="76"/>
                      </a:cubicBezTo>
                      <a:cubicBezTo>
                        <a:pt x="161" y="96"/>
                        <a:pt x="126" y="114"/>
                        <a:pt x="97" y="125"/>
                      </a:cubicBezTo>
                      <a:cubicBezTo>
                        <a:pt x="54" y="141"/>
                        <a:pt x="19" y="156"/>
                        <a:pt x="0" y="167"/>
                      </a:cubicBezTo>
                      <a:cubicBezTo>
                        <a:pt x="4" y="171"/>
                        <a:pt x="4" y="171"/>
                        <a:pt x="4" y="171"/>
                      </a:cubicBezTo>
                      <a:cubicBezTo>
                        <a:pt x="25" y="160"/>
                        <a:pt x="59" y="145"/>
                        <a:pt x="99" y="130"/>
                      </a:cubicBezTo>
                      <a:cubicBezTo>
                        <a:pt x="129" y="120"/>
                        <a:pt x="164" y="101"/>
                        <a:pt x="202" y="81"/>
                      </a:cubicBezTo>
                      <a:cubicBezTo>
                        <a:pt x="253" y="55"/>
                        <a:pt x="305" y="27"/>
                        <a:pt x="347" y="16"/>
                      </a:cubicBezTo>
                      <a:cubicBezTo>
                        <a:pt x="373" y="9"/>
                        <a:pt x="400" y="6"/>
                        <a:pt x="424" y="6"/>
                      </a:cubicBezTo>
                      <a:cubicBezTo>
                        <a:pt x="425" y="6"/>
                        <a:pt x="425" y="6"/>
                        <a:pt x="425" y="6"/>
                      </a:cubicBezTo>
                      <a:cubicBezTo>
                        <a:pt x="426" y="0"/>
                        <a:pt x="426" y="0"/>
                        <a:pt x="426" y="0"/>
                      </a:cubicBezTo>
                      <a:cubicBezTo>
                        <a:pt x="426" y="1"/>
                        <a:pt x="425" y="1"/>
                        <a:pt x="425" y="1"/>
                      </a:cubicBezTo>
                      <a:close/>
                    </a:path>
                  </a:pathLst>
                </a:custGeom>
                <a:solidFill>
                  <a:srgbClr val="EB73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34" name="Freeform 841"/>
                <p:cNvSpPr/>
                <p:nvPr/>
              </p:nvSpPr>
              <p:spPr bwMode="auto">
                <a:xfrm>
                  <a:off x="863" y="2137"/>
                  <a:ext cx="140" cy="325"/>
                </a:xfrm>
                <a:custGeom>
                  <a:avLst/>
                  <a:gdLst>
                    <a:gd name="T0" fmla="*/ 208 w 56"/>
                    <a:gd name="T1" fmla="*/ 1340 h 122"/>
                    <a:gd name="T2" fmla="*/ 208 w 56"/>
                    <a:gd name="T3" fmla="*/ 226 h 122"/>
                    <a:gd name="T4" fmla="*/ 313 w 56"/>
                    <a:gd name="T5" fmla="*/ 93 h 122"/>
                    <a:gd name="T6" fmla="*/ 333 w 56"/>
                    <a:gd name="T7" fmla="*/ 93 h 122"/>
                    <a:gd name="T8" fmla="*/ 270 w 56"/>
                    <a:gd name="T9" fmla="*/ 0 h 122"/>
                    <a:gd name="T10" fmla="*/ 270 w 56"/>
                    <a:gd name="T11" fmla="*/ 0 h 122"/>
                    <a:gd name="T12" fmla="*/ 125 w 56"/>
                    <a:gd name="T13" fmla="*/ 192 h 122"/>
                    <a:gd name="T14" fmla="*/ 125 w 56"/>
                    <a:gd name="T15" fmla="*/ 1377 h 122"/>
                    <a:gd name="T16" fmla="*/ 770 w 56"/>
                    <a:gd name="T17" fmla="*/ 2307 h 122"/>
                    <a:gd name="T18" fmla="*/ 770 w 56"/>
                    <a:gd name="T19" fmla="*/ 2307 h 122"/>
                    <a:gd name="T20" fmla="*/ 770 w 56"/>
                    <a:gd name="T21" fmla="*/ 2307 h 122"/>
                    <a:gd name="T22" fmla="*/ 770 w 56"/>
                    <a:gd name="T23" fmla="*/ 2307 h 122"/>
                    <a:gd name="T24" fmla="*/ 813 w 56"/>
                    <a:gd name="T25" fmla="*/ 2307 h 122"/>
                    <a:gd name="T26" fmla="*/ 863 w 56"/>
                    <a:gd name="T27" fmla="*/ 2307 h 122"/>
                    <a:gd name="T28" fmla="*/ 875 w 56"/>
                    <a:gd name="T29" fmla="*/ 2227 h 122"/>
                    <a:gd name="T30" fmla="*/ 875 w 56"/>
                    <a:gd name="T31" fmla="*/ 2214 h 122"/>
                    <a:gd name="T32" fmla="*/ 875 w 56"/>
                    <a:gd name="T33" fmla="*/ 2192 h 122"/>
                    <a:gd name="T34" fmla="*/ 813 w 56"/>
                    <a:gd name="T35" fmla="*/ 2192 h 122"/>
                    <a:gd name="T36" fmla="*/ 208 w 56"/>
                    <a:gd name="T37" fmla="*/ 1340 h 12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56" h="122">
                      <a:moveTo>
                        <a:pt x="13" y="71"/>
                      </a:moveTo>
                      <a:cubicBezTo>
                        <a:pt x="6" y="44"/>
                        <a:pt x="9" y="21"/>
                        <a:pt x="13" y="12"/>
                      </a:cubicBezTo>
                      <a:cubicBezTo>
                        <a:pt x="15" y="8"/>
                        <a:pt x="19" y="6"/>
                        <a:pt x="20" y="5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3" y="1"/>
                        <a:pt x="10" y="5"/>
                        <a:pt x="8" y="10"/>
                      </a:cubicBezTo>
                      <a:cubicBezTo>
                        <a:pt x="3" y="20"/>
                        <a:pt x="0" y="45"/>
                        <a:pt x="8" y="73"/>
                      </a:cubicBezTo>
                      <a:cubicBezTo>
                        <a:pt x="11" y="84"/>
                        <a:pt x="23" y="120"/>
                        <a:pt x="49" y="122"/>
                      </a:cubicBezTo>
                      <a:cubicBezTo>
                        <a:pt x="49" y="122"/>
                        <a:pt x="49" y="122"/>
                        <a:pt x="49" y="122"/>
                      </a:cubicBezTo>
                      <a:cubicBezTo>
                        <a:pt x="49" y="122"/>
                        <a:pt x="49" y="122"/>
                        <a:pt x="49" y="122"/>
                      </a:cubicBezTo>
                      <a:cubicBezTo>
                        <a:pt x="49" y="122"/>
                        <a:pt x="49" y="122"/>
                        <a:pt x="49" y="122"/>
                      </a:cubicBezTo>
                      <a:cubicBezTo>
                        <a:pt x="50" y="122"/>
                        <a:pt x="51" y="122"/>
                        <a:pt x="52" y="122"/>
                      </a:cubicBezTo>
                      <a:cubicBezTo>
                        <a:pt x="53" y="122"/>
                        <a:pt x="54" y="122"/>
                        <a:pt x="55" y="122"/>
                      </a:cubicBezTo>
                      <a:cubicBezTo>
                        <a:pt x="56" y="118"/>
                        <a:pt x="56" y="118"/>
                        <a:pt x="56" y="118"/>
                      </a:cubicBezTo>
                      <a:cubicBezTo>
                        <a:pt x="56" y="118"/>
                        <a:pt x="56" y="117"/>
                        <a:pt x="56" y="117"/>
                      </a:cubicBezTo>
                      <a:cubicBezTo>
                        <a:pt x="56" y="116"/>
                        <a:pt x="56" y="116"/>
                        <a:pt x="56" y="116"/>
                      </a:cubicBezTo>
                      <a:cubicBezTo>
                        <a:pt x="52" y="116"/>
                        <a:pt x="52" y="116"/>
                        <a:pt x="52" y="116"/>
                      </a:cubicBezTo>
                      <a:cubicBezTo>
                        <a:pt x="28" y="116"/>
                        <a:pt x="16" y="82"/>
                        <a:pt x="13" y="71"/>
                      </a:cubicBezTo>
                      <a:close/>
                    </a:path>
                  </a:pathLst>
                </a:custGeom>
                <a:solidFill>
                  <a:srgbClr val="E539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35" name="Freeform 842"/>
                <p:cNvSpPr/>
                <p:nvPr/>
              </p:nvSpPr>
              <p:spPr bwMode="auto">
                <a:xfrm>
                  <a:off x="1968" y="1692"/>
                  <a:ext cx="242" cy="669"/>
                </a:xfrm>
                <a:custGeom>
                  <a:avLst/>
                  <a:gdLst>
                    <a:gd name="T0" fmla="*/ 1307 w 97"/>
                    <a:gd name="T1" fmla="*/ 1647 h 251"/>
                    <a:gd name="T2" fmla="*/ 62 w 97"/>
                    <a:gd name="T3" fmla="*/ 21 h 251"/>
                    <a:gd name="T4" fmla="*/ 12 w 97"/>
                    <a:gd name="T5" fmla="*/ 0 h 251"/>
                    <a:gd name="T6" fmla="*/ 0 w 97"/>
                    <a:gd name="T7" fmla="*/ 115 h 251"/>
                    <a:gd name="T8" fmla="*/ 0 w 97"/>
                    <a:gd name="T9" fmla="*/ 115 h 251"/>
                    <a:gd name="T10" fmla="*/ 12 w 97"/>
                    <a:gd name="T11" fmla="*/ 136 h 251"/>
                    <a:gd name="T12" fmla="*/ 42 w 97"/>
                    <a:gd name="T13" fmla="*/ 136 h 251"/>
                    <a:gd name="T14" fmla="*/ 1212 w 97"/>
                    <a:gd name="T15" fmla="*/ 1669 h 251"/>
                    <a:gd name="T16" fmla="*/ 978 w 97"/>
                    <a:gd name="T17" fmla="*/ 3958 h 251"/>
                    <a:gd name="T18" fmla="*/ 167 w 97"/>
                    <a:gd name="T19" fmla="*/ 4638 h 251"/>
                    <a:gd name="T20" fmla="*/ 137 w 97"/>
                    <a:gd name="T21" fmla="*/ 4659 h 251"/>
                    <a:gd name="T22" fmla="*/ 187 w 97"/>
                    <a:gd name="T23" fmla="*/ 4752 h 251"/>
                    <a:gd name="T24" fmla="*/ 1307 w 97"/>
                    <a:gd name="T25" fmla="*/ 1647 h 25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7" h="251">
                      <a:moveTo>
                        <a:pt x="84" y="87"/>
                      </a:moveTo>
                      <a:cubicBezTo>
                        <a:pt x="72" y="35"/>
                        <a:pt x="38" y="3"/>
                        <a:pt x="4" y="1"/>
                      </a:cubicBezTo>
                      <a:cubicBezTo>
                        <a:pt x="3" y="1"/>
                        <a:pt x="2" y="1"/>
                        <a:pt x="1" y="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1" y="7"/>
                        <a:pt x="1" y="7"/>
                        <a:pt x="1" y="7"/>
                      </a:cubicBezTo>
                      <a:cubicBezTo>
                        <a:pt x="3" y="7"/>
                        <a:pt x="3" y="7"/>
                        <a:pt x="3" y="7"/>
                      </a:cubicBezTo>
                      <a:cubicBezTo>
                        <a:pt x="36" y="9"/>
                        <a:pt x="67" y="42"/>
                        <a:pt x="78" y="88"/>
                      </a:cubicBezTo>
                      <a:cubicBezTo>
                        <a:pt x="87" y="124"/>
                        <a:pt x="85" y="175"/>
                        <a:pt x="63" y="209"/>
                      </a:cubicBezTo>
                      <a:cubicBezTo>
                        <a:pt x="51" y="228"/>
                        <a:pt x="34" y="241"/>
                        <a:pt x="11" y="245"/>
                      </a:cubicBezTo>
                      <a:cubicBezTo>
                        <a:pt x="10" y="245"/>
                        <a:pt x="10" y="246"/>
                        <a:pt x="9" y="246"/>
                      </a:cubicBezTo>
                      <a:cubicBezTo>
                        <a:pt x="12" y="251"/>
                        <a:pt x="12" y="251"/>
                        <a:pt x="12" y="251"/>
                      </a:cubicBezTo>
                      <a:cubicBezTo>
                        <a:pt x="89" y="235"/>
                        <a:pt x="97" y="141"/>
                        <a:pt x="84" y="87"/>
                      </a:cubicBezTo>
                      <a:close/>
                    </a:path>
                  </a:pathLst>
                </a:custGeom>
                <a:solidFill>
                  <a:srgbClr val="F2A8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36" name="Freeform 843"/>
                <p:cNvSpPr/>
                <p:nvPr/>
              </p:nvSpPr>
              <p:spPr bwMode="auto">
                <a:xfrm>
                  <a:off x="1000" y="2348"/>
                  <a:ext cx="998" cy="120"/>
                </a:xfrm>
                <a:custGeom>
                  <a:avLst/>
                  <a:gdLst>
                    <a:gd name="T0" fmla="*/ 6193 w 399"/>
                    <a:gd name="T1" fmla="*/ 0 h 45"/>
                    <a:gd name="T2" fmla="*/ 2534 w 399"/>
                    <a:gd name="T3" fmla="*/ 568 h 45"/>
                    <a:gd name="T4" fmla="*/ 1158 w 399"/>
                    <a:gd name="T5" fmla="*/ 648 h 45"/>
                    <a:gd name="T6" fmla="*/ 50 w 399"/>
                    <a:gd name="T7" fmla="*/ 704 h 45"/>
                    <a:gd name="T8" fmla="*/ 20 w 399"/>
                    <a:gd name="T9" fmla="*/ 704 h 45"/>
                    <a:gd name="T10" fmla="*/ 0 w 399"/>
                    <a:gd name="T11" fmla="*/ 819 h 45"/>
                    <a:gd name="T12" fmla="*/ 50 w 399"/>
                    <a:gd name="T13" fmla="*/ 819 h 45"/>
                    <a:gd name="T14" fmla="*/ 1176 w 399"/>
                    <a:gd name="T15" fmla="*/ 760 h 45"/>
                    <a:gd name="T16" fmla="*/ 2534 w 399"/>
                    <a:gd name="T17" fmla="*/ 683 h 45"/>
                    <a:gd name="T18" fmla="*/ 6243 w 399"/>
                    <a:gd name="T19" fmla="*/ 93 h 45"/>
                    <a:gd name="T20" fmla="*/ 6243 w 399"/>
                    <a:gd name="T21" fmla="*/ 93 h 45"/>
                    <a:gd name="T22" fmla="*/ 6193 w 399"/>
                    <a:gd name="T23" fmla="*/ 0 h 4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99" h="45">
                      <a:moveTo>
                        <a:pt x="396" y="0"/>
                      </a:moveTo>
                      <a:cubicBezTo>
                        <a:pt x="335" y="27"/>
                        <a:pt x="239" y="28"/>
                        <a:pt x="162" y="30"/>
                      </a:cubicBezTo>
                      <a:cubicBezTo>
                        <a:pt x="127" y="31"/>
                        <a:pt x="96" y="31"/>
                        <a:pt x="74" y="34"/>
                      </a:cubicBezTo>
                      <a:cubicBezTo>
                        <a:pt x="44" y="38"/>
                        <a:pt x="22" y="39"/>
                        <a:pt x="3" y="37"/>
                      </a:cubicBezTo>
                      <a:cubicBezTo>
                        <a:pt x="3" y="37"/>
                        <a:pt x="2" y="37"/>
                        <a:pt x="1" y="3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3"/>
                        <a:pt x="1" y="43"/>
                        <a:pt x="3" y="43"/>
                      </a:cubicBezTo>
                      <a:cubicBezTo>
                        <a:pt x="23" y="45"/>
                        <a:pt x="47" y="44"/>
                        <a:pt x="75" y="40"/>
                      </a:cubicBezTo>
                      <a:cubicBezTo>
                        <a:pt x="97" y="37"/>
                        <a:pt x="127" y="37"/>
                        <a:pt x="162" y="36"/>
                      </a:cubicBezTo>
                      <a:cubicBezTo>
                        <a:pt x="240" y="34"/>
                        <a:pt x="336" y="33"/>
                        <a:pt x="399" y="5"/>
                      </a:cubicBezTo>
                      <a:cubicBezTo>
                        <a:pt x="399" y="5"/>
                        <a:pt x="399" y="5"/>
                        <a:pt x="399" y="5"/>
                      </a:cubicBezTo>
                      <a:lnTo>
                        <a:pt x="396" y="0"/>
                      </a:lnTo>
                      <a:close/>
                    </a:path>
                  </a:pathLst>
                </a:custGeom>
                <a:solidFill>
                  <a:srgbClr val="F7CE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37" name="Freeform 844"/>
                <p:cNvSpPr>
                  <a:spLocks noEditPoints="1"/>
                </p:cNvSpPr>
                <p:nvPr/>
              </p:nvSpPr>
              <p:spPr bwMode="auto">
                <a:xfrm>
                  <a:off x="890" y="1742"/>
                  <a:ext cx="1263" cy="699"/>
                </a:xfrm>
                <a:custGeom>
                  <a:avLst/>
                  <a:gdLst>
                    <a:gd name="T0" fmla="*/ 7818 w 505"/>
                    <a:gd name="T1" fmla="*/ 1345 h 262"/>
                    <a:gd name="T2" fmla="*/ 7380 w 505"/>
                    <a:gd name="T3" fmla="*/ 320 h 262"/>
                    <a:gd name="T4" fmla="*/ 6775 w 505"/>
                    <a:gd name="T5" fmla="*/ 0 h 262"/>
                    <a:gd name="T6" fmla="*/ 5617 w 505"/>
                    <a:gd name="T7" fmla="*/ 171 h 262"/>
                    <a:gd name="T8" fmla="*/ 3366 w 505"/>
                    <a:gd name="T9" fmla="*/ 1387 h 262"/>
                    <a:gd name="T10" fmla="*/ 2864 w 505"/>
                    <a:gd name="T11" fmla="*/ 1707 h 262"/>
                    <a:gd name="T12" fmla="*/ 1813 w 505"/>
                    <a:gd name="T13" fmla="*/ 2334 h 262"/>
                    <a:gd name="T14" fmla="*/ 863 w 505"/>
                    <a:gd name="T15" fmla="*/ 2791 h 262"/>
                    <a:gd name="T16" fmla="*/ 113 w 505"/>
                    <a:gd name="T17" fmla="*/ 3951 h 262"/>
                    <a:gd name="T18" fmla="*/ 220 w 505"/>
                    <a:gd name="T19" fmla="*/ 4405 h 262"/>
                    <a:gd name="T20" fmla="*/ 563 w 505"/>
                    <a:gd name="T21" fmla="*/ 4826 h 262"/>
                    <a:gd name="T22" fmla="*/ 1833 w 505"/>
                    <a:gd name="T23" fmla="*/ 4840 h 262"/>
                    <a:gd name="T24" fmla="*/ 3221 w 505"/>
                    <a:gd name="T25" fmla="*/ 4770 h 262"/>
                    <a:gd name="T26" fmla="*/ 6568 w 505"/>
                    <a:gd name="T27" fmla="*/ 4327 h 262"/>
                    <a:gd name="T28" fmla="*/ 6588 w 505"/>
                    <a:gd name="T29" fmla="*/ 4327 h 262"/>
                    <a:gd name="T30" fmla="*/ 7538 w 505"/>
                    <a:gd name="T31" fmla="*/ 3551 h 262"/>
                    <a:gd name="T32" fmla="*/ 7901 w 505"/>
                    <a:gd name="T33" fmla="*/ 2129 h 262"/>
                    <a:gd name="T34" fmla="*/ 7818 w 505"/>
                    <a:gd name="T35" fmla="*/ 1345 h 262"/>
                    <a:gd name="T36" fmla="*/ 7463 w 505"/>
                    <a:gd name="T37" fmla="*/ 3474 h 262"/>
                    <a:gd name="T38" fmla="*/ 6538 w 505"/>
                    <a:gd name="T39" fmla="*/ 4213 h 262"/>
                    <a:gd name="T40" fmla="*/ 3221 w 505"/>
                    <a:gd name="T41" fmla="*/ 4656 h 262"/>
                    <a:gd name="T42" fmla="*/ 1833 w 505"/>
                    <a:gd name="T43" fmla="*/ 4728 h 262"/>
                    <a:gd name="T44" fmla="*/ 595 w 505"/>
                    <a:gd name="T45" fmla="*/ 4712 h 262"/>
                    <a:gd name="T46" fmla="*/ 313 w 505"/>
                    <a:gd name="T47" fmla="*/ 4370 h 262"/>
                    <a:gd name="T48" fmla="*/ 208 w 505"/>
                    <a:gd name="T49" fmla="*/ 3914 h 262"/>
                    <a:gd name="T50" fmla="*/ 895 w 505"/>
                    <a:gd name="T51" fmla="*/ 2905 h 262"/>
                    <a:gd name="T52" fmla="*/ 1846 w 505"/>
                    <a:gd name="T53" fmla="*/ 2449 h 262"/>
                    <a:gd name="T54" fmla="*/ 3409 w 505"/>
                    <a:gd name="T55" fmla="*/ 1481 h 262"/>
                    <a:gd name="T56" fmla="*/ 5647 w 505"/>
                    <a:gd name="T57" fmla="*/ 285 h 262"/>
                    <a:gd name="T58" fmla="*/ 6755 w 505"/>
                    <a:gd name="T59" fmla="*/ 115 h 262"/>
                    <a:gd name="T60" fmla="*/ 7318 w 505"/>
                    <a:gd name="T61" fmla="*/ 398 h 262"/>
                    <a:gd name="T62" fmla="*/ 7726 w 505"/>
                    <a:gd name="T63" fmla="*/ 1366 h 262"/>
                    <a:gd name="T64" fmla="*/ 7806 w 505"/>
                    <a:gd name="T65" fmla="*/ 2129 h 262"/>
                    <a:gd name="T66" fmla="*/ 7463 w 505"/>
                    <a:gd name="T67" fmla="*/ 3474 h 262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505" h="262">
                      <a:moveTo>
                        <a:pt x="500" y="71"/>
                      </a:moveTo>
                      <a:cubicBezTo>
                        <a:pt x="495" y="49"/>
                        <a:pt x="486" y="31"/>
                        <a:pt x="472" y="17"/>
                      </a:cubicBezTo>
                      <a:cubicBezTo>
                        <a:pt x="464" y="9"/>
                        <a:pt x="454" y="2"/>
                        <a:pt x="433" y="0"/>
                      </a:cubicBezTo>
                      <a:cubicBezTo>
                        <a:pt x="409" y="0"/>
                        <a:pt x="385" y="3"/>
                        <a:pt x="359" y="9"/>
                      </a:cubicBezTo>
                      <a:cubicBezTo>
                        <a:pt x="318" y="20"/>
                        <a:pt x="265" y="46"/>
                        <a:pt x="215" y="73"/>
                      </a:cubicBezTo>
                      <a:cubicBezTo>
                        <a:pt x="183" y="90"/>
                        <a:pt x="183" y="90"/>
                        <a:pt x="183" y="90"/>
                      </a:cubicBezTo>
                      <a:cubicBezTo>
                        <a:pt x="159" y="103"/>
                        <a:pt x="136" y="116"/>
                        <a:pt x="116" y="123"/>
                      </a:cubicBezTo>
                      <a:cubicBezTo>
                        <a:pt x="98" y="130"/>
                        <a:pt x="72" y="139"/>
                        <a:pt x="55" y="147"/>
                      </a:cubicBezTo>
                      <a:cubicBezTo>
                        <a:pt x="31" y="156"/>
                        <a:pt x="0" y="173"/>
                        <a:pt x="7" y="208"/>
                      </a:cubicBezTo>
                      <a:cubicBezTo>
                        <a:pt x="9" y="217"/>
                        <a:pt x="11" y="225"/>
                        <a:pt x="14" y="232"/>
                      </a:cubicBezTo>
                      <a:cubicBezTo>
                        <a:pt x="15" y="233"/>
                        <a:pt x="21" y="248"/>
                        <a:pt x="36" y="254"/>
                      </a:cubicBezTo>
                      <a:cubicBezTo>
                        <a:pt x="58" y="262"/>
                        <a:pt x="100" y="257"/>
                        <a:pt x="117" y="255"/>
                      </a:cubicBezTo>
                      <a:cubicBezTo>
                        <a:pt x="140" y="252"/>
                        <a:pt x="170" y="252"/>
                        <a:pt x="206" y="251"/>
                      </a:cubicBezTo>
                      <a:cubicBezTo>
                        <a:pt x="274" y="250"/>
                        <a:pt x="360" y="248"/>
                        <a:pt x="420" y="228"/>
                      </a:cubicBezTo>
                      <a:cubicBezTo>
                        <a:pt x="421" y="228"/>
                        <a:pt x="421" y="228"/>
                        <a:pt x="421" y="228"/>
                      </a:cubicBezTo>
                      <a:cubicBezTo>
                        <a:pt x="449" y="219"/>
                        <a:pt x="470" y="205"/>
                        <a:pt x="482" y="187"/>
                      </a:cubicBezTo>
                      <a:cubicBezTo>
                        <a:pt x="497" y="166"/>
                        <a:pt x="505" y="138"/>
                        <a:pt x="505" y="112"/>
                      </a:cubicBezTo>
                      <a:cubicBezTo>
                        <a:pt x="505" y="98"/>
                        <a:pt x="503" y="83"/>
                        <a:pt x="500" y="71"/>
                      </a:cubicBezTo>
                      <a:close/>
                      <a:moveTo>
                        <a:pt x="477" y="183"/>
                      </a:moveTo>
                      <a:cubicBezTo>
                        <a:pt x="459" y="211"/>
                        <a:pt x="424" y="220"/>
                        <a:pt x="418" y="222"/>
                      </a:cubicBezTo>
                      <a:cubicBezTo>
                        <a:pt x="359" y="242"/>
                        <a:pt x="274" y="244"/>
                        <a:pt x="206" y="245"/>
                      </a:cubicBezTo>
                      <a:cubicBezTo>
                        <a:pt x="170" y="246"/>
                        <a:pt x="139" y="246"/>
                        <a:pt x="117" y="249"/>
                      </a:cubicBezTo>
                      <a:cubicBezTo>
                        <a:pt x="94" y="252"/>
                        <a:pt x="57" y="255"/>
                        <a:pt x="38" y="248"/>
                      </a:cubicBezTo>
                      <a:cubicBezTo>
                        <a:pt x="27" y="244"/>
                        <a:pt x="21" y="234"/>
                        <a:pt x="20" y="230"/>
                      </a:cubicBezTo>
                      <a:cubicBezTo>
                        <a:pt x="17" y="223"/>
                        <a:pt x="15" y="215"/>
                        <a:pt x="13" y="206"/>
                      </a:cubicBezTo>
                      <a:cubicBezTo>
                        <a:pt x="7" y="181"/>
                        <a:pt x="25" y="165"/>
                        <a:pt x="57" y="153"/>
                      </a:cubicBezTo>
                      <a:cubicBezTo>
                        <a:pt x="73" y="146"/>
                        <a:pt x="97" y="136"/>
                        <a:pt x="118" y="129"/>
                      </a:cubicBezTo>
                      <a:cubicBezTo>
                        <a:pt x="147" y="118"/>
                        <a:pt x="180" y="98"/>
                        <a:pt x="218" y="78"/>
                      </a:cubicBezTo>
                      <a:cubicBezTo>
                        <a:pt x="268" y="52"/>
                        <a:pt x="320" y="26"/>
                        <a:pt x="361" y="15"/>
                      </a:cubicBezTo>
                      <a:cubicBezTo>
                        <a:pt x="385" y="9"/>
                        <a:pt x="409" y="6"/>
                        <a:pt x="432" y="6"/>
                      </a:cubicBezTo>
                      <a:cubicBezTo>
                        <a:pt x="451" y="8"/>
                        <a:pt x="460" y="14"/>
                        <a:pt x="468" y="21"/>
                      </a:cubicBezTo>
                      <a:cubicBezTo>
                        <a:pt x="480" y="34"/>
                        <a:pt x="489" y="51"/>
                        <a:pt x="494" y="72"/>
                      </a:cubicBezTo>
                      <a:cubicBezTo>
                        <a:pt x="497" y="84"/>
                        <a:pt x="499" y="98"/>
                        <a:pt x="499" y="112"/>
                      </a:cubicBezTo>
                      <a:cubicBezTo>
                        <a:pt x="499" y="137"/>
                        <a:pt x="491" y="164"/>
                        <a:pt x="477" y="183"/>
                      </a:cubicBezTo>
                      <a:close/>
                    </a:path>
                  </a:pathLst>
                </a:custGeom>
                <a:solidFill>
                  <a:srgbClr val="A7C8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38" name="Freeform 845"/>
                <p:cNvSpPr/>
                <p:nvPr/>
              </p:nvSpPr>
              <p:spPr bwMode="auto">
                <a:xfrm>
                  <a:off x="908" y="1758"/>
                  <a:ext cx="1230" cy="664"/>
                </a:xfrm>
                <a:custGeom>
                  <a:avLst/>
                  <a:gdLst>
                    <a:gd name="T0" fmla="*/ 783 w 492"/>
                    <a:gd name="T1" fmla="*/ 2787 h 249"/>
                    <a:gd name="T2" fmla="*/ 1738 w 492"/>
                    <a:gd name="T3" fmla="*/ 2333 h 249"/>
                    <a:gd name="T4" fmla="*/ 3300 w 492"/>
                    <a:gd name="T5" fmla="*/ 1365 h 249"/>
                    <a:gd name="T6" fmla="*/ 5533 w 492"/>
                    <a:gd name="T7" fmla="*/ 171 h 249"/>
                    <a:gd name="T8" fmla="*/ 6645 w 492"/>
                    <a:gd name="T9" fmla="*/ 0 h 249"/>
                    <a:gd name="T10" fmla="*/ 7208 w 492"/>
                    <a:gd name="T11" fmla="*/ 285 h 249"/>
                    <a:gd name="T12" fmla="*/ 7613 w 492"/>
                    <a:gd name="T13" fmla="*/ 1251 h 249"/>
                    <a:gd name="T14" fmla="*/ 7688 w 492"/>
                    <a:gd name="T15" fmla="*/ 2013 h 249"/>
                    <a:gd name="T16" fmla="*/ 7345 w 492"/>
                    <a:gd name="T17" fmla="*/ 3357 h 249"/>
                    <a:gd name="T18" fmla="*/ 6425 w 492"/>
                    <a:gd name="T19" fmla="*/ 4096 h 249"/>
                    <a:gd name="T20" fmla="*/ 3113 w 492"/>
                    <a:gd name="T21" fmla="*/ 4531 h 249"/>
                    <a:gd name="T22" fmla="*/ 1720 w 492"/>
                    <a:gd name="T23" fmla="*/ 4608 h 249"/>
                    <a:gd name="T24" fmla="*/ 488 w 492"/>
                    <a:gd name="T25" fmla="*/ 4587 h 249"/>
                    <a:gd name="T26" fmla="*/ 208 w 492"/>
                    <a:gd name="T27" fmla="*/ 4245 h 249"/>
                    <a:gd name="T28" fmla="*/ 95 w 492"/>
                    <a:gd name="T29" fmla="*/ 3789 h 249"/>
                    <a:gd name="T30" fmla="*/ 783 w 492"/>
                    <a:gd name="T31" fmla="*/ 2787 h 24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92" h="249">
                      <a:moveTo>
                        <a:pt x="50" y="147"/>
                      </a:moveTo>
                      <a:cubicBezTo>
                        <a:pt x="66" y="140"/>
                        <a:pt x="90" y="130"/>
                        <a:pt x="111" y="123"/>
                      </a:cubicBezTo>
                      <a:cubicBezTo>
                        <a:pt x="140" y="112"/>
                        <a:pt x="173" y="92"/>
                        <a:pt x="211" y="72"/>
                      </a:cubicBezTo>
                      <a:cubicBezTo>
                        <a:pt x="261" y="46"/>
                        <a:pt x="313" y="20"/>
                        <a:pt x="354" y="9"/>
                      </a:cubicBezTo>
                      <a:cubicBezTo>
                        <a:pt x="378" y="3"/>
                        <a:pt x="402" y="0"/>
                        <a:pt x="425" y="0"/>
                      </a:cubicBezTo>
                      <a:cubicBezTo>
                        <a:pt x="444" y="2"/>
                        <a:pt x="453" y="8"/>
                        <a:pt x="461" y="15"/>
                      </a:cubicBezTo>
                      <a:cubicBezTo>
                        <a:pt x="473" y="28"/>
                        <a:pt x="482" y="45"/>
                        <a:pt x="487" y="66"/>
                      </a:cubicBezTo>
                      <a:cubicBezTo>
                        <a:pt x="490" y="78"/>
                        <a:pt x="492" y="92"/>
                        <a:pt x="492" y="106"/>
                      </a:cubicBezTo>
                      <a:cubicBezTo>
                        <a:pt x="492" y="131"/>
                        <a:pt x="484" y="158"/>
                        <a:pt x="470" y="177"/>
                      </a:cubicBezTo>
                      <a:cubicBezTo>
                        <a:pt x="452" y="205"/>
                        <a:pt x="417" y="214"/>
                        <a:pt x="411" y="216"/>
                      </a:cubicBezTo>
                      <a:cubicBezTo>
                        <a:pt x="352" y="236"/>
                        <a:pt x="267" y="238"/>
                        <a:pt x="199" y="239"/>
                      </a:cubicBezTo>
                      <a:cubicBezTo>
                        <a:pt x="163" y="240"/>
                        <a:pt x="132" y="240"/>
                        <a:pt x="110" y="243"/>
                      </a:cubicBezTo>
                      <a:cubicBezTo>
                        <a:pt x="87" y="246"/>
                        <a:pt x="50" y="249"/>
                        <a:pt x="31" y="242"/>
                      </a:cubicBezTo>
                      <a:cubicBezTo>
                        <a:pt x="20" y="238"/>
                        <a:pt x="14" y="228"/>
                        <a:pt x="13" y="224"/>
                      </a:cubicBezTo>
                      <a:cubicBezTo>
                        <a:pt x="10" y="217"/>
                        <a:pt x="8" y="209"/>
                        <a:pt x="6" y="200"/>
                      </a:cubicBezTo>
                      <a:cubicBezTo>
                        <a:pt x="0" y="175"/>
                        <a:pt x="18" y="159"/>
                        <a:pt x="50" y="147"/>
                      </a:cubicBezTo>
                      <a:close/>
                    </a:path>
                  </a:pathLst>
                </a:custGeom>
                <a:solidFill>
                  <a:srgbClr val="EEF3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39" name="Freeform 846"/>
                <p:cNvSpPr/>
                <p:nvPr/>
              </p:nvSpPr>
              <p:spPr bwMode="auto">
                <a:xfrm>
                  <a:off x="908" y="1758"/>
                  <a:ext cx="1205" cy="638"/>
                </a:xfrm>
                <a:custGeom>
                  <a:avLst/>
                  <a:gdLst>
                    <a:gd name="T0" fmla="*/ 345 w 482"/>
                    <a:gd name="T1" fmla="*/ 4354 h 239"/>
                    <a:gd name="T2" fmla="*/ 1050 w 482"/>
                    <a:gd name="T3" fmla="*/ 3329 h 239"/>
                    <a:gd name="T4" fmla="*/ 1988 w 482"/>
                    <a:gd name="T5" fmla="*/ 2872 h 239"/>
                    <a:gd name="T6" fmla="*/ 3563 w 482"/>
                    <a:gd name="T7" fmla="*/ 1925 h 239"/>
                    <a:gd name="T8" fmla="*/ 5783 w 482"/>
                    <a:gd name="T9" fmla="*/ 721 h 239"/>
                    <a:gd name="T10" fmla="*/ 6908 w 482"/>
                    <a:gd name="T11" fmla="*/ 550 h 239"/>
                    <a:gd name="T12" fmla="*/ 7470 w 482"/>
                    <a:gd name="T13" fmla="*/ 833 h 239"/>
                    <a:gd name="T14" fmla="*/ 7533 w 482"/>
                    <a:gd name="T15" fmla="*/ 934 h 239"/>
                    <a:gd name="T16" fmla="*/ 7208 w 482"/>
                    <a:gd name="T17" fmla="*/ 286 h 239"/>
                    <a:gd name="T18" fmla="*/ 6645 w 482"/>
                    <a:gd name="T19" fmla="*/ 0 h 239"/>
                    <a:gd name="T20" fmla="*/ 5533 w 482"/>
                    <a:gd name="T21" fmla="*/ 171 h 239"/>
                    <a:gd name="T22" fmla="*/ 3300 w 482"/>
                    <a:gd name="T23" fmla="*/ 1369 h 239"/>
                    <a:gd name="T24" fmla="*/ 1738 w 482"/>
                    <a:gd name="T25" fmla="*/ 2338 h 239"/>
                    <a:gd name="T26" fmla="*/ 783 w 482"/>
                    <a:gd name="T27" fmla="*/ 2792 h 239"/>
                    <a:gd name="T28" fmla="*/ 95 w 482"/>
                    <a:gd name="T29" fmla="*/ 3804 h 239"/>
                    <a:gd name="T30" fmla="*/ 208 w 482"/>
                    <a:gd name="T31" fmla="*/ 4260 h 239"/>
                    <a:gd name="T32" fmla="*/ 395 w 482"/>
                    <a:gd name="T33" fmla="*/ 4546 h 239"/>
                    <a:gd name="T34" fmla="*/ 345 w 482"/>
                    <a:gd name="T35" fmla="*/ 4354 h 23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82" h="239">
                      <a:moveTo>
                        <a:pt x="22" y="229"/>
                      </a:moveTo>
                      <a:cubicBezTo>
                        <a:pt x="17" y="204"/>
                        <a:pt x="35" y="188"/>
                        <a:pt x="67" y="175"/>
                      </a:cubicBezTo>
                      <a:cubicBezTo>
                        <a:pt x="83" y="168"/>
                        <a:pt x="107" y="159"/>
                        <a:pt x="127" y="151"/>
                      </a:cubicBezTo>
                      <a:cubicBezTo>
                        <a:pt x="157" y="140"/>
                        <a:pt x="190" y="120"/>
                        <a:pt x="228" y="101"/>
                      </a:cubicBezTo>
                      <a:cubicBezTo>
                        <a:pt x="278" y="74"/>
                        <a:pt x="329" y="49"/>
                        <a:pt x="370" y="38"/>
                      </a:cubicBezTo>
                      <a:cubicBezTo>
                        <a:pt x="395" y="31"/>
                        <a:pt x="418" y="28"/>
                        <a:pt x="442" y="29"/>
                      </a:cubicBezTo>
                      <a:cubicBezTo>
                        <a:pt x="461" y="31"/>
                        <a:pt x="470" y="36"/>
                        <a:pt x="478" y="44"/>
                      </a:cubicBezTo>
                      <a:cubicBezTo>
                        <a:pt x="479" y="45"/>
                        <a:pt x="481" y="47"/>
                        <a:pt x="482" y="49"/>
                      </a:cubicBezTo>
                      <a:cubicBezTo>
                        <a:pt x="477" y="35"/>
                        <a:pt x="470" y="24"/>
                        <a:pt x="461" y="15"/>
                      </a:cubicBezTo>
                      <a:cubicBezTo>
                        <a:pt x="453" y="8"/>
                        <a:pt x="444" y="2"/>
                        <a:pt x="425" y="0"/>
                      </a:cubicBezTo>
                      <a:cubicBezTo>
                        <a:pt x="402" y="0"/>
                        <a:pt x="378" y="3"/>
                        <a:pt x="354" y="9"/>
                      </a:cubicBezTo>
                      <a:cubicBezTo>
                        <a:pt x="313" y="20"/>
                        <a:pt x="261" y="46"/>
                        <a:pt x="211" y="72"/>
                      </a:cubicBezTo>
                      <a:cubicBezTo>
                        <a:pt x="173" y="92"/>
                        <a:pt x="140" y="112"/>
                        <a:pt x="111" y="123"/>
                      </a:cubicBezTo>
                      <a:cubicBezTo>
                        <a:pt x="90" y="130"/>
                        <a:pt x="66" y="140"/>
                        <a:pt x="50" y="147"/>
                      </a:cubicBezTo>
                      <a:cubicBezTo>
                        <a:pt x="18" y="159"/>
                        <a:pt x="0" y="175"/>
                        <a:pt x="6" y="200"/>
                      </a:cubicBezTo>
                      <a:cubicBezTo>
                        <a:pt x="8" y="209"/>
                        <a:pt x="10" y="217"/>
                        <a:pt x="13" y="224"/>
                      </a:cubicBezTo>
                      <a:cubicBezTo>
                        <a:pt x="14" y="227"/>
                        <a:pt x="18" y="234"/>
                        <a:pt x="25" y="239"/>
                      </a:cubicBezTo>
                      <a:cubicBezTo>
                        <a:pt x="24" y="236"/>
                        <a:pt x="23" y="232"/>
                        <a:pt x="22" y="229"/>
                      </a:cubicBezTo>
                      <a:close/>
                    </a:path>
                  </a:pathLst>
                </a:custGeom>
                <a:solidFill>
                  <a:srgbClr val="E0EA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40" name="Freeform 847"/>
                <p:cNvSpPr/>
                <p:nvPr/>
              </p:nvSpPr>
              <p:spPr bwMode="auto">
                <a:xfrm>
                  <a:off x="765" y="2084"/>
                  <a:ext cx="115" cy="242"/>
                </a:xfrm>
                <a:custGeom>
                  <a:avLst/>
                  <a:gdLst>
                    <a:gd name="T0" fmla="*/ 720 w 46"/>
                    <a:gd name="T1" fmla="*/ 282 h 91"/>
                    <a:gd name="T2" fmla="*/ 470 w 46"/>
                    <a:gd name="T3" fmla="*/ 0 h 91"/>
                    <a:gd name="T4" fmla="*/ 188 w 46"/>
                    <a:gd name="T5" fmla="*/ 1713 h 91"/>
                    <a:gd name="T6" fmla="*/ 375 w 46"/>
                    <a:gd name="T7" fmla="*/ 431 h 91"/>
                    <a:gd name="T8" fmla="*/ 720 w 46"/>
                    <a:gd name="T9" fmla="*/ 282 h 9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91">
                      <a:moveTo>
                        <a:pt x="46" y="15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30" y="0"/>
                        <a:pt x="0" y="22"/>
                        <a:pt x="12" y="91"/>
                      </a:cubicBezTo>
                      <a:cubicBezTo>
                        <a:pt x="11" y="71"/>
                        <a:pt x="15" y="38"/>
                        <a:pt x="24" y="23"/>
                      </a:cubicBezTo>
                      <a:cubicBezTo>
                        <a:pt x="32" y="10"/>
                        <a:pt x="40" y="11"/>
                        <a:pt x="46" y="15"/>
                      </a:cubicBezTo>
                      <a:close/>
                    </a:path>
                  </a:pathLst>
                </a:custGeom>
                <a:solidFill>
                  <a:srgbClr val="96A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41" name="Freeform 848"/>
                <p:cNvSpPr/>
                <p:nvPr/>
              </p:nvSpPr>
              <p:spPr bwMode="auto">
                <a:xfrm>
                  <a:off x="830" y="2425"/>
                  <a:ext cx="163" cy="125"/>
                </a:xfrm>
                <a:custGeom>
                  <a:avLst/>
                  <a:gdLst>
                    <a:gd name="T0" fmla="*/ 0 w 65"/>
                    <a:gd name="T1" fmla="*/ 0 h 47"/>
                    <a:gd name="T2" fmla="*/ 993 w 65"/>
                    <a:gd name="T3" fmla="*/ 883 h 47"/>
                    <a:gd name="T4" fmla="*/ 1026 w 65"/>
                    <a:gd name="T5" fmla="*/ 319 h 47"/>
                    <a:gd name="T6" fmla="*/ 0 w 65"/>
                    <a:gd name="T7" fmla="*/ 0 h 4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5" h="47">
                      <a:moveTo>
                        <a:pt x="0" y="0"/>
                      </a:moveTo>
                      <a:cubicBezTo>
                        <a:pt x="6" y="18"/>
                        <a:pt x="31" y="45"/>
                        <a:pt x="63" y="47"/>
                      </a:cubicBezTo>
                      <a:cubicBezTo>
                        <a:pt x="65" y="17"/>
                        <a:pt x="65" y="17"/>
                        <a:pt x="65" y="17"/>
                      </a:cubicBezTo>
                      <a:cubicBezTo>
                        <a:pt x="61" y="29"/>
                        <a:pt x="21" y="37"/>
                        <a:pt x="0" y="0"/>
                      </a:cubicBezTo>
                      <a:close/>
                    </a:path>
                  </a:pathLst>
                </a:custGeom>
                <a:solidFill>
                  <a:srgbClr val="96A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42" name="Freeform 849"/>
                <p:cNvSpPr/>
                <p:nvPr/>
              </p:nvSpPr>
              <p:spPr bwMode="auto">
                <a:xfrm>
                  <a:off x="933" y="2244"/>
                  <a:ext cx="77" cy="146"/>
                </a:xfrm>
                <a:custGeom>
                  <a:avLst/>
                  <a:gdLst>
                    <a:gd name="T0" fmla="*/ 474 w 31"/>
                    <a:gd name="T1" fmla="*/ 0 h 55"/>
                    <a:gd name="T2" fmla="*/ 383 w 31"/>
                    <a:gd name="T3" fmla="*/ 430 h 55"/>
                    <a:gd name="T4" fmla="*/ 353 w 31"/>
                    <a:gd name="T5" fmla="*/ 895 h 55"/>
                    <a:gd name="T6" fmla="*/ 75 w 31"/>
                    <a:gd name="T7" fmla="*/ 881 h 55"/>
                    <a:gd name="T8" fmla="*/ 196 w 31"/>
                    <a:gd name="T9" fmla="*/ 56 h 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1" h="55">
                      <a:moveTo>
                        <a:pt x="31" y="0"/>
                      </a:moveTo>
                      <a:cubicBezTo>
                        <a:pt x="26" y="6"/>
                        <a:pt x="26" y="15"/>
                        <a:pt x="25" y="23"/>
                      </a:cubicBezTo>
                      <a:cubicBezTo>
                        <a:pt x="25" y="29"/>
                        <a:pt x="27" y="43"/>
                        <a:pt x="23" y="48"/>
                      </a:cubicBezTo>
                      <a:cubicBezTo>
                        <a:pt x="18" y="55"/>
                        <a:pt x="8" y="55"/>
                        <a:pt x="5" y="47"/>
                      </a:cubicBezTo>
                      <a:cubicBezTo>
                        <a:pt x="0" y="34"/>
                        <a:pt x="9" y="15"/>
                        <a:pt x="13" y="3"/>
                      </a:cubicBezTo>
                    </a:path>
                  </a:pathLst>
                </a:custGeom>
                <a:solidFill>
                  <a:srgbClr val="E0EA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43" name="Freeform 850"/>
                <p:cNvSpPr/>
                <p:nvPr/>
              </p:nvSpPr>
              <p:spPr bwMode="auto">
                <a:xfrm>
                  <a:off x="723" y="2116"/>
                  <a:ext cx="72" cy="277"/>
                </a:xfrm>
                <a:custGeom>
                  <a:avLst/>
                  <a:gdLst>
                    <a:gd name="T0" fmla="*/ 444 w 29"/>
                    <a:gd name="T1" fmla="*/ 1966 h 104"/>
                    <a:gd name="T2" fmla="*/ 412 w 29"/>
                    <a:gd name="T3" fmla="*/ 0 h 104"/>
                    <a:gd name="T4" fmla="*/ 444 w 29"/>
                    <a:gd name="T5" fmla="*/ 1966 h 10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9" h="104">
                      <a:moveTo>
                        <a:pt x="29" y="104"/>
                      </a:moveTo>
                      <a:cubicBezTo>
                        <a:pt x="18" y="77"/>
                        <a:pt x="11" y="36"/>
                        <a:pt x="27" y="0"/>
                      </a:cubicBezTo>
                      <a:cubicBezTo>
                        <a:pt x="17" y="19"/>
                        <a:pt x="0" y="57"/>
                        <a:pt x="29" y="104"/>
                      </a:cubicBezTo>
                      <a:close/>
                    </a:path>
                  </a:pathLst>
                </a:custGeom>
                <a:solidFill>
                  <a:srgbClr val="FBFC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44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1003" y="2454"/>
                  <a:ext cx="5" cy="99"/>
                </a:xfrm>
                <a:prstGeom prst="line">
                  <a:avLst/>
                </a:prstGeom>
                <a:noFill/>
                <a:ln w="15875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45" name="Line 35"/>
                <p:cNvSpPr>
                  <a:spLocks noChangeShapeType="1"/>
                </p:cNvSpPr>
                <p:nvPr/>
              </p:nvSpPr>
              <p:spPr bwMode="auto">
                <a:xfrm>
                  <a:off x="850" y="2070"/>
                  <a:ext cx="70" cy="72"/>
                </a:xfrm>
                <a:prstGeom prst="line">
                  <a:avLst/>
                </a:prstGeom>
                <a:noFill/>
                <a:ln w="15875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46" name="Line 36"/>
                <p:cNvSpPr>
                  <a:spLocks noChangeShapeType="1"/>
                </p:cNvSpPr>
                <p:nvPr/>
              </p:nvSpPr>
              <p:spPr bwMode="auto">
                <a:xfrm>
                  <a:off x="2003" y="2350"/>
                  <a:ext cx="50" cy="88"/>
                </a:xfrm>
                <a:prstGeom prst="line">
                  <a:avLst/>
                </a:prstGeom>
                <a:noFill/>
                <a:ln w="15875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47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1978" y="1606"/>
                  <a:ext cx="17" cy="96"/>
                </a:xfrm>
                <a:prstGeom prst="line">
                  <a:avLst/>
                </a:prstGeom>
                <a:noFill/>
                <a:ln w="15875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48" name="Freeform 855"/>
                <p:cNvSpPr/>
                <p:nvPr/>
              </p:nvSpPr>
              <p:spPr bwMode="auto">
                <a:xfrm>
                  <a:off x="905" y="1692"/>
                  <a:ext cx="1065" cy="456"/>
                </a:xfrm>
                <a:custGeom>
                  <a:avLst/>
                  <a:gdLst>
                    <a:gd name="T0" fmla="*/ 6645 w 426"/>
                    <a:gd name="T1" fmla="*/ 21 h 171"/>
                    <a:gd name="T2" fmla="*/ 5408 w 426"/>
                    <a:gd name="T3" fmla="*/ 192 h 171"/>
                    <a:gd name="T4" fmla="*/ 3113 w 426"/>
                    <a:gd name="T5" fmla="*/ 1443 h 171"/>
                    <a:gd name="T6" fmla="*/ 1520 w 426"/>
                    <a:gd name="T7" fmla="*/ 2368 h 171"/>
                    <a:gd name="T8" fmla="*/ 0 w 426"/>
                    <a:gd name="T9" fmla="*/ 3165 h 171"/>
                    <a:gd name="T10" fmla="*/ 63 w 426"/>
                    <a:gd name="T11" fmla="*/ 3243 h 171"/>
                    <a:gd name="T12" fmla="*/ 1550 w 426"/>
                    <a:gd name="T13" fmla="*/ 2467 h 171"/>
                    <a:gd name="T14" fmla="*/ 3158 w 426"/>
                    <a:gd name="T15" fmla="*/ 1536 h 171"/>
                    <a:gd name="T16" fmla="*/ 5425 w 426"/>
                    <a:gd name="T17" fmla="*/ 307 h 171"/>
                    <a:gd name="T18" fmla="*/ 6625 w 426"/>
                    <a:gd name="T19" fmla="*/ 115 h 171"/>
                    <a:gd name="T20" fmla="*/ 6645 w 426"/>
                    <a:gd name="T21" fmla="*/ 115 h 171"/>
                    <a:gd name="T22" fmla="*/ 6658 w 426"/>
                    <a:gd name="T23" fmla="*/ 0 h 171"/>
                    <a:gd name="T24" fmla="*/ 6645 w 426"/>
                    <a:gd name="T25" fmla="*/ 21 h 17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26" h="171">
                      <a:moveTo>
                        <a:pt x="425" y="1"/>
                      </a:moveTo>
                      <a:cubicBezTo>
                        <a:pt x="399" y="0"/>
                        <a:pt x="372" y="3"/>
                        <a:pt x="346" y="10"/>
                      </a:cubicBezTo>
                      <a:cubicBezTo>
                        <a:pt x="303" y="22"/>
                        <a:pt x="250" y="49"/>
                        <a:pt x="199" y="76"/>
                      </a:cubicBezTo>
                      <a:cubicBezTo>
                        <a:pt x="161" y="96"/>
                        <a:pt x="126" y="114"/>
                        <a:pt x="97" y="125"/>
                      </a:cubicBezTo>
                      <a:cubicBezTo>
                        <a:pt x="54" y="141"/>
                        <a:pt x="19" y="156"/>
                        <a:pt x="0" y="167"/>
                      </a:cubicBezTo>
                      <a:cubicBezTo>
                        <a:pt x="4" y="171"/>
                        <a:pt x="4" y="171"/>
                        <a:pt x="4" y="171"/>
                      </a:cubicBezTo>
                      <a:cubicBezTo>
                        <a:pt x="25" y="160"/>
                        <a:pt x="59" y="145"/>
                        <a:pt x="99" y="130"/>
                      </a:cubicBezTo>
                      <a:cubicBezTo>
                        <a:pt x="129" y="120"/>
                        <a:pt x="164" y="101"/>
                        <a:pt x="202" y="81"/>
                      </a:cubicBezTo>
                      <a:cubicBezTo>
                        <a:pt x="253" y="55"/>
                        <a:pt x="305" y="27"/>
                        <a:pt x="347" y="16"/>
                      </a:cubicBezTo>
                      <a:cubicBezTo>
                        <a:pt x="373" y="9"/>
                        <a:pt x="400" y="6"/>
                        <a:pt x="424" y="6"/>
                      </a:cubicBezTo>
                      <a:cubicBezTo>
                        <a:pt x="425" y="6"/>
                        <a:pt x="425" y="6"/>
                        <a:pt x="425" y="6"/>
                      </a:cubicBezTo>
                      <a:cubicBezTo>
                        <a:pt x="426" y="0"/>
                        <a:pt x="426" y="0"/>
                        <a:pt x="426" y="0"/>
                      </a:cubicBezTo>
                      <a:cubicBezTo>
                        <a:pt x="426" y="1"/>
                        <a:pt x="425" y="1"/>
                        <a:pt x="425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49" name="Freeform 856"/>
                <p:cNvSpPr/>
                <p:nvPr/>
              </p:nvSpPr>
              <p:spPr bwMode="auto">
                <a:xfrm>
                  <a:off x="863" y="2137"/>
                  <a:ext cx="140" cy="325"/>
                </a:xfrm>
                <a:custGeom>
                  <a:avLst/>
                  <a:gdLst>
                    <a:gd name="T0" fmla="*/ 208 w 56"/>
                    <a:gd name="T1" fmla="*/ 1340 h 122"/>
                    <a:gd name="T2" fmla="*/ 208 w 56"/>
                    <a:gd name="T3" fmla="*/ 226 h 122"/>
                    <a:gd name="T4" fmla="*/ 313 w 56"/>
                    <a:gd name="T5" fmla="*/ 93 h 122"/>
                    <a:gd name="T6" fmla="*/ 333 w 56"/>
                    <a:gd name="T7" fmla="*/ 93 h 122"/>
                    <a:gd name="T8" fmla="*/ 270 w 56"/>
                    <a:gd name="T9" fmla="*/ 0 h 122"/>
                    <a:gd name="T10" fmla="*/ 270 w 56"/>
                    <a:gd name="T11" fmla="*/ 0 h 122"/>
                    <a:gd name="T12" fmla="*/ 125 w 56"/>
                    <a:gd name="T13" fmla="*/ 192 h 122"/>
                    <a:gd name="T14" fmla="*/ 125 w 56"/>
                    <a:gd name="T15" fmla="*/ 1377 h 122"/>
                    <a:gd name="T16" fmla="*/ 770 w 56"/>
                    <a:gd name="T17" fmla="*/ 2307 h 122"/>
                    <a:gd name="T18" fmla="*/ 770 w 56"/>
                    <a:gd name="T19" fmla="*/ 2307 h 122"/>
                    <a:gd name="T20" fmla="*/ 770 w 56"/>
                    <a:gd name="T21" fmla="*/ 2307 h 122"/>
                    <a:gd name="T22" fmla="*/ 770 w 56"/>
                    <a:gd name="T23" fmla="*/ 2307 h 122"/>
                    <a:gd name="T24" fmla="*/ 813 w 56"/>
                    <a:gd name="T25" fmla="*/ 2307 h 122"/>
                    <a:gd name="T26" fmla="*/ 863 w 56"/>
                    <a:gd name="T27" fmla="*/ 2307 h 122"/>
                    <a:gd name="T28" fmla="*/ 875 w 56"/>
                    <a:gd name="T29" fmla="*/ 2227 h 122"/>
                    <a:gd name="T30" fmla="*/ 875 w 56"/>
                    <a:gd name="T31" fmla="*/ 2214 h 122"/>
                    <a:gd name="T32" fmla="*/ 875 w 56"/>
                    <a:gd name="T33" fmla="*/ 2192 h 122"/>
                    <a:gd name="T34" fmla="*/ 813 w 56"/>
                    <a:gd name="T35" fmla="*/ 2192 h 122"/>
                    <a:gd name="T36" fmla="*/ 208 w 56"/>
                    <a:gd name="T37" fmla="*/ 1340 h 12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56" h="122">
                      <a:moveTo>
                        <a:pt x="13" y="71"/>
                      </a:moveTo>
                      <a:cubicBezTo>
                        <a:pt x="6" y="44"/>
                        <a:pt x="9" y="21"/>
                        <a:pt x="13" y="12"/>
                      </a:cubicBezTo>
                      <a:cubicBezTo>
                        <a:pt x="15" y="8"/>
                        <a:pt x="19" y="6"/>
                        <a:pt x="20" y="5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3" y="1"/>
                        <a:pt x="10" y="5"/>
                        <a:pt x="8" y="10"/>
                      </a:cubicBezTo>
                      <a:cubicBezTo>
                        <a:pt x="3" y="20"/>
                        <a:pt x="0" y="45"/>
                        <a:pt x="8" y="73"/>
                      </a:cubicBezTo>
                      <a:cubicBezTo>
                        <a:pt x="11" y="84"/>
                        <a:pt x="23" y="120"/>
                        <a:pt x="49" y="122"/>
                      </a:cubicBezTo>
                      <a:cubicBezTo>
                        <a:pt x="49" y="122"/>
                        <a:pt x="49" y="122"/>
                        <a:pt x="49" y="122"/>
                      </a:cubicBezTo>
                      <a:cubicBezTo>
                        <a:pt x="49" y="122"/>
                        <a:pt x="49" y="122"/>
                        <a:pt x="49" y="122"/>
                      </a:cubicBezTo>
                      <a:cubicBezTo>
                        <a:pt x="49" y="122"/>
                        <a:pt x="49" y="122"/>
                        <a:pt x="49" y="122"/>
                      </a:cubicBezTo>
                      <a:cubicBezTo>
                        <a:pt x="50" y="122"/>
                        <a:pt x="51" y="122"/>
                        <a:pt x="52" y="122"/>
                      </a:cubicBezTo>
                      <a:cubicBezTo>
                        <a:pt x="53" y="122"/>
                        <a:pt x="54" y="122"/>
                        <a:pt x="55" y="122"/>
                      </a:cubicBezTo>
                      <a:cubicBezTo>
                        <a:pt x="56" y="118"/>
                        <a:pt x="56" y="118"/>
                        <a:pt x="56" y="118"/>
                      </a:cubicBezTo>
                      <a:cubicBezTo>
                        <a:pt x="56" y="118"/>
                        <a:pt x="56" y="117"/>
                        <a:pt x="56" y="117"/>
                      </a:cubicBezTo>
                      <a:cubicBezTo>
                        <a:pt x="56" y="116"/>
                        <a:pt x="56" y="116"/>
                        <a:pt x="56" y="116"/>
                      </a:cubicBezTo>
                      <a:cubicBezTo>
                        <a:pt x="52" y="116"/>
                        <a:pt x="52" y="116"/>
                        <a:pt x="52" y="116"/>
                      </a:cubicBezTo>
                      <a:cubicBezTo>
                        <a:pt x="28" y="116"/>
                        <a:pt x="16" y="82"/>
                        <a:pt x="13" y="7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50" name="Freeform 857"/>
                <p:cNvSpPr/>
                <p:nvPr/>
              </p:nvSpPr>
              <p:spPr bwMode="auto">
                <a:xfrm>
                  <a:off x="1968" y="1692"/>
                  <a:ext cx="242" cy="669"/>
                </a:xfrm>
                <a:custGeom>
                  <a:avLst/>
                  <a:gdLst>
                    <a:gd name="T0" fmla="*/ 1307 w 97"/>
                    <a:gd name="T1" fmla="*/ 1647 h 251"/>
                    <a:gd name="T2" fmla="*/ 62 w 97"/>
                    <a:gd name="T3" fmla="*/ 21 h 251"/>
                    <a:gd name="T4" fmla="*/ 12 w 97"/>
                    <a:gd name="T5" fmla="*/ 0 h 251"/>
                    <a:gd name="T6" fmla="*/ 0 w 97"/>
                    <a:gd name="T7" fmla="*/ 115 h 251"/>
                    <a:gd name="T8" fmla="*/ 0 w 97"/>
                    <a:gd name="T9" fmla="*/ 115 h 251"/>
                    <a:gd name="T10" fmla="*/ 12 w 97"/>
                    <a:gd name="T11" fmla="*/ 136 h 251"/>
                    <a:gd name="T12" fmla="*/ 42 w 97"/>
                    <a:gd name="T13" fmla="*/ 136 h 251"/>
                    <a:gd name="T14" fmla="*/ 1212 w 97"/>
                    <a:gd name="T15" fmla="*/ 1669 h 251"/>
                    <a:gd name="T16" fmla="*/ 978 w 97"/>
                    <a:gd name="T17" fmla="*/ 3958 h 251"/>
                    <a:gd name="T18" fmla="*/ 167 w 97"/>
                    <a:gd name="T19" fmla="*/ 4638 h 251"/>
                    <a:gd name="T20" fmla="*/ 137 w 97"/>
                    <a:gd name="T21" fmla="*/ 4659 h 251"/>
                    <a:gd name="T22" fmla="*/ 187 w 97"/>
                    <a:gd name="T23" fmla="*/ 4752 h 251"/>
                    <a:gd name="T24" fmla="*/ 1307 w 97"/>
                    <a:gd name="T25" fmla="*/ 1647 h 25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7" h="251">
                      <a:moveTo>
                        <a:pt x="84" y="87"/>
                      </a:moveTo>
                      <a:cubicBezTo>
                        <a:pt x="72" y="35"/>
                        <a:pt x="38" y="3"/>
                        <a:pt x="4" y="1"/>
                      </a:cubicBezTo>
                      <a:cubicBezTo>
                        <a:pt x="3" y="1"/>
                        <a:pt x="2" y="1"/>
                        <a:pt x="1" y="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1" y="7"/>
                        <a:pt x="1" y="7"/>
                        <a:pt x="1" y="7"/>
                      </a:cubicBezTo>
                      <a:cubicBezTo>
                        <a:pt x="3" y="7"/>
                        <a:pt x="3" y="7"/>
                        <a:pt x="3" y="7"/>
                      </a:cubicBezTo>
                      <a:cubicBezTo>
                        <a:pt x="36" y="9"/>
                        <a:pt x="67" y="42"/>
                        <a:pt x="78" y="88"/>
                      </a:cubicBezTo>
                      <a:cubicBezTo>
                        <a:pt x="87" y="124"/>
                        <a:pt x="85" y="175"/>
                        <a:pt x="63" y="209"/>
                      </a:cubicBezTo>
                      <a:cubicBezTo>
                        <a:pt x="51" y="228"/>
                        <a:pt x="34" y="241"/>
                        <a:pt x="11" y="245"/>
                      </a:cubicBezTo>
                      <a:cubicBezTo>
                        <a:pt x="10" y="245"/>
                        <a:pt x="10" y="246"/>
                        <a:pt x="9" y="246"/>
                      </a:cubicBezTo>
                      <a:cubicBezTo>
                        <a:pt x="12" y="251"/>
                        <a:pt x="12" y="251"/>
                        <a:pt x="12" y="251"/>
                      </a:cubicBezTo>
                      <a:cubicBezTo>
                        <a:pt x="89" y="235"/>
                        <a:pt x="97" y="141"/>
                        <a:pt x="84" y="87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51" name="Freeform 858"/>
                <p:cNvSpPr/>
                <p:nvPr/>
              </p:nvSpPr>
              <p:spPr bwMode="auto">
                <a:xfrm>
                  <a:off x="1000" y="2348"/>
                  <a:ext cx="998" cy="120"/>
                </a:xfrm>
                <a:custGeom>
                  <a:avLst/>
                  <a:gdLst>
                    <a:gd name="T0" fmla="*/ 6193 w 399"/>
                    <a:gd name="T1" fmla="*/ 0 h 45"/>
                    <a:gd name="T2" fmla="*/ 2534 w 399"/>
                    <a:gd name="T3" fmla="*/ 568 h 45"/>
                    <a:gd name="T4" fmla="*/ 1158 w 399"/>
                    <a:gd name="T5" fmla="*/ 648 h 45"/>
                    <a:gd name="T6" fmla="*/ 50 w 399"/>
                    <a:gd name="T7" fmla="*/ 704 h 45"/>
                    <a:gd name="T8" fmla="*/ 20 w 399"/>
                    <a:gd name="T9" fmla="*/ 704 h 45"/>
                    <a:gd name="T10" fmla="*/ 0 w 399"/>
                    <a:gd name="T11" fmla="*/ 819 h 45"/>
                    <a:gd name="T12" fmla="*/ 50 w 399"/>
                    <a:gd name="T13" fmla="*/ 819 h 45"/>
                    <a:gd name="T14" fmla="*/ 1176 w 399"/>
                    <a:gd name="T15" fmla="*/ 760 h 45"/>
                    <a:gd name="T16" fmla="*/ 2534 w 399"/>
                    <a:gd name="T17" fmla="*/ 683 h 45"/>
                    <a:gd name="T18" fmla="*/ 6243 w 399"/>
                    <a:gd name="T19" fmla="*/ 93 h 45"/>
                    <a:gd name="T20" fmla="*/ 6243 w 399"/>
                    <a:gd name="T21" fmla="*/ 93 h 45"/>
                    <a:gd name="T22" fmla="*/ 6193 w 399"/>
                    <a:gd name="T23" fmla="*/ 0 h 4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99" h="45">
                      <a:moveTo>
                        <a:pt x="396" y="0"/>
                      </a:moveTo>
                      <a:cubicBezTo>
                        <a:pt x="335" y="27"/>
                        <a:pt x="239" y="28"/>
                        <a:pt x="162" y="30"/>
                      </a:cubicBezTo>
                      <a:cubicBezTo>
                        <a:pt x="127" y="31"/>
                        <a:pt x="96" y="31"/>
                        <a:pt x="74" y="34"/>
                      </a:cubicBezTo>
                      <a:cubicBezTo>
                        <a:pt x="44" y="38"/>
                        <a:pt x="22" y="39"/>
                        <a:pt x="3" y="37"/>
                      </a:cubicBezTo>
                      <a:cubicBezTo>
                        <a:pt x="3" y="37"/>
                        <a:pt x="2" y="37"/>
                        <a:pt x="1" y="3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3"/>
                        <a:pt x="1" y="43"/>
                        <a:pt x="3" y="43"/>
                      </a:cubicBezTo>
                      <a:cubicBezTo>
                        <a:pt x="23" y="45"/>
                        <a:pt x="47" y="44"/>
                        <a:pt x="75" y="40"/>
                      </a:cubicBezTo>
                      <a:cubicBezTo>
                        <a:pt x="97" y="37"/>
                        <a:pt x="127" y="37"/>
                        <a:pt x="162" y="36"/>
                      </a:cubicBezTo>
                      <a:cubicBezTo>
                        <a:pt x="240" y="34"/>
                        <a:pt x="336" y="33"/>
                        <a:pt x="399" y="5"/>
                      </a:cubicBezTo>
                      <a:cubicBezTo>
                        <a:pt x="399" y="5"/>
                        <a:pt x="399" y="5"/>
                        <a:pt x="399" y="5"/>
                      </a:cubicBezTo>
                      <a:lnTo>
                        <a:pt x="396" y="0"/>
                      </a:ln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52" name="Freeform 859"/>
                <p:cNvSpPr/>
                <p:nvPr/>
              </p:nvSpPr>
              <p:spPr bwMode="auto">
                <a:xfrm>
                  <a:off x="908" y="1758"/>
                  <a:ext cx="1230" cy="664"/>
                </a:xfrm>
                <a:custGeom>
                  <a:avLst/>
                  <a:gdLst>
                    <a:gd name="T0" fmla="*/ 783 w 492"/>
                    <a:gd name="T1" fmla="*/ 2787 h 249"/>
                    <a:gd name="T2" fmla="*/ 1738 w 492"/>
                    <a:gd name="T3" fmla="*/ 2333 h 249"/>
                    <a:gd name="T4" fmla="*/ 3300 w 492"/>
                    <a:gd name="T5" fmla="*/ 1365 h 249"/>
                    <a:gd name="T6" fmla="*/ 5533 w 492"/>
                    <a:gd name="T7" fmla="*/ 171 h 249"/>
                    <a:gd name="T8" fmla="*/ 6645 w 492"/>
                    <a:gd name="T9" fmla="*/ 0 h 249"/>
                    <a:gd name="T10" fmla="*/ 7208 w 492"/>
                    <a:gd name="T11" fmla="*/ 285 h 249"/>
                    <a:gd name="T12" fmla="*/ 7613 w 492"/>
                    <a:gd name="T13" fmla="*/ 1251 h 249"/>
                    <a:gd name="T14" fmla="*/ 7688 w 492"/>
                    <a:gd name="T15" fmla="*/ 2013 h 249"/>
                    <a:gd name="T16" fmla="*/ 7345 w 492"/>
                    <a:gd name="T17" fmla="*/ 3357 h 249"/>
                    <a:gd name="T18" fmla="*/ 6425 w 492"/>
                    <a:gd name="T19" fmla="*/ 4096 h 249"/>
                    <a:gd name="T20" fmla="*/ 3113 w 492"/>
                    <a:gd name="T21" fmla="*/ 4531 h 249"/>
                    <a:gd name="T22" fmla="*/ 1720 w 492"/>
                    <a:gd name="T23" fmla="*/ 4608 h 249"/>
                    <a:gd name="T24" fmla="*/ 488 w 492"/>
                    <a:gd name="T25" fmla="*/ 4587 h 249"/>
                    <a:gd name="T26" fmla="*/ 208 w 492"/>
                    <a:gd name="T27" fmla="*/ 4245 h 249"/>
                    <a:gd name="T28" fmla="*/ 95 w 492"/>
                    <a:gd name="T29" fmla="*/ 3789 h 249"/>
                    <a:gd name="T30" fmla="*/ 783 w 492"/>
                    <a:gd name="T31" fmla="*/ 2787 h 24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92" h="249">
                      <a:moveTo>
                        <a:pt x="50" y="147"/>
                      </a:moveTo>
                      <a:cubicBezTo>
                        <a:pt x="66" y="140"/>
                        <a:pt x="90" y="130"/>
                        <a:pt x="111" y="123"/>
                      </a:cubicBezTo>
                      <a:cubicBezTo>
                        <a:pt x="140" y="112"/>
                        <a:pt x="173" y="92"/>
                        <a:pt x="211" y="72"/>
                      </a:cubicBezTo>
                      <a:cubicBezTo>
                        <a:pt x="261" y="46"/>
                        <a:pt x="313" y="20"/>
                        <a:pt x="354" y="9"/>
                      </a:cubicBezTo>
                      <a:cubicBezTo>
                        <a:pt x="378" y="3"/>
                        <a:pt x="402" y="0"/>
                        <a:pt x="425" y="0"/>
                      </a:cubicBezTo>
                      <a:cubicBezTo>
                        <a:pt x="444" y="2"/>
                        <a:pt x="453" y="8"/>
                        <a:pt x="461" y="15"/>
                      </a:cubicBezTo>
                      <a:cubicBezTo>
                        <a:pt x="473" y="28"/>
                        <a:pt x="482" y="45"/>
                        <a:pt x="487" y="66"/>
                      </a:cubicBezTo>
                      <a:cubicBezTo>
                        <a:pt x="490" y="78"/>
                        <a:pt x="492" y="92"/>
                        <a:pt x="492" y="106"/>
                      </a:cubicBezTo>
                      <a:cubicBezTo>
                        <a:pt x="492" y="131"/>
                        <a:pt x="484" y="158"/>
                        <a:pt x="470" y="177"/>
                      </a:cubicBezTo>
                      <a:cubicBezTo>
                        <a:pt x="452" y="205"/>
                        <a:pt x="417" y="214"/>
                        <a:pt x="411" y="216"/>
                      </a:cubicBezTo>
                      <a:cubicBezTo>
                        <a:pt x="352" y="236"/>
                        <a:pt x="267" y="238"/>
                        <a:pt x="199" y="239"/>
                      </a:cubicBezTo>
                      <a:cubicBezTo>
                        <a:pt x="163" y="240"/>
                        <a:pt x="132" y="240"/>
                        <a:pt x="110" y="243"/>
                      </a:cubicBezTo>
                      <a:cubicBezTo>
                        <a:pt x="87" y="246"/>
                        <a:pt x="50" y="249"/>
                        <a:pt x="31" y="242"/>
                      </a:cubicBezTo>
                      <a:cubicBezTo>
                        <a:pt x="20" y="238"/>
                        <a:pt x="14" y="228"/>
                        <a:pt x="13" y="224"/>
                      </a:cubicBezTo>
                      <a:cubicBezTo>
                        <a:pt x="10" y="217"/>
                        <a:pt x="8" y="209"/>
                        <a:pt x="6" y="200"/>
                      </a:cubicBezTo>
                      <a:cubicBezTo>
                        <a:pt x="0" y="175"/>
                        <a:pt x="18" y="159"/>
                        <a:pt x="50" y="147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53" name="Freeform 860"/>
                <p:cNvSpPr/>
                <p:nvPr/>
              </p:nvSpPr>
              <p:spPr bwMode="auto">
                <a:xfrm>
                  <a:off x="890" y="1742"/>
                  <a:ext cx="1263" cy="699"/>
                </a:xfrm>
                <a:custGeom>
                  <a:avLst/>
                  <a:gdLst>
                    <a:gd name="T0" fmla="*/ 7818 w 505"/>
                    <a:gd name="T1" fmla="*/ 1345 h 262"/>
                    <a:gd name="T2" fmla="*/ 7380 w 505"/>
                    <a:gd name="T3" fmla="*/ 320 h 262"/>
                    <a:gd name="T4" fmla="*/ 6775 w 505"/>
                    <a:gd name="T5" fmla="*/ 0 h 262"/>
                    <a:gd name="T6" fmla="*/ 5617 w 505"/>
                    <a:gd name="T7" fmla="*/ 171 h 262"/>
                    <a:gd name="T8" fmla="*/ 3366 w 505"/>
                    <a:gd name="T9" fmla="*/ 1387 h 262"/>
                    <a:gd name="T10" fmla="*/ 2864 w 505"/>
                    <a:gd name="T11" fmla="*/ 1707 h 262"/>
                    <a:gd name="T12" fmla="*/ 1813 w 505"/>
                    <a:gd name="T13" fmla="*/ 2334 h 262"/>
                    <a:gd name="T14" fmla="*/ 863 w 505"/>
                    <a:gd name="T15" fmla="*/ 2791 h 262"/>
                    <a:gd name="T16" fmla="*/ 113 w 505"/>
                    <a:gd name="T17" fmla="*/ 3951 h 262"/>
                    <a:gd name="T18" fmla="*/ 220 w 505"/>
                    <a:gd name="T19" fmla="*/ 4405 h 262"/>
                    <a:gd name="T20" fmla="*/ 563 w 505"/>
                    <a:gd name="T21" fmla="*/ 4826 h 262"/>
                    <a:gd name="T22" fmla="*/ 1833 w 505"/>
                    <a:gd name="T23" fmla="*/ 4840 h 262"/>
                    <a:gd name="T24" fmla="*/ 3221 w 505"/>
                    <a:gd name="T25" fmla="*/ 4770 h 262"/>
                    <a:gd name="T26" fmla="*/ 6568 w 505"/>
                    <a:gd name="T27" fmla="*/ 4327 h 262"/>
                    <a:gd name="T28" fmla="*/ 6588 w 505"/>
                    <a:gd name="T29" fmla="*/ 4327 h 262"/>
                    <a:gd name="T30" fmla="*/ 7538 w 505"/>
                    <a:gd name="T31" fmla="*/ 3551 h 262"/>
                    <a:gd name="T32" fmla="*/ 7901 w 505"/>
                    <a:gd name="T33" fmla="*/ 2129 h 262"/>
                    <a:gd name="T34" fmla="*/ 7818 w 505"/>
                    <a:gd name="T35" fmla="*/ 1345 h 26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505" h="262">
                      <a:moveTo>
                        <a:pt x="500" y="71"/>
                      </a:moveTo>
                      <a:cubicBezTo>
                        <a:pt x="495" y="49"/>
                        <a:pt x="486" y="31"/>
                        <a:pt x="472" y="17"/>
                      </a:cubicBezTo>
                      <a:cubicBezTo>
                        <a:pt x="464" y="9"/>
                        <a:pt x="454" y="2"/>
                        <a:pt x="433" y="0"/>
                      </a:cubicBezTo>
                      <a:cubicBezTo>
                        <a:pt x="409" y="0"/>
                        <a:pt x="385" y="3"/>
                        <a:pt x="359" y="9"/>
                      </a:cubicBezTo>
                      <a:cubicBezTo>
                        <a:pt x="318" y="20"/>
                        <a:pt x="265" y="46"/>
                        <a:pt x="215" y="73"/>
                      </a:cubicBezTo>
                      <a:cubicBezTo>
                        <a:pt x="183" y="90"/>
                        <a:pt x="183" y="90"/>
                        <a:pt x="183" y="90"/>
                      </a:cubicBezTo>
                      <a:cubicBezTo>
                        <a:pt x="159" y="103"/>
                        <a:pt x="136" y="116"/>
                        <a:pt x="116" y="123"/>
                      </a:cubicBezTo>
                      <a:cubicBezTo>
                        <a:pt x="98" y="130"/>
                        <a:pt x="72" y="139"/>
                        <a:pt x="55" y="147"/>
                      </a:cubicBezTo>
                      <a:cubicBezTo>
                        <a:pt x="31" y="156"/>
                        <a:pt x="0" y="173"/>
                        <a:pt x="7" y="208"/>
                      </a:cubicBezTo>
                      <a:cubicBezTo>
                        <a:pt x="9" y="217"/>
                        <a:pt x="11" y="225"/>
                        <a:pt x="14" y="232"/>
                      </a:cubicBezTo>
                      <a:cubicBezTo>
                        <a:pt x="15" y="233"/>
                        <a:pt x="21" y="248"/>
                        <a:pt x="36" y="254"/>
                      </a:cubicBezTo>
                      <a:cubicBezTo>
                        <a:pt x="58" y="262"/>
                        <a:pt x="100" y="257"/>
                        <a:pt x="117" y="255"/>
                      </a:cubicBezTo>
                      <a:cubicBezTo>
                        <a:pt x="140" y="252"/>
                        <a:pt x="170" y="252"/>
                        <a:pt x="206" y="251"/>
                      </a:cubicBezTo>
                      <a:cubicBezTo>
                        <a:pt x="274" y="250"/>
                        <a:pt x="360" y="248"/>
                        <a:pt x="420" y="228"/>
                      </a:cubicBezTo>
                      <a:cubicBezTo>
                        <a:pt x="421" y="228"/>
                        <a:pt x="421" y="228"/>
                        <a:pt x="421" y="228"/>
                      </a:cubicBezTo>
                      <a:cubicBezTo>
                        <a:pt x="449" y="219"/>
                        <a:pt x="470" y="205"/>
                        <a:pt x="482" y="187"/>
                      </a:cubicBezTo>
                      <a:cubicBezTo>
                        <a:pt x="497" y="166"/>
                        <a:pt x="505" y="138"/>
                        <a:pt x="505" y="112"/>
                      </a:cubicBezTo>
                      <a:cubicBezTo>
                        <a:pt x="505" y="98"/>
                        <a:pt x="503" y="83"/>
                        <a:pt x="500" y="7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54" name="Freeform 861"/>
                <p:cNvSpPr/>
                <p:nvPr/>
              </p:nvSpPr>
              <p:spPr bwMode="auto">
                <a:xfrm>
                  <a:off x="585" y="1388"/>
                  <a:ext cx="1955" cy="1312"/>
                </a:xfrm>
                <a:custGeom>
                  <a:avLst/>
                  <a:gdLst>
                    <a:gd name="T0" fmla="*/ 188 w 782"/>
                    <a:gd name="T1" fmla="*/ 7019 h 492"/>
                    <a:gd name="T2" fmla="*/ 2970 w 782"/>
                    <a:gd name="T3" fmla="*/ 9045 h 492"/>
                    <a:gd name="T4" fmla="*/ 10000 w 782"/>
                    <a:gd name="T5" fmla="*/ 8077 h 492"/>
                    <a:gd name="T6" fmla="*/ 11813 w 782"/>
                    <a:gd name="T7" fmla="*/ 2808 h 492"/>
                    <a:gd name="T8" fmla="*/ 7250 w 782"/>
                    <a:gd name="T9" fmla="*/ 568 h 492"/>
                    <a:gd name="T10" fmla="*/ 2300 w 782"/>
                    <a:gd name="T11" fmla="*/ 3528 h 492"/>
                    <a:gd name="T12" fmla="*/ 188 w 782"/>
                    <a:gd name="T13" fmla="*/ 7019 h 49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2" h="492">
                      <a:moveTo>
                        <a:pt x="12" y="370"/>
                      </a:moveTo>
                      <a:cubicBezTo>
                        <a:pt x="24" y="426"/>
                        <a:pt x="74" y="492"/>
                        <a:pt x="190" y="477"/>
                      </a:cubicBezTo>
                      <a:cubicBezTo>
                        <a:pt x="289" y="464"/>
                        <a:pt x="503" y="486"/>
                        <a:pt x="640" y="426"/>
                      </a:cubicBezTo>
                      <a:cubicBezTo>
                        <a:pt x="779" y="364"/>
                        <a:pt x="782" y="228"/>
                        <a:pt x="756" y="148"/>
                      </a:cubicBezTo>
                      <a:cubicBezTo>
                        <a:pt x="709" y="2"/>
                        <a:pt x="576" y="0"/>
                        <a:pt x="464" y="30"/>
                      </a:cubicBezTo>
                      <a:cubicBezTo>
                        <a:pt x="353" y="59"/>
                        <a:pt x="242" y="151"/>
                        <a:pt x="147" y="186"/>
                      </a:cubicBezTo>
                      <a:cubicBezTo>
                        <a:pt x="7" y="237"/>
                        <a:pt x="0" y="315"/>
                        <a:pt x="12" y="37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55" name="Freeform 862"/>
                <p:cNvSpPr/>
                <p:nvPr/>
              </p:nvSpPr>
              <p:spPr bwMode="auto">
                <a:xfrm>
                  <a:off x="1970" y="1598"/>
                  <a:ext cx="338" cy="846"/>
                </a:xfrm>
                <a:custGeom>
                  <a:avLst/>
                  <a:gdLst>
                    <a:gd name="T0" fmla="*/ 175 w 135"/>
                    <a:gd name="T1" fmla="*/ 5434 h 317"/>
                    <a:gd name="T2" fmla="*/ 458 w 135"/>
                    <a:gd name="T3" fmla="*/ 6026 h 317"/>
                    <a:gd name="T4" fmla="*/ 1850 w 135"/>
                    <a:gd name="T5" fmla="*/ 2164 h 317"/>
                    <a:gd name="T6" fmla="*/ 113 w 135"/>
                    <a:gd name="T7" fmla="*/ 0 h 317"/>
                    <a:gd name="T8" fmla="*/ 0 w 135"/>
                    <a:gd name="T9" fmla="*/ 662 h 317"/>
                    <a:gd name="T10" fmla="*/ 50 w 135"/>
                    <a:gd name="T11" fmla="*/ 683 h 317"/>
                    <a:gd name="T12" fmla="*/ 1304 w 135"/>
                    <a:gd name="T13" fmla="*/ 2322 h 317"/>
                    <a:gd name="T14" fmla="*/ 175 w 135"/>
                    <a:gd name="T15" fmla="*/ 5434 h 31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35" h="317">
                      <a:moveTo>
                        <a:pt x="11" y="286"/>
                      </a:moveTo>
                      <a:cubicBezTo>
                        <a:pt x="29" y="317"/>
                        <a:pt x="29" y="317"/>
                        <a:pt x="29" y="317"/>
                      </a:cubicBezTo>
                      <a:cubicBezTo>
                        <a:pt x="119" y="291"/>
                        <a:pt x="135" y="185"/>
                        <a:pt x="118" y="114"/>
                      </a:cubicBezTo>
                      <a:cubicBezTo>
                        <a:pt x="102" y="46"/>
                        <a:pt x="58" y="2"/>
                        <a:pt x="7" y="0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" y="36"/>
                        <a:pt x="2" y="36"/>
                        <a:pt x="3" y="36"/>
                      </a:cubicBezTo>
                      <a:cubicBezTo>
                        <a:pt x="37" y="38"/>
                        <a:pt x="71" y="70"/>
                        <a:pt x="83" y="122"/>
                      </a:cubicBezTo>
                      <a:cubicBezTo>
                        <a:pt x="96" y="176"/>
                        <a:pt x="88" y="270"/>
                        <a:pt x="11" y="286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56" name="Freeform 863"/>
                <p:cNvSpPr/>
                <p:nvPr/>
              </p:nvSpPr>
              <p:spPr bwMode="auto">
                <a:xfrm>
                  <a:off x="768" y="2073"/>
                  <a:ext cx="232" cy="485"/>
                </a:xfrm>
                <a:custGeom>
                  <a:avLst/>
                  <a:gdLst>
                    <a:gd name="T0" fmla="*/ 1399 w 93"/>
                    <a:gd name="T1" fmla="*/ 3443 h 182"/>
                    <a:gd name="T2" fmla="*/ 1444 w 93"/>
                    <a:gd name="T3" fmla="*/ 2763 h 182"/>
                    <a:gd name="T4" fmla="*/ 1399 w 93"/>
                    <a:gd name="T5" fmla="*/ 2763 h 182"/>
                    <a:gd name="T6" fmla="*/ 716 w 93"/>
                    <a:gd name="T7" fmla="*/ 1833 h 182"/>
                    <a:gd name="T8" fmla="*/ 716 w 93"/>
                    <a:gd name="T9" fmla="*/ 648 h 182"/>
                    <a:gd name="T10" fmla="*/ 853 w 93"/>
                    <a:gd name="T11" fmla="*/ 456 h 182"/>
                    <a:gd name="T12" fmla="*/ 449 w 93"/>
                    <a:gd name="T13" fmla="*/ 0 h 182"/>
                    <a:gd name="T14" fmla="*/ 167 w 93"/>
                    <a:gd name="T15" fmla="*/ 2001 h 182"/>
                    <a:gd name="T16" fmla="*/ 1399 w 93"/>
                    <a:gd name="T17" fmla="*/ 3443 h 1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93" h="182">
                      <a:moveTo>
                        <a:pt x="90" y="182"/>
                      </a:moveTo>
                      <a:cubicBezTo>
                        <a:pt x="93" y="146"/>
                        <a:pt x="93" y="146"/>
                        <a:pt x="93" y="146"/>
                      </a:cubicBezTo>
                      <a:cubicBezTo>
                        <a:pt x="92" y="146"/>
                        <a:pt x="91" y="146"/>
                        <a:pt x="90" y="146"/>
                      </a:cubicBezTo>
                      <a:cubicBezTo>
                        <a:pt x="62" y="146"/>
                        <a:pt x="49" y="108"/>
                        <a:pt x="46" y="97"/>
                      </a:cubicBezTo>
                      <a:cubicBezTo>
                        <a:pt x="38" y="69"/>
                        <a:pt x="41" y="44"/>
                        <a:pt x="46" y="34"/>
                      </a:cubicBezTo>
                      <a:cubicBezTo>
                        <a:pt x="48" y="29"/>
                        <a:pt x="51" y="25"/>
                        <a:pt x="55" y="24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3" y="18"/>
                        <a:pt x="0" y="66"/>
                        <a:pt x="11" y="106"/>
                      </a:cubicBezTo>
                      <a:cubicBezTo>
                        <a:pt x="24" y="154"/>
                        <a:pt x="54" y="182"/>
                        <a:pt x="90" y="182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57" name="Freeform 864"/>
                <p:cNvSpPr/>
                <p:nvPr/>
              </p:nvSpPr>
              <p:spPr bwMode="auto">
                <a:xfrm>
                  <a:off x="840" y="1596"/>
                  <a:ext cx="1148" cy="541"/>
                </a:xfrm>
                <a:custGeom>
                  <a:avLst/>
                  <a:gdLst>
                    <a:gd name="T0" fmla="*/ 7181 w 459"/>
                    <a:gd name="T1" fmla="*/ 21 h 203"/>
                    <a:gd name="T2" fmla="*/ 7068 w 459"/>
                    <a:gd name="T3" fmla="*/ 21 h 203"/>
                    <a:gd name="T4" fmla="*/ 5680 w 459"/>
                    <a:gd name="T5" fmla="*/ 205 h 203"/>
                    <a:gd name="T6" fmla="*/ 3254 w 459"/>
                    <a:gd name="T7" fmla="*/ 1514 h 203"/>
                    <a:gd name="T8" fmla="*/ 1738 w 459"/>
                    <a:gd name="T9" fmla="*/ 2401 h 203"/>
                    <a:gd name="T10" fmla="*/ 33 w 459"/>
                    <a:gd name="T11" fmla="*/ 3353 h 203"/>
                    <a:gd name="T12" fmla="*/ 0 w 459"/>
                    <a:gd name="T13" fmla="*/ 3387 h 203"/>
                    <a:gd name="T14" fmla="*/ 408 w 459"/>
                    <a:gd name="T15" fmla="*/ 3843 h 203"/>
                    <a:gd name="T16" fmla="*/ 408 w 459"/>
                    <a:gd name="T17" fmla="*/ 3843 h 203"/>
                    <a:gd name="T18" fmla="*/ 1926 w 459"/>
                    <a:gd name="T19" fmla="*/ 3046 h 203"/>
                    <a:gd name="T20" fmla="*/ 3522 w 459"/>
                    <a:gd name="T21" fmla="*/ 2116 h 203"/>
                    <a:gd name="T22" fmla="*/ 5818 w 459"/>
                    <a:gd name="T23" fmla="*/ 874 h 203"/>
                    <a:gd name="T24" fmla="*/ 7056 w 459"/>
                    <a:gd name="T25" fmla="*/ 704 h 203"/>
                    <a:gd name="T26" fmla="*/ 7068 w 459"/>
                    <a:gd name="T27" fmla="*/ 682 h 203"/>
                    <a:gd name="T28" fmla="*/ 7181 w 459"/>
                    <a:gd name="T29" fmla="*/ 21 h 20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59" h="203">
                      <a:moveTo>
                        <a:pt x="459" y="1"/>
                      </a:moveTo>
                      <a:cubicBezTo>
                        <a:pt x="457" y="1"/>
                        <a:pt x="454" y="1"/>
                        <a:pt x="452" y="1"/>
                      </a:cubicBezTo>
                      <a:cubicBezTo>
                        <a:pt x="423" y="0"/>
                        <a:pt x="392" y="4"/>
                        <a:pt x="363" y="11"/>
                      </a:cubicBezTo>
                      <a:cubicBezTo>
                        <a:pt x="316" y="24"/>
                        <a:pt x="261" y="52"/>
                        <a:pt x="208" y="80"/>
                      </a:cubicBezTo>
                      <a:cubicBezTo>
                        <a:pt x="172" y="99"/>
                        <a:pt x="138" y="117"/>
                        <a:pt x="111" y="127"/>
                      </a:cubicBezTo>
                      <a:cubicBezTo>
                        <a:pt x="68" y="142"/>
                        <a:pt x="27" y="162"/>
                        <a:pt x="2" y="177"/>
                      </a:cubicBezTo>
                      <a:cubicBezTo>
                        <a:pt x="1" y="177"/>
                        <a:pt x="0" y="178"/>
                        <a:pt x="0" y="179"/>
                      </a:cubicBezTo>
                      <a:cubicBezTo>
                        <a:pt x="26" y="203"/>
                        <a:pt x="26" y="203"/>
                        <a:pt x="26" y="203"/>
                      </a:cubicBezTo>
                      <a:cubicBezTo>
                        <a:pt x="26" y="203"/>
                        <a:pt x="26" y="203"/>
                        <a:pt x="26" y="203"/>
                      </a:cubicBezTo>
                      <a:cubicBezTo>
                        <a:pt x="45" y="192"/>
                        <a:pt x="80" y="177"/>
                        <a:pt x="123" y="161"/>
                      </a:cubicBezTo>
                      <a:cubicBezTo>
                        <a:pt x="152" y="150"/>
                        <a:pt x="187" y="132"/>
                        <a:pt x="225" y="112"/>
                      </a:cubicBezTo>
                      <a:cubicBezTo>
                        <a:pt x="276" y="85"/>
                        <a:pt x="329" y="58"/>
                        <a:pt x="372" y="46"/>
                      </a:cubicBezTo>
                      <a:cubicBezTo>
                        <a:pt x="398" y="39"/>
                        <a:pt x="425" y="36"/>
                        <a:pt x="451" y="37"/>
                      </a:cubicBezTo>
                      <a:cubicBezTo>
                        <a:pt x="451" y="37"/>
                        <a:pt x="452" y="37"/>
                        <a:pt x="452" y="36"/>
                      </a:cubicBezTo>
                      <a:lnTo>
                        <a:pt x="459" y="1"/>
                      </a:ln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58" name="Freeform 865"/>
                <p:cNvSpPr/>
                <p:nvPr/>
              </p:nvSpPr>
              <p:spPr bwMode="auto">
                <a:xfrm>
                  <a:off x="993" y="2361"/>
                  <a:ext cx="1050" cy="203"/>
                </a:xfrm>
                <a:custGeom>
                  <a:avLst/>
                  <a:gdLst>
                    <a:gd name="T0" fmla="*/ 6283 w 420"/>
                    <a:gd name="T1" fmla="*/ 0 h 76"/>
                    <a:gd name="T2" fmla="*/ 6283 w 420"/>
                    <a:gd name="T3" fmla="*/ 0 h 76"/>
                    <a:gd name="T4" fmla="*/ 2583 w 420"/>
                    <a:gd name="T5" fmla="*/ 593 h 76"/>
                    <a:gd name="T6" fmla="*/ 1220 w 420"/>
                    <a:gd name="T7" fmla="*/ 662 h 76"/>
                    <a:gd name="T8" fmla="*/ 95 w 420"/>
                    <a:gd name="T9" fmla="*/ 727 h 76"/>
                    <a:gd name="T10" fmla="*/ 50 w 420"/>
                    <a:gd name="T11" fmla="*/ 727 h 76"/>
                    <a:gd name="T12" fmla="*/ 0 w 420"/>
                    <a:gd name="T13" fmla="*/ 1392 h 76"/>
                    <a:gd name="T14" fmla="*/ 33 w 420"/>
                    <a:gd name="T15" fmla="*/ 1413 h 76"/>
                    <a:gd name="T16" fmla="*/ 1300 w 420"/>
                    <a:gd name="T17" fmla="*/ 1357 h 76"/>
                    <a:gd name="T18" fmla="*/ 2595 w 420"/>
                    <a:gd name="T19" fmla="*/ 1277 h 76"/>
                    <a:gd name="T20" fmla="*/ 6500 w 420"/>
                    <a:gd name="T21" fmla="*/ 628 h 76"/>
                    <a:gd name="T22" fmla="*/ 6563 w 420"/>
                    <a:gd name="T23" fmla="*/ 593 h 76"/>
                    <a:gd name="T24" fmla="*/ 6283 w 420"/>
                    <a:gd name="T25" fmla="*/ 0 h 7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20" h="76">
                      <a:moveTo>
                        <a:pt x="402" y="0"/>
                      </a:moveTo>
                      <a:cubicBezTo>
                        <a:pt x="402" y="0"/>
                        <a:pt x="402" y="0"/>
                        <a:pt x="402" y="0"/>
                      </a:cubicBezTo>
                      <a:cubicBezTo>
                        <a:pt x="339" y="28"/>
                        <a:pt x="243" y="29"/>
                        <a:pt x="165" y="31"/>
                      </a:cubicBezTo>
                      <a:cubicBezTo>
                        <a:pt x="130" y="32"/>
                        <a:pt x="100" y="32"/>
                        <a:pt x="78" y="35"/>
                      </a:cubicBezTo>
                      <a:cubicBezTo>
                        <a:pt x="50" y="39"/>
                        <a:pt x="26" y="40"/>
                        <a:pt x="6" y="38"/>
                      </a:cubicBezTo>
                      <a:cubicBezTo>
                        <a:pt x="4" y="38"/>
                        <a:pt x="3" y="38"/>
                        <a:pt x="3" y="38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1" y="73"/>
                        <a:pt x="1" y="73"/>
                        <a:pt x="2" y="74"/>
                      </a:cubicBezTo>
                      <a:cubicBezTo>
                        <a:pt x="25" y="76"/>
                        <a:pt x="52" y="75"/>
                        <a:pt x="83" y="71"/>
                      </a:cubicBezTo>
                      <a:cubicBezTo>
                        <a:pt x="102" y="68"/>
                        <a:pt x="132" y="67"/>
                        <a:pt x="166" y="67"/>
                      </a:cubicBezTo>
                      <a:cubicBezTo>
                        <a:pt x="246" y="65"/>
                        <a:pt x="347" y="63"/>
                        <a:pt x="416" y="33"/>
                      </a:cubicBezTo>
                      <a:cubicBezTo>
                        <a:pt x="418" y="33"/>
                        <a:pt x="419" y="32"/>
                        <a:pt x="420" y="31"/>
                      </a:cubicBezTo>
                      <a:lnTo>
                        <a:pt x="402" y="0"/>
                      </a:ln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59" name="Freeform 866"/>
                <p:cNvSpPr>
                  <a:spLocks noEditPoints="1"/>
                </p:cNvSpPr>
                <p:nvPr/>
              </p:nvSpPr>
              <p:spPr bwMode="auto">
                <a:xfrm>
                  <a:off x="1003" y="1769"/>
                  <a:ext cx="1085" cy="605"/>
                </a:xfrm>
                <a:custGeom>
                  <a:avLst/>
                  <a:gdLst>
                    <a:gd name="T0" fmla="*/ 5158 w 434"/>
                    <a:gd name="T1" fmla="*/ 1002 h 227"/>
                    <a:gd name="T2" fmla="*/ 4238 w 434"/>
                    <a:gd name="T3" fmla="*/ 1365 h 227"/>
                    <a:gd name="T4" fmla="*/ 3813 w 434"/>
                    <a:gd name="T5" fmla="*/ 2252 h 227"/>
                    <a:gd name="T6" fmla="*/ 3363 w 434"/>
                    <a:gd name="T7" fmla="*/ 1796 h 227"/>
                    <a:gd name="T8" fmla="*/ 2000 w 434"/>
                    <a:gd name="T9" fmla="*/ 2329 h 227"/>
                    <a:gd name="T10" fmla="*/ 1583 w 434"/>
                    <a:gd name="T11" fmla="*/ 2684 h 227"/>
                    <a:gd name="T12" fmla="*/ 1033 w 434"/>
                    <a:gd name="T13" fmla="*/ 3467 h 227"/>
                    <a:gd name="T14" fmla="*/ 533 w 434"/>
                    <a:gd name="T15" fmla="*/ 3809 h 227"/>
                    <a:gd name="T16" fmla="*/ 1345 w 434"/>
                    <a:gd name="T17" fmla="*/ 3673 h 227"/>
                    <a:gd name="T18" fmla="*/ 2595 w 434"/>
                    <a:gd name="T19" fmla="*/ 3694 h 227"/>
                    <a:gd name="T20" fmla="*/ 4970 w 434"/>
                    <a:gd name="T21" fmla="*/ 3558 h 227"/>
                    <a:gd name="T22" fmla="*/ 6175 w 434"/>
                    <a:gd name="T23" fmla="*/ 1045 h 227"/>
                    <a:gd name="T24" fmla="*/ 3988 w 434"/>
                    <a:gd name="T25" fmla="*/ 1668 h 227"/>
                    <a:gd name="T26" fmla="*/ 3083 w 434"/>
                    <a:gd name="T27" fmla="*/ 2103 h 227"/>
                    <a:gd name="T28" fmla="*/ 1375 w 434"/>
                    <a:gd name="T29" fmla="*/ 2500 h 227"/>
                    <a:gd name="T30" fmla="*/ 1395 w 434"/>
                    <a:gd name="T31" fmla="*/ 3161 h 227"/>
                    <a:gd name="T32" fmla="*/ 625 w 434"/>
                    <a:gd name="T33" fmla="*/ 3617 h 227"/>
                    <a:gd name="T34" fmla="*/ 1158 w 434"/>
                    <a:gd name="T35" fmla="*/ 3481 h 227"/>
                    <a:gd name="T36" fmla="*/ 2000 w 434"/>
                    <a:gd name="T37" fmla="*/ 3238 h 227"/>
                    <a:gd name="T38" fmla="*/ 2188 w 434"/>
                    <a:gd name="T39" fmla="*/ 3126 h 227"/>
                    <a:gd name="T40" fmla="*/ 2533 w 434"/>
                    <a:gd name="T41" fmla="*/ 2273 h 227"/>
                    <a:gd name="T42" fmla="*/ 2613 w 434"/>
                    <a:gd name="T43" fmla="*/ 2535 h 227"/>
                    <a:gd name="T44" fmla="*/ 2895 w 434"/>
                    <a:gd name="T45" fmla="*/ 2273 h 227"/>
                    <a:gd name="T46" fmla="*/ 3238 w 434"/>
                    <a:gd name="T47" fmla="*/ 2287 h 227"/>
                    <a:gd name="T48" fmla="*/ 1863 w 434"/>
                    <a:gd name="T49" fmla="*/ 3502 h 227"/>
                    <a:gd name="T50" fmla="*/ 2500 w 434"/>
                    <a:gd name="T51" fmla="*/ 3196 h 227"/>
                    <a:gd name="T52" fmla="*/ 2625 w 434"/>
                    <a:gd name="T53" fmla="*/ 3068 h 227"/>
                    <a:gd name="T54" fmla="*/ 2738 w 434"/>
                    <a:gd name="T55" fmla="*/ 3446 h 227"/>
                    <a:gd name="T56" fmla="*/ 3458 w 434"/>
                    <a:gd name="T57" fmla="*/ 2367 h 227"/>
                    <a:gd name="T58" fmla="*/ 2458 w 434"/>
                    <a:gd name="T59" fmla="*/ 3595 h 227"/>
                    <a:gd name="T60" fmla="*/ 3145 w 434"/>
                    <a:gd name="T61" fmla="*/ 3502 h 227"/>
                    <a:gd name="T62" fmla="*/ 3550 w 434"/>
                    <a:gd name="T63" fmla="*/ 2726 h 227"/>
                    <a:gd name="T64" fmla="*/ 3488 w 434"/>
                    <a:gd name="T65" fmla="*/ 3254 h 227"/>
                    <a:gd name="T66" fmla="*/ 4033 w 434"/>
                    <a:gd name="T67" fmla="*/ 1954 h 227"/>
                    <a:gd name="T68" fmla="*/ 3833 w 434"/>
                    <a:gd name="T69" fmla="*/ 3276 h 227"/>
                    <a:gd name="T70" fmla="*/ 2783 w 434"/>
                    <a:gd name="T71" fmla="*/ 3878 h 227"/>
                    <a:gd name="T72" fmla="*/ 4095 w 434"/>
                    <a:gd name="T73" fmla="*/ 3276 h 227"/>
                    <a:gd name="T74" fmla="*/ 4988 w 434"/>
                    <a:gd name="T75" fmla="*/ 1911 h 227"/>
                    <a:gd name="T76" fmla="*/ 5095 w 434"/>
                    <a:gd name="T77" fmla="*/ 1740 h 227"/>
                    <a:gd name="T78" fmla="*/ 5800 w 434"/>
                    <a:gd name="T79" fmla="*/ 1399 h 227"/>
                    <a:gd name="T80" fmla="*/ 5613 w 434"/>
                    <a:gd name="T81" fmla="*/ 682 h 227"/>
                    <a:gd name="T82" fmla="*/ 5833 w 434"/>
                    <a:gd name="T83" fmla="*/ 456 h 227"/>
                    <a:gd name="T84" fmla="*/ 6270 w 434"/>
                    <a:gd name="T85" fmla="*/ 1442 h 227"/>
                    <a:gd name="T86" fmla="*/ 5220 w 434"/>
                    <a:gd name="T87" fmla="*/ 1818 h 227"/>
                    <a:gd name="T88" fmla="*/ 4550 w 434"/>
                    <a:gd name="T89" fmla="*/ 2572 h 227"/>
                    <a:gd name="T90" fmla="*/ 4675 w 434"/>
                    <a:gd name="T91" fmla="*/ 2513 h 227"/>
                    <a:gd name="T92" fmla="*/ 5250 w 434"/>
                    <a:gd name="T93" fmla="*/ 2628 h 227"/>
                    <a:gd name="T94" fmla="*/ 5470 w 434"/>
                    <a:gd name="T95" fmla="*/ 2705 h 227"/>
                    <a:gd name="T96" fmla="*/ 5550 w 434"/>
                    <a:gd name="T97" fmla="*/ 2175 h 227"/>
                    <a:gd name="T98" fmla="*/ 5875 w 434"/>
                    <a:gd name="T99" fmla="*/ 1556 h 227"/>
                    <a:gd name="T100" fmla="*/ 6125 w 434"/>
                    <a:gd name="T101" fmla="*/ 1626 h 227"/>
                    <a:gd name="T102" fmla="*/ 5938 w 434"/>
                    <a:gd name="T103" fmla="*/ 2388 h 227"/>
                    <a:gd name="T104" fmla="*/ 6395 w 434"/>
                    <a:gd name="T105" fmla="*/ 1932 h 227"/>
                    <a:gd name="T106" fmla="*/ 5595 w 434"/>
                    <a:gd name="T107" fmla="*/ 2785 h 227"/>
                    <a:gd name="T108" fmla="*/ 5363 w 434"/>
                    <a:gd name="T109" fmla="*/ 2798 h 227"/>
                    <a:gd name="T110" fmla="*/ 5645 w 434"/>
                    <a:gd name="T111" fmla="*/ 2934 h 227"/>
                    <a:gd name="T112" fmla="*/ 6158 w 434"/>
                    <a:gd name="T113" fmla="*/ 2593 h 227"/>
                    <a:gd name="T114" fmla="*/ 6300 w 434"/>
                    <a:gd name="T115" fmla="*/ 2513 h 227"/>
                    <a:gd name="T116" fmla="*/ 5300 w 434"/>
                    <a:gd name="T117" fmla="*/ 3161 h 227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434" h="227">
                      <a:moveTo>
                        <a:pt x="363" y="3"/>
                      </a:moveTo>
                      <a:cubicBezTo>
                        <a:pt x="360" y="6"/>
                        <a:pt x="359" y="8"/>
                        <a:pt x="359" y="11"/>
                      </a:cubicBezTo>
                      <a:cubicBezTo>
                        <a:pt x="359" y="18"/>
                        <a:pt x="364" y="24"/>
                        <a:pt x="367" y="29"/>
                      </a:cubicBezTo>
                      <a:cubicBezTo>
                        <a:pt x="369" y="32"/>
                        <a:pt x="369" y="32"/>
                        <a:pt x="369" y="32"/>
                      </a:cubicBezTo>
                      <a:cubicBezTo>
                        <a:pt x="371" y="36"/>
                        <a:pt x="373" y="39"/>
                        <a:pt x="376" y="42"/>
                      </a:cubicBezTo>
                      <a:cubicBezTo>
                        <a:pt x="372" y="36"/>
                        <a:pt x="367" y="31"/>
                        <a:pt x="362" y="29"/>
                      </a:cubicBezTo>
                      <a:cubicBezTo>
                        <a:pt x="357" y="26"/>
                        <a:pt x="351" y="26"/>
                        <a:pt x="345" y="29"/>
                      </a:cubicBezTo>
                      <a:cubicBezTo>
                        <a:pt x="338" y="32"/>
                        <a:pt x="332" y="39"/>
                        <a:pt x="330" y="47"/>
                      </a:cubicBezTo>
                      <a:cubicBezTo>
                        <a:pt x="330" y="48"/>
                        <a:pt x="330" y="49"/>
                        <a:pt x="330" y="50"/>
                      </a:cubicBezTo>
                      <a:cubicBezTo>
                        <a:pt x="330" y="51"/>
                        <a:pt x="330" y="52"/>
                        <a:pt x="330" y="53"/>
                      </a:cubicBezTo>
                      <a:cubicBezTo>
                        <a:pt x="323" y="55"/>
                        <a:pt x="318" y="58"/>
                        <a:pt x="315" y="63"/>
                      </a:cubicBezTo>
                      <a:cubicBezTo>
                        <a:pt x="314" y="64"/>
                        <a:pt x="314" y="66"/>
                        <a:pt x="313" y="67"/>
                      </a:cubicBezTo>
                      <a:cubicBezTo>
                        <a:pt x="306" y="65"/>
                        <a:pt x="299" y="65"/>
                        <a:pt x="294" y="68"/>
                      </a:cubicBezTo>
                      <a:cubicBezTo>
                        <a:pt x="287" y="72"/>
                        <a:pt x="283" y="78"/>
                        <a:pt x="280" y="88"/>
                      </a:cubicBezTo>
                      <a:cubicBezTo>
                        <a:pt x="279" y="91"/>
                        <a:pt x="278" y="94"/>
                        <a:pt x="278" y="97"/>
                      </a:cubicBezTo>
                      <a:cubicBezTo>
                        <a:pt x="276" y="97"/>
                        <a:pt x="274" y="98"/>
                        <a:pt x="272" y="100"/>
                      </a:cubicBezTo>
                      <a:cubicBezTo>
                        <a:pt x="270" y="101"/>
                        <a:pt x="269" y="102"/>
                        <a:pt x="268" y="104"/>
                      </a:cubicBezTo>
                      <a:cubicBezTo>
                        <a:pt x="267" y="102"/>
                        <a:pt x="266" y="100"/>
                        <a:pt x="265" y="99"/>
                      </a:cubicBezTo>
                      <a:cubicBezTo>
                        <a:pt x="264" y="97"/>
                        <a:pt x="262" y="95"/>
                        <a:pt x="261" y="93"/>
                      </a:cubicBezTo>
                      <a:cubicBezTo>
                        <a:pt x="266" y="87"/>
                        <a:pt x="271" y="80"/>
                        <a:pt x="271" y="72"/>
                      </a:cubicBezTo>
                      <a:cubicBezTo>
                        <a:pt x="271" y="67"/>
                        <a:pt x="270" y="62"/>
                        <a:pt x="265" y="57"/>
                      </a:cubicBezTo>
                      <a:cubicBezTo>
                        <a:pt x="256" y="47"/>
                        <a:pt x="244" y="45"/>
                        <a:pt x="231" y="51"/>
                      </a:cubicBezTo>
                      <a:cubicBezTo>
                        <a:pt x="225" y="54"/>
                        <a:pt x="218" y="59"/>
                        <a:pt x="217" y="66"/>
                      </a:cubicBezTo>
                      <a:cubicBezTo>
                        <a:pt x="217" y="67"/>
                        <a:pt x="217" y="67"/>
                        <a:pt x="217" y="68"/>
                      </a:cubicBezTo>
                      <a:cubicBezTo>
                        <a:pt x="217" y="71"/>
                        <a:pt x="218" y="75"/>
                        <a:pt x="224" y="80"/>
                      </a:cubicBezTo>
                      <a:cubicBezTo>
                        <a:pt x="224" y="80"/>
                        <a:pt x="224" y="80"/>
                        <a:pt x="224" y="80"/>
                      </a:cubicBezTo>
                      <a:cubicBezTo>
                        <a:pt x="234" y="85"/>
                        <a:pt x="234" y="85"/>
                        <a:pt x="234" y="85"/>
                      </a:cubicBezTo>
                      <a:cubicBezTo>
                        <a:pt x="240" y="87"/>
                        <a:pt x="245" y="90"/>
                        <a:pt x="250" y="94"/>
                      </a:cubicBezTo>
                      <a:cubicBezTo>
                        <a:pt x="246" y="99"/>
                        <a:pt x="243" y="105"/>
                        <a:pt x="243" y="112"/>
                      </a:cubicBezTo>
                      <a:cubicBezTo>
                        <a:pt x="243" y="114"/>
                        <a:pt x="243" y="117"/>
                        <a:pt x="244" y="119"/>
                      </a:cubicBezTo>
                      <a:cubicBezTo>
                        <a:pt x="246" y="125"/>
                        <a:pt x="251" y="129"/>
                        <a:pt x="254" y="131"/>
                      </a:cubicBezTo>
                      <a:cubicBezTo>
                        <a:pt x="256" y="132"/>
                        <a:pt x="258" y="134"/>
                        <a:pt x="258" y="135"/>
                      </a:cubicBezTo>
                      <a:cubicBezTo>
                        <a:pt x="258" y="135"/>
                        <a:pt x="258" y="135"/>
                        <a:pt x="258" y="135"/>
                      </a:cubicBezTo>
                      <a:cubicBezTo>
                        <a:pt x="258" y="136"/>
                        <a:pt x="257" y="137"/>
                        <a:pt x="256" y="139"/>
                      </a:cubicBezTo>
                      <a:cubicBezTo>
                        <a:pt x="254" y="142"/>
                        <a:pt x="251" y="144"/>
                        <a:pt x="249" y="144"/>
                      </a:cubicBezTo>
                      <a:cubicBezTo>
                        <a:pt x="249" y="143"/>
                        <a:pt x="248" y="142"/>
                        <a:pt x="248" y="141"/>
                      </a:cubicBezTo>
                      <a:cubicBezTo>
                        <a:pt x="245" y="133"/>
                        <a:pt x="242" y="125"/>
                        <a:pt x="238" y="117"/>
                      </a:cubicBezTo>
                      <a:cubicBezTo>
                        <a:pt x="237" y="112"/>
                        <a:pt x="236" y="108"/>
                        <a:pt x="232" y="107"/>
                      </a:cubicBezTo>
                      <a:cubicBezTo>
                        <a:pt x="232" y="107"/>
                        <a:pt x="232" y="107"/>
                        <a:pt x="232" y="107"/>
                      </a:cubicBezTo>
                      <a:cubicBezTo>
                        <a:pt x="227" y="100"/>
                        <a:pt x="222" y="95"/>
                        <a:pt x="215" y="95"/>
                      </a:cubicBezTo>
                      <a:cubicBezTo>
                        <a:pt x="209" y="95"/>
                        <a:pt x="204" y="99"/>
                        <a:pt x="201" y="104"/>
                      </a:cubicBezTo>
                      <a:cubicBezTo>
                        <a:pt x="199" y="103"/>
                        <a:pt x="197" y="102"/>
                        <a:pt x="194" y="102"/>
                      </a:cubicBezTo>
                      <a:cubicBezTo>
                        <a:pt x="187" y="102"/>
                        <a:pt x="183" y="104"/>
                        <a:pt x="180" y="108"/>
                      </a:cubicBezTo>
                      <a:cubicBezTo>
                        <a:pt x="179" y="109"/>
                        <a:pt x="179" y="110"/>
                        <a:pt x="179" y="111"/>
                      </a:cubicBezTo>
                      <a:cubicBezTo>
                        <a:pt x="175" y="111"/>
                        <a:pt x="171" y="111"/>
                        <a:pt x="168" y="113"/>
                      </a:cubicBezTo>
                      <a:cubicBezTo>
                        <a:pt x="168" y="113"/>
                        <a:pt x="168" y="114"/>
                        <a:pt x="167" y="114"/>
                      </a:cubicBezTo>
                      <a:cubicBezTo>
                        <a:pt x="160" y="109"/>
                        <a:pt x="153" y="108"/>
                        <a:pt x="145" y="111"/>
                      </a:cubicBezTo>
                      <a:cubicBezTo>
                        <a:pt x="143" y="107"/>
                        <a:pt x="141" y="105"/>
                        <a:pt x="138" y="105"/>
                      </a:cubicBezTo>
                      <a:cubicBezTo>
                        <a:pt x="133" y="105"/>
                        <a:pt x="130" y="111"/>
                        <a:pt x="130" y="113"/>
                      </a:cubicBezTo>
                      <a:cubicBezTo>
                        <a:pt x="128" y="116"/>
                        <a:pt x="128" y="119"/>
                        <a:pt x="128" y="123"/>
                      </a:cubicBezTo>
                      <a:cubicBezTo>
                        <a:pt x="128" y="126"/>
                        <a:pt x="128" y="128"/>
                        <a:pt x="128" y="131"/>
                      </a:cubicBezTo>
                      <a:cubicBezTo>
                        <a:pt x="128" y="133"/>
                        <a:pt x="127" y="135"/>
                        <a:pt x="127" y="137"/>
                      </a:cubicBezTo>
                      <a:cubicBezTo>
                        <a:pt x="126" y="135"/>
                        <a:pt x="125" y="134"/>
                        <a:pt x="125" y="134"/>
                      </a:cubicBezTo>
                      <a:cubicBezTo>
                        <a:pt x="123" y="131"/>
                        <a:pt x="120" y="130"/>
                        <a:pt x="117" y="130"/>
                      </a:cubicBezTo>
                      <a:cubicBezTo>
                        <a:pt x="113" y="130"/>
                        <a:pt x="108" y="131"/>
                        <a:pt x="104" y="133"/>
                      </a:cubicBezTo>
                      <a:cubicBezTo>
                        <a:pt x="100" y="127"/>
                        <a:pt x="95" y="122"/>
                        <a:pt x="90" y="122"/>
                      </a:cubicBezTo>
                      <a:cubicBezTo>
                        <a:pt x="88" y="122"/>
                        <a:pt x="83" y="122"/>
                        <a:pt x="81" y="129"/>
                      </a:cubicBezTo>
                      <a:cubicBezTo>
                        <a:pt x="78" y="135"/>
                        <a:pt x="77" y="142"/>
                        <a:pt x="80" y="146"/>
                      </a:cubicBezTo>
                      <a:cubicBezTo>
                        <a:pt x="84" y="149"/>
                        <a:pt x="91" y="147"/>
                        <a:pt x="99" y="144"/>
                      </a:cubicBezTo>
                      <a:cubicBezTo>
                        <a:pt x="100" y="143"/>
                        <a:pt x="100" y="143"/>
                        <a:pt x="101" y="142"/>
                      </a:cubicBezTo>
                      <a:cubicBezTo>
                        <a:pt x="106" y="149"/>
                        <a:pt x="110" y="156"/>
                        <a:pt x="110" y="159"/>
                      </a:cubicBezTo>
                      <a:cubicBezTo>
                        <a:pt x="111" y="163"/>
                        <a:pt x="111" y="168"/>
                        <a:pt x="111" y="173"/>
                      </a:cubicBezTo>
                      <a:cubicBezTo>
                        <a:pt x="111" y="185"/>
                        <a:pt x="109" y="199"/>
                        <a:pt x="102" y="201"/>
                      </a:cubicBezTo>
                      <a:cubicBezTo>
                        <a:pt x="100" y="197"/>
                        <a:pt x="99" y="193"/>
                        <a:pt x="97" y="189"/>
                      </a:cubicBezTo>
                      <a:cubicBezTo>
                        <a:pt x="96" y="187"/>
                        <a:pt x="96" y="185"/>
                        <a:pt x="95" y="184"/>
                      </a:cubicBezTo>
                      <a:cubicBezTo>
                        <a:pt x="95" y="183"/>
                        <a:pt x="96" y="182"/>
                        <a:pt x="96" y="181"/>
                      </a:cubicBezTo>
                      <a:cubicBezTo>
                        <a:pt x="96" y="176"/>
                        <a:pt x="97" y="171"/>
                        <a:pt x="97" y="167"/>
                      </a:cubicBezTo>
                      <a:cubicBezTo>
                        <a:pt x="97" y="161"/>
                        <a:pt x="96" y="157"/>
                        <a:pt x="93" y="153"/>
                      </a:cubicBezTo>
                      <a:cubicBezTo>
                        <a:pt x="90" y="151"/>
                        <a:pt x="86" y="150"/>
                        <a:pt x="82" y="150"/>
                      </a:cubicBezTo>
                      <a:cubicBezTo>
                        <a:pt x="71" y="151"/>
                        <a:pt x="69" y="167"/>
                        <a:pt x="66" y="183"/>
                      </a:cubicBezTo>
                      <a:cubicBezTo>
                        <a:pt x="65" y="190"/>
                        <a:pt x="64" y="198"/>
                        <a:pt x="62" y="203"/>
                      </a:cubicBezTo>
                      <a:cubicBezTo>
                        <a:pt x="62" y="203"/>
                        <a:pt x="62" y="203"/>
                        <a:pt x="62" y="203"/>
                      </a:cubicBezTo>
                      <a:cubicBezTo>
                        <a:pt x="61" y="194"/>
                        <a:pt x="60" y="181"/>
                        <a:pt x="48" y="180"/>
                      </a:cubicBezTo>
                      <a:cubicBezTo>
                        <a:pt x="45" y="180"/>
                        <a:pt x="42" y="181"/>
                        <a:pt x="39" y="182"/>
                      </a:cubicBezTo>
                      <a:cubicBezTo>
                        <a:pt x="37" y="173"/>
                        <a:pt x="34" y="165"/>
                        <a:pt x="26" y="165"/>
                      </a:cubicBezTo>
                      <a:cubicBezTo>
                        <a:pt x="10" y="164"/>
                        <a:pt x="3" y="182"/>
                        <a:pt x="2" y="192"/>
                      </a:cubicBezTo>
                      <a:cubicBezTo>
                        <a:pt x="0" y="207"/>
                        <a:pt x="0" y="217"/>
                        <a:pt x="5" y="223"/>
                      </a:cubicBezTo>
                      <a:cubicBezTo>
                        <a:pt x="7" y="226"/>
                        <a:pt x="11" y="227"/>
                        <a:pt x="15" y="227"/>
                      </a:cubicBezTo>
                      <a:cubicBezTo>
                        <a:pt x="22" y="227"/>
                        <a:pt x="26" y="219"/>
                        <a:pt x="31" y="209"/>
                      </a:cubicBezTo>
                      <a:cubicBezTo>
                        <a:pt x="32" y="206"/>
                        <a:pt x="33" y="204"/>
                        <a:pt x="34" y="201"/>
                      </a:cubicBezTo>
                      <a:cubicBezTo>
                        <a:pt x="35" y="208"/>
                        <a:pt x="37" y="213"/>
                        <a:pt x="42" y="216"/>
                      </a:cubicBezTo>
                      <a:cubicBezTo>
                        <a:pt x="48" y="220"/>
                        <a:pt x="53" y="221"/>
                        <a:pt x="58" y="220"/>
                      </a:cubicBezTo>
                      <a:cubicBezTo>
                        <a:pt x="58" y="221"/>
                        <a:pt x="59" y="223"/>
                        <a:pt x="61" y="224"/>
                      </a:cubicBezTo>
                      <a:cubicBezTo>
                        <a:pt x="63" y="226"/>
                        <a:pt x="67" y="227"/>
                        <a:pt x="71" y="226"/>
                      </a:cubicBezTo>
                      <a:cubicBezTo>
                        <a:pt x="82" y="225"/>
                        <a:pt x="84" y="216"/>
                        <a:pt x="84" y="207"/>
                      </a:cubicBezTo>
                      <a:cubicBezTo>
                        <a:pt x="84" y="202"/>
                        <a:pt x="84" y="198"/>
                        <a:pt x="83" y="194"/>
                      </a:cubicBezTo>
                      <a:cubicBezTo>
                        <a:pt x="83" y="191"/>
                        <a:pt x="83" y="186"/>
                        <a:pt x="83" y="183"/>
                      </a:cubicBezTo>
                      <a:cubicBezTo>
                        <a:pt x="83" y="180"/>
                        <a:pt x="83" y="179"/>
                        <a:pt x="83" y="178"/>
                      </a:cubicBezTo>
                      <a:cubicBezTo>
                        <a:pt x="85" y="179"/>
                        <a:pt x="86" y="182"/>
                        <a:pt x="87" y="185"/>
                      </a:cubicBezTo>
                      <a:cubicBezTo>
                        <a:pt x="87" y="188"/>
                        <a:pt x="86" y="191"/>
                        <a:pt x="86" y="194"/>
                      </a:cubicBezTo>
                      <a:cubicBezTo>
                        <a:pt x="86" y="200"/>
                        <a:pt x="87" y="204"/>
                        <a:pt x="91" y="207"/>
                      </a:cubicBezTo>
                      <a:cubicBezTo>
                        <a:pt x="93" y="209"/>
                        <a:pt x="95" y="209"/>
                        <a:pt x="98" y="210"/>
                      </a:cubicBezTo>
                      <a:cubicBezTo>
                        <a:pt x="102" y="216"/>
                        <a:pt x="107" y="221"/>
                        <a:pt x="115" y="219"/>
                      </a:cubicBezTo>
                      <a:cubicBezTo>
                        <a:pt x="121" y="218"/>
                        <a:pt x="125" y="215"/>
                        <a:pt x="127" y="211"/>
                      </a:cubicBezTo>
                      <a:cubicBezTo>
                        <a:pt x="129" y="212"/>
                        <a:pt x="131" y="212"/>
                        <a:pt x="133" y="212"/>
                      </a:cubicBezTo>
                      <a:cubicBezTo>
                        <a:pt x="140" y="210"/>
                        <a:pt x="145" y="200"/>
                        <a:pt x="148" y="192"/>
                      </a:cubicBezTo>
                      <a:cubicBezTo>
                        <a:pt x="149" y="194"/>
                        <a:pt x="150" y="196"/>
                        <a:pt x="153" y="197"/>
                      </a:cubicBezTo>
                      <a:cubicBezTo>
                        <a:pt x="156" y="199"/>
                        <a:pt x="160" y="198"/>
                        <a:pt x="165" y="194"/>
                      </a:cubicBezTo>
                      <a:cubicBezTo>
                        <a:pt x="165" y="194"/>
                        <a:pt x="166" y="194"/>
                        <a:pt x="166" y="195"/>
                      </a:cubicBezTo>
                      <a:cubicBezTo>
                        <a:pt x="166" y="195"/>
                        <a:pt x="166" y="195"/>
                        <a:pt x="166" y="195"/>
                      </a:cubicBezTo>
                      <a:cubicBezTo>
                        <a:pt x="166" y="203"/>
                        <a:pt x="169" y="209"/>
                        <a:pt x="173" y="212"/>
                      </a:cubicBezTo>
                      <a:cubicBezTo>
                        <a:pt x="176" y="214"/>
                        <a:pt x="180" y="215"/>
                        <a:pt x="187" y="213"/>
                      </a:cubicBezTo>
                      <a:cubicBezTo>
                        <a:pt x="191" y="211"/>
                        <a:pt x="194" y="208"/>
                        <a:pt x="197" y="204"/>
                      </a:cubicBezTo>
                      <a:cubicBezTo>
                        <a:pt x="197" y="204"/>
                        <a:pt x="198" y="204"/>
                        <a:pt x="198" y="204"/>
                      </a:cubicBezTo>
                      <a:cubicBezTo>
                        <a:pt x="206" y="203"/>
                        <a:pt x="212" y="201"/>
                        <a:pt x="216" y="196"/>
                      </a:cubicBezTo>
                      <a:cubicBezTo>
                        <a:pt x="222" y="199"/>
                        <a:pt x="229" y="200"/>
                        <a:pt x="237" y="198"/>
                      </a:cubicBezTo>
                      <a:cubicBezTo>
                        <a:pt x="249" y="196"/>
                        <a:pt x="255" y="190"/>
                        <a:pt x="258" y="183"/>
                      </a:cubicBezTo>
                      <a:cubicBezTo>
                        <a:pt x="264" y="190"/>
                        <a:pt x="270" y="194"/>
                        <a:pt x="277" y="193"/>
                      </a:cubicBezTo>
                      <a:cubicBezTo>
                        <a:pt x="290" y="193"/>
                        <a:pt x="296" y="187"/>
                        <a:pt x="300" y="180"/>
                      </a:cubicBezTo>
                      <a:cubicBezTo>
                        <a:pt x="304" y="184"/>
                        <a:pt x="309" y="188"/>
                        <a:pt x="318" y="188"/>
                      </a:cubicBezTo>
                      <a:cubicBezTo>
                        <a:pt x="325" y="188"/>
                        <a:pt x="329" y="186"/>
                        <a:pt x="332" y="183"/>
                      </a:cubicBezTo>
                      <a:cubicBezTo>
                        <a:pt x="333" y="183"/>
                        <a:pt x="334" y="184"/>
                        <a:pt x="334" y="183"/>
                      </a:cubicBezTo>
                      <a:cubicBezTo>
                        <a:pt x="344" y="183"/>
                        <a:pt x="353" y="174"/>
                        <a:pt x="360" y="167"/>
                      </a:cubicBezTo>
                      <a:cubicBezTo>
                        <a:pt x="364" y="171"/>
                        <a:pt x="368" y="172"/>
                        <a:pt x="373" y="172"/>
                      </a:cubicBezTo>
                      <a:cubicBezTo>
                        <a:pt x="378" y="172"/>
                        <a:pt x="383" y="170"/>
                        <a:pt x="388" y="167"/>
                      </a:cubicBezTo>
                      <a:cubicBezTo>
                        <a:pt x="402" y="167"/>
                        <a:pt x="415" y="164"/>
                        <a:pt x="422" y="154"/>
                      </a:cubicBezTo>
                      <a:cubicBezTo>
                        <a:pt x="431" y="143"/>
                        <a:pt x="434" y="130"/>
                        <a:pt x="434" y="118"/>
                      </a:cubicBezTo>
                      <a:cubicBezTo>
                        <a:pt x="434" y="106"/>
                        <a:pt x="431" y="96"/>
                        <a:pt x="426" y="88"/>
                      </a:cubicBezTo>
                      <a:cubicBezTo>
                        <a:pt x="422" y="82"/>
                        <a:pt x="416" y="78"/>
                        <a:pt x="411" y="77"/>
                      </a:cubicBezTo>
                      <a:cubicBezTo>
                        <a:pt x="407" y="69"/>
                        <a:pt x="401" y="62"/>
                        <a:pt x="395" y="55"/>
                      </a:cubicBezTo>
                      <a:cubicBezTo>
                        <a:pt x="399" y="49"/>
                        <a:pt x="402" y="43"/>
                        <a:pt x="402" y="36"/>
                      </a:cubicBezTo>
                      <a:cubicBezTo>
                        <a:pt x="402" y="32"/>
                        <a:pt x="401" y="27"/>
                        <a:pt x="399" y="23"/>
                      </a:cubicBezTo>
                      <a:cubicBezTo>
                        <a:pt x="396" y="17"/>
                        <a:pt x="384" y="4"/>
                        <a:pt x="374" y="1"/>
                      </a:cubicBezTo>
                      <a:cubicBezTo>
                        <a:pt x="369" y="0"/>
                        <a:pt x="365" y="2"/>
                        <a:pt x="363" y="3"/>
                      </a:cubicBezTo>
                      <a:close/>
                      <a:moveTo>
                        <a:pt x="225" y="68"/>
                      </a:moveTo>
                      <a:cubicBezTo>
                        <a:pt x="225" y="68"/>
                        <a:pt x="225" y="68"/>
                        <a:pt x="225" y="67"/>
                      </a:cubicBezTo>
                      <a:cubicBezTo>
                        <a:pt x="225" y="64"/>
                        <a:pt x="230" y="60"/>
                        <a:pt x="234" y="58"/>
                      </a:cubicBezTo>
                      <a:cubicBezTo>
                        <a:pt x="244" y="54"/>
                        <a:pt x="252" y="55"/>
                        <a:pt x="259" y="63"/>
                      </a:cubicBezTo>
                      <a:cubicBezTo>
                        <a:pt x="262" y="66"/>
                        <a:pt x="263" y="69"/>
                        <a:pt x="263" y="72"/>
                      </a:cubicBezTo>
                      <a:cubicBezTo>
                        <a:pt x="263" y="77"/>
                        <a:pt x="260" y="81"/>
                        <a:pt x="255" y="88"/>
                      </a:cubicBezTo>
                      <a:cubicBezTo>
                        <a:pt x="249" y="83"/>
                        <a:pt x="243" y="80"/>
                        <a:pt x="237" y="77"/>
                      </a:cubicBezTo>
                      <a:cubicBezTo>
                        <a:pt x="237" y="77"/>
                        <a:pt x="229" y="74"/>
                        <a:pt x="228" y="73"/>
                      </a:cubicBezTo>
                      <a:cubicBezTo>
                        <a:pt x="226" y="71"/>
                        <a:pt x="225" y="70"/>
                        <a:pt x="225" y="68"/>
                      </a:cubicBezTo>
                      <a:close/>
                      <a:moveTo>
                        <a:pt x="137" y="116"/>
                      </a:moveTo>
                      <a:cubicBezTo>
                        <a:pt x="137" y="115"/>
                        <a:pt x="137" y="115"/>
                        <a:pt x="138" y="114"/>
                      </a:cubicBezTo>
                      <a:cubicBezTo>
                        <a:pt x="138" y="115"/>
                        <a:pt x="138" y="115"/>
                        <a:pt x="139" y="116"/>
                      </a:cubicBezTo>
                      <a:cubicBezTo>
                        <a:pt x="138" y="116"/>
                        <a:pt x="137" y="117"/>
                        <a:pt x="137" y="118"/>
                      </a:cubicBezTo>
                      <a:cubicBezTo>
                        <a:pt x="137" y="117"/>
                        <a:pt x="137" y="116"/>
                        <a:pt x="137" y="116"/>
                      </a:cubicBezTo>
                      <a:close/>
                      <a:moveTo>
                        <a:pt x="194" y="110"/>
                      </a:moveTo>
                      <a:cubicBezTo>
                        <a:pt x="196" y="110"/>
                        <a:pt x="197" y="110"/>
                        <a:pt x="197" y="111"/>
                      </a:cubicBezTo>
                      <a:cubicBezTo>
                        <a:pt x="198" y="111"/>
                        <a:pt x="198" y="112"/>
                        <a:pt x="198" y="113"/>
                      </a:cubicBezTo>
                      <a:cubicBezTo>
                        <a:pt x="198" y="114"/>
                        <a:pt x="198" y="115"/>
                        <a:pt x="197" y="116"/>
                      </a:cubicBezTo>
                      <a:cubicBezTo>
                        <a:pt x="194" y="115"/>
                        <a:pt x="190" y="113"/>
                        <a:pt x="187" y="112"/>
                      </a:cubicBezTo>
                      <a:cubicBezTo>
                        <a:pt x="187" y="112"/>
                        <a:pt x="189" y="110"/>
                        <a:pt x="194" y="110"/>
                      </a:cubicBezTo>
                      <a:close/>
                      <a:moveTo>
                        <a:pt x="88" y="132"/>
                      </a:moveTo>
                      <a:cubicBezTo>
                        <a:pt x="89" y="130"/>
                        <a:pt x="89" y="130"/>
                        <a:pt x="89" y="130"/>
                      </a:cubicBezTo>
                      <a:cubicBezTo>
                        <a:pt x="91" y="130"/>
                        <a:pt x="94" y="132"/>
                        <a:pt x="96" y="136"/>
                      </a:cubicBezTo>
                      <a:cubicBezTo>
                        <a:pt x="96" y="136"/>
                        <a:pt x="96" y="136"/>
                        <a:pt x="96" y="136"/>
                      </a:cubicBezTo>
                      <a:cubicBezTo>
                        <a:pt x="93" y="137"/>
                        <a:pt x="88" y="139"/>
                        <a:pt x="86" y="139"/>
                      </a:cubicBezTo>
                      <a:cubicBezTo>
                        <a:pt x="86" y="138"/>
                        <a:pt x="87" y="136"/>
                        <a:pt x="88" y="132"/>
                      </a:cubicBezTo>
                      <a:close/>
                      <a:moveTo>
                        <a:pt x="11" y="218"/>
                      </a:moveTo>
                      <a:cubicBezTo>
                        <a:pt x="7" y="214"/>
                        <a:pt x="9" y="199"/>
                        <a:pt x="10" y="193"/>
                      </a:cubicBezTo>
                      <a:cubicBezTo>
                        <a:pt x="11" y="186"/>
                        <a:pt x="15" y="172"/>
                        <a:pt x="25" y="173"/>
                      </a:cubicBezTo>
                      <a:cubicBezTo>
                        <a:pt x="29" y="173"/>
                        <a:pt x="31" y="181"/>
                        <a:pt x="32" y="189"/>
                      </a:cubicBezTo>
                      <a:cubicBezTo>
                        <a:pt x="28" y="194"/>
                        <a:pt x="26" y="200"/>
                        <a:pt x="23" y="205"/>
                      </a:cubicBezTo>
                      <a:cubicBezTo>
                        <a:pt x="21" y="211"/>
                        <a:pt x="17" y="219"/>
                        <a:pt x="15" y="219"/>
                      </a:cubicBezTo>
                      <a:cubicBezTo>
                        <a:pt x="13" y="219"/>
                        <a:pt x="12" y="219"/>
                        <a:pt x="11" y="218"/>
                      </a:cubicBezTo>
                      <a:close/>
                      <a:moveTo>
                        <a:pt x="83" y="158"/>
                      </a:moveTo>
                      <a:cubicBezTo>
                        <a:pt x="86" y="158"/>
                        <a:pt x="87" y="159"/>
                        <a:pt x="87" y="159"/>
                      </a:cubicBezTo>
                      <a:cubicBezTo>
                        <a:pt x="88" y="160"/>
                        <a:pt x="89" y="163"/>
                        <a:pt x="89" y="167"/>
                      </a:cubicBezTo>
                      <a:cubicBezTo>
                        <a:pt x="89" y="168"/>
                        <a:pt x="89" y="170"/>
                        <a:pt x="89" y="172"/>
                      </a:cubicBezTo>
                      <a:cubicBezTo>
                        <a:pt x="88" y="171"/>
                        <a:pt x="87" y="171"/>
                        <a:pt x="86" y="170"/>
                      </a:cubicBezTo>
                      <a:cubicBezTo>
                        <a:pt x="84" y="169"/>
                        <a:pt x="82" y="170"/>
                        <a:pt x="80" y="171"/>
                      </a:cubicBezTo>
                      <a:cubicBezTo>
                        <a:pt x="77" y="172"/>
                        <a:pt x="76" y="174"/>
                        <a:pt x="75" y="177"/>
                      </a:cubicBezTo>
                      <a:cubicBezTo>
                        <a:pt x="77" y="168"/>
                        <a:pt x="79" y="158"/>
                        <a:pt x="83" y="158"/>
                      </a:cubicBezTo>
                      <a:close/>
                      <a:moveTo>
                        <a:pt x="47" y="188"/>
                      </a:moveTo>
                      <a:cubicBezTo>
                        <a:pt x="52" y="189"/>
                        <a:pt x="53" y="193"/>
                        <a:pt x="54" y="204"/>
                      </a:cubicBezTo>
                      <a:cubicBezTo>
                        <a:pt x="54" y="207"/>
                        <a:pt x="55" y="210"/>
                        <a:pt x="55" y="213"/>
                      </a:cubicBezTo>
                      <a:cubicBezTo>
                        <a:pt x="52" y="213"/>
                        <a:pt x="49" y="211"/>
                        <a:pt x="46" y="209"/>
                      </a:cubicBezTo>
                      <a:cubicBezTo>
                        <a:pt x="43" y="207"/>
                        <a:pt x="41" y="199"/>
                        <a:pt x="40" y="191"/>
                      </a:cubicBezTo>
                      <a:cubicBezTo>
                        <a:pt x="43" y="189"/>
                        <a:pt x="45" y="188"/>
                        <a:pt x="47" y="188"/>
                      </a:cubicBezTo>
                      <a:close/>
                      <a:moveTo>
                        <a:pt x="74" y="184"/>
                      </a:moveTo>
                      <a:cubicBezTo>
                        <a:pt x="74" y="183"/>
                        <a:pt x="75" y="182"/>
                        <a:pt x="75" y="181"/>
                      </a:cubicBezTo>
                      <a:cubicBezTo>
                        <a:pt x="75" y="182"/>
                        <a:pt x="75" y="182"/>
                        <a:pt x="75" y="183"/>
                      </a:cubicBezTo>
                      <a:cubicBezTo>
                        <a:pt x="75" y="187"/>
                        <a:pt x="75" y="191"/>
                        <a:pt x="75" y="195"/>
                      </a:cubicBezTo>
                      <a:cubicBezTo>
                        <a:pt x="76" y="199"/>
                        <a:pt x="76" y="204"/>
                        <a:pt x="76" y="207"/>
                      </a:cubicBezTo>
                      <a:cubicBezTo>
                        <a:pt x="76" y="214"/>
                        <a:pt x="75" y="218"/>
                        <a:pt x="70" y="218"/>
                      </a:cubicBezTo>
                      <a:cubicBezTo>
                        <a:pt x="67" y="219"/>
                        <a:pt x="66" y="218"/>
                        <a:pt x="66" y="217"/>
                      </a:cubicBezTo>
                      <a:cubicBezTo>
                        <a:pt x="65" y="217"/>
                        <a:pt x="65" y="216"/>
                        <a:pt x="65" y="216"/>
                      </a:cubicBezTo>
                      <a:cubicBezTo>
                        <a:pt x="70" y="209"/>
                        <a:pt x="72" y="196"/>
                        <a:pt x="74" y="184"/>
                      </a:cubicBezTo>
                      <a:close/>
                      <a:moveTo>
                        <a:pt x="117" y="138"/>
                      </a:moveTo>
                      <a:cubicBezTo>
                        <a:pt x="118" y="138"/>
                        <a:pt x="118" y="139"/>
                        <a:pt x="119" y="139"/>
                      </a:cubicBezTo>
                      <a:cubicBezTo>
                        <a:pt x="120" y="141"/>
                        <a:pt x="121" y="145"/>
                        <a:pt x="121" y="151"/>
                      </a:cubicBezTo>
                      <a:cubicBezTo>
                        <a:pt x="121" y="157"/>
                        <a:pt x="120" y="164"/>
                        <a:pt x="120" y="170"/>
                      </a:cubicBezTo>
                      <a:cubicBezTo>
                        <a:pt x="120" y="172"/>
                        <a:pt x="119" y="173"/>
                        <a:pt x="119" y="174"/>
                      </a:cubicBezTo>
                      <a:cubicBezTo>
                        <a:pt x="119" y="174"/>
                        <a:pt x="119" y="174"/>
                        <a:pt x="119" y="174"/>
                      </a:cubicBezTo>
                      <a:cubicBezTo>
                        <a:pt x="119" y="167"/>
                        <a:pt x="119" y="161"/>
                        <a:pt x="118" y="158"/>
                      </a:cubicBezTo>
                      <a:cubicBezTo>
                        <a:pt x="118" y="155"/>
                        <a:pt x="114" y="147"/>
                        <a:pt x="109" y="140"/>
                      </a:cubicBezTo>
                      <a:cubicBezTo>
                        <a:pt x="112" y="139"/>
                        <a:pt x="114" y="138"/>
                        <a:pt x="117" y="138"/>
                      </a:cubicBezTo>
                      <a:close/>
                      <a:moveTo>
                        <a:pt x="128" y="171"/>
                      </a:moveTo>
                      <a:cubicBezTo>
                        <a:pt x="128" y="167"/>
                        <a:pt x="128" y="164"/>
                        <a:pt x="129" y="161"/>
                      </a:cubicBezTo>
                      <a:cubicBezTo>
                        <a:pt x="129" y="163"/>
                        <a:pt x="130" y="165"/>
                        <a:pt x="131" y="167"/>
                      </a:cubicBezTo>
                      <a:cubicBezTo>
                        <a:pt x="133" y="169"/>
                        <a:pt x="134" y="170"/>
                        <a:pt x="136" y="172"/>
                      </a:cubicBezTo>
                      <a:cubicBezTo>
                        <a:pt x="134" y="172"/>
                        <a:pt x="133" y="173"/>
                        <a:pt x="132" y="173"/>
                      </a:cubicBezTo>
                      <a:cubicBezTo>
                        <a:pt x="130" y="174"/>
                        <a:pt x="128" y="175"/>
                        <a:pt x="127" y="177"/>
                      </a:cubicBezTo>
                      <a:cubicBezTo>
                        <a:pt x="127" y="175"/>
                        <a:pt x="127" y="173"/>
                        <a:pt x="128" y="171"/>
                      </a:cubicBezTo>
                      <a:close/>
                      <a:moveTo>
                        <a:pt x="138" y="162"/>
                      </a:moveTo>
                      <a:cubicBezTo>
                        <a:pt x="135" y="158"/>
                        <a:pt x="134" y="152"/>
                        <a:pt x="133" y="147"/>
                      </a:cubicBezTo>
                      <a:cubicBezTo>
                        <a:pt x="134" y="148"/>
                        <a:pt x="134" y="149"/>
                        <a:pt x="135" y="151"/>
                      </a:cubicBezTo>
                      <a:cubicBezTo>
                        <a:pt x="137" y="155"/>
                        <a:pt x="139" y="160"/>
                        <a:pt x="140" y="165"/>
                      </a:cubicBezTo>
                      <a:cubicBezTo>
                        <a:pt x="139" y="164"/>
                        <a:pt x="139" y="163"/>
                        <a:pt x="138" y="162"/>
                      </a:cubicBezTo>
                      <a:close/>
                      <a:moveTo>
                        <a:pt x="142" y="124"/>
                      </a:moveTo>
                      <a:cubicBezTo>
                        <a:pt x="144" y="130"/>
                        <a:pt x="145" y="138"/>
                        <a:pt x="146" y="142"/>
                      </a:cubicBezTo>
                      <a:cubicBezTo>
                        <a:pt x="147" y="147"/>
                        <a:pt x="147" y="147"/>
                        <a:pt x="147" y="147"/>
                      </a:cubicBezTo>
                      <a:cubicBezTo>
                        <a:pt x="148" y="150"/>
                        <a:pt x="149" y="153"/>
                        <a:pt x="149" y="155"/>
                      </a:cubicBezTo>
                      <a:cubicBezTo>
                        <a:pt x="149" y="158"/>
                        <a:pt x="148" y="160"/>
                        <a:pt x="148" y="163"/>
                      </a:cubicBezTo>
                      <a:cubicBezTo>
                        <a:pt x="146" y="158"/>
                        <a:pt x="144" y="153"/>
                        <a:pt x="142" y="148"/>
                      </a:cubicBezTo>
                      <a:cubicBezTo>
                        <a:pt x="140" y="142"/>
                        <a:pt x="138" y="136"/>
                        <a:pt x="137" y="131"/>
                      </a:cubicBezTo>
                      <a:cubicBezTo>
                        <a:pt x="138" y="128"/>
                        <a:pt x="140" y="126"/>
                        <a:pt x="142" y="124"/>
                      </a:cubicBezTo>
                      <a:close/>
                      <a:moveTo>
                        <a:pt x="162" y="120"/>
                      </a:moveTo>
                      <a:cubicBezTo>
                        <a:pt x="160" y="124"/>
                        <a:pt x="159" y="128"/>
                        <a:pt x="159" y="134"/>
                      </a:cubicBezTo>
                      <a:cubicBezTo>
                        <a:pt x="159" y="135"/>
                        <a:pt x="159" y="136"/>
                        <a:pt x="159" y="137"/>
                      </a:cubicBezTo>
                      <a:cubicBezTo>
                        <a:pt x="159" y="141"/>
                        <a:pt x="160" y="143"/>
                        <a:pt x="162" y="145"/>
                      </a:cubicBezTo>
                      <a:cubicBezTo>
                        <a:pt x="159" y="147"/>
                        <a:pt x="157" y="150"/>
                        <a:pt x="156" y="152"/>
                      </a:cubicBezTo>
                      <a:cubicBezTo>
                        <a:pt x="156" y="150"/>
                        <a:pt x="156" y="148"/>
                        <a:pt x="155" y="145"/>
                      </a:cubicBezTo>
                      <a:cubicBezTo>
                        <a:pt x="154" y="140"/>
                        <a:pt x="154" y="140"/>
                        <a:pt x="154" y="140"/>
                      </a:cubicBezTo>
                      <a:cubicBezTo>
                        <a:pt x="152" y="131"/>
                        <a:pt x="150" y="124"/>
                        <a:pt x="148" y="119"/>
                      </a:cubicBezTo>
                      <a:cubicBezTo>
                        <a:pt x="153" y="117"/>
                        <a:pt x="157" y="117"/>
                        <a:pt x="162" y="120"/>
                      </a:cubicBezTo>
                      <a:close/>
                      <a:moveTo>
                        <a:pt x="167" y="137"/>
                      </a:moveTo>
                      <a:cubicBezTo>
                        <a:pt x="167" y="136"/>
                        <a:pt x="167" y="135"/>
                        <a:pt x="167" y="134"/>
                      </a:cubicBezTo>
                      <a:cubicBezTo>
                        <a:pt x="167" y="131"/>
                        <a:pt x="168" y="128"/>
                        <a:pt x="168" y="126"/>
                      </a:cubicBezTo>
                      <a:cubicBezTo>
                        <a:pt x="173" y="132"/>
                        <a:pt x="177" y="141"/>
                        <a:pt x="182" y="151"/>
                      </a:cubicBezTo>
                      <a:cubicBezTo>
                        <a:pt x="173" y="147"/>
                        <a:pt x="168" y="144"/>
                        <a:pt x="167" y="137"/>
                      </a:cubicBezTo>
                      <a:close/>
                      <a:moveTo>
                        <a:pt x="177" y="119"/>
                      </a:moveTo>
                      <a:cubicBezTo>
                        <a:pt x="177" y="119"/>
                        <a:pt x="177" y="119"/>
                        <a:pt x="177" y="119"/>
                      </a:cubicBezTo>
                      <a:cubicBezTo>
                        <a:pt x="177" y="121"/>
                        <a:pt x="178" y="124"/>
                        <a:pt x="178" y="126"/>
                      </a:cubicBezTo>
                      <a:cubicBezTo>
                        <a:pt x="177" y="124"/>
                        <a:pt x="176" y="123"/>
                        <a:pt x="174" y="121"/>
                      </a:cubicBezTo>
                      <a:cubicBezTo>
                        <a:pt x="174" y="121"/>
                        <a:pt x="174" y="120"/>
                        <a:pt x="173" y="120"/>
                      </a:cubicBezTo>
                      <a:cubicBezTo>
                        <a:pt x="175" y="119"/>
                        <a:pt x="176" y="119"/>
                        <a:pt x="177" y="119"/>
                      </a:cubicBezTo>
                      <a:close/>
                      <a:moveTo>
                        <a:pt x="185" y="120"/>
                      </a:moveTo>
                      <a:cubicBezTo>
                        <a:pt x="189" y="121"/>
                        <a:pt x="192" y="123"/>
                        <a:pt x="196" y="125"/>
                      </a:cubicBezTo>
                      <a:cubicBezTo>
                        <a:pt x="196" y="129"/>
                        <a:pt x="195" y="135"/>
                        <a:pt x="195" y="140"/>
                      </a:cubicBezTo>
                      <a:cubicBezTo>
                        <a:pt x="195" y="144"/>
                        <a:pt x="195" y="148"/>
                        <a:pt x="194" y="152"/>
                      </a:cubicBezTo>
                      <a:cubicBezTo>
                        <a:pt x="190" y="142"/>
                        <a:pt x="186" y="129"/>
                        <a:pt x="185" y="120"/>
                      </a:cubicBezTo>
                      <a:close/>
                      <a:moveTo>
                        <a:pt x="215" y="103"/>
                      </a:moveTo>
                      <a:cubicBezTo>
                        <a:pt x="218" y="103"/>
                        <a:pt x="220" y="105"/>
                        <a:pt x="223" y="108"/>
                      </a:cubicBezTo>
                      <a:cubicBezTo>
                        <a:pt x="221" y="109"/>
                        <a:pt x="219" y="110"/>
                        <a:pt x="219" y="111"/>
                      </a:cubicBezTo>
                      <a:cubicBezTo>
                        <a:pt x="215" y="114"/>
                        <a:pt x="214" y="119"/>
                        <a:pt x="214" y="125"/>
                      </a:cubicBezTo>
                      <a:cubicBezTo>
                        <a:pt x="214" y="125"/>
                        <a:pt x="214" y="125"/>
                        <a:pt x="214" y="125"/>
                      </a:cubicBezTo>
                      <a:cubicBezTo>
                        <a:pt x="211" y="124"/>
                        <a:pt x="209" y="122"/>
                        <a:pt x="207" y="121"/>
                      </a:cubicBezTo>
                      <a:cubicBezTo>
                        <a:pt x="207" y="121"/>
                        <a:pt x="207" y="120"/>
                        <a:pt x="207" y="119"/>
                      </a:cubicBezTo>
                      <a:cubicBezTo>
                        <a:pt x="207" y="117"/>
                        <a:pt x="207" y="115"/>
                        <a:pt x="206" y="113"/>
                      </a:cubicBezTo>
                      <a:cubicBezTo>
                        <a:pt x="208" y="107"/>
                        <a:pt x="211" y="103"/>
                        <a:pt x="215" y="103"/>
                      </a:cubicBezTo>
                      <a:close/>
                      <a:moveTo>
                        <a:pt x="119" y="185"/>
                      </a:moveTo>
                      <a:cubicBezTo>
                        <a:pt x="118" y="187"/>
                        <a:pt x="118" y="188"/>
                        <a:pt x="118" y="190"/>
                      </a:cubicBezTo>
                      <a:cubicBezTo>
                        <a:pt x="118" y="196"/>
                        <a:pt x="119" y="201"/>
                        <a:pt x="121" y="204"/>
                      </a:cubicBezTo>
                      <a:cubicBezTo>
                        <a:pt x="121" y="204"/>
                        <a:pt x="121" y="204"/>
                        <a:pt x="121" y="205"/>
                      </a:cubicBezTo>
                      <a:cubicBezTo>
                        <a:pt x="120" y="208"/>
                        <a:pt x="118" y="211"/>
                        <a:pt x="114" y="212"/>
                      </a:cubicBezTo>
                      <a:cubicBezTo>
                        <a:pt x="111" y="212"/>
                        <a:pt x="108" y="210"/>
                        <a:pt x="106" y="208"/>
                      </a:cubicBezTo>
                      <a:cubicBezTo>
                        <a:pt x="114" y="204"/>
                        <a:pt x="117" y="195"/>
                        <a:pt x="119" y="185"/>
                      </a:cubicBezTo>
                      <a:close/>
                      <a:moveTo>
                        <a:pt x="131" y="193"/>
                      </a:moveTo>
                      <a:cubicBezTo>
                        <a:pt x="132" y="187"/>
                        <a:pt x="132" y="182"/>
                        <a:pt x="135" y="180"/>
                      </a:cubicBezTo>
                      <a:cubicBezTo>
                        <a:pt x="137" y="180"/>
                        <a:pt x="139" y="180"/>
                        <a:pt x="142" y="181"/>
                      </a:cubicBezTo>
                      <a:cubicBezTo>
                        <a:pt x="142" y="182"/>
                        <a:pt x="142" y="182"/>
                        <a:pt x="142" y="182"/>
                      </a:cubicBezTo>
                      <a:cubicBezTo>
                        <a:pt x="141" y="191"/>
                        <a:pt x="135" y="203"/>
                        <a:pt x="131" y="204"/>
                      </a:cubicBezTo>
                      <a:cubicBezTo>
                        <a:pt x="131" y="204"/>
                        <a:pt x="131" y="204"/>
                        <a:pt x="130" y="203"/>
                      </a:cubicBezTo>
                      <a:cubicBezTo>
                        <a:pt x="131" y="200"/>
                        <a:pt x="131" y="196"/>
                        <a:pt x="131" y="193"/>
                      </a:cubicBezTo>
                      <a:close/>
                      <a:moveTo>
                        <a:pt x="155" y="167"/>
                      </a:moveTo>
                      <a:cubicBezTo>
                        <a:pt x="156" y="164"/>
                        <a:pt x="156" y="161"/>
                        <a:pt x="156" y="157"/>
                      </a:cubicBezTo>
                      <a:cubicBezTo>
                        <a:pt x="157" y="161"/>
                        <a:pt x="158" y="165"/>
                        <a:pt x="160" y="169"/>
                      </a:cubicBezTo>
                      <a:cubicBezTo>
                        <a:pt x="162" y="174"/>
                        <a:pt x="163" y="178"/>
                        <a:pt x="163" y="181"/>
                      </a:cubicBezTo>
                      <a:cubicBezTo>
                        <a:pt x="163" y="182"/>
                        <a:pt x="163" y="182"/>
                        <a:pt x="163" y="182"/>
                      </a:cubicBezTo>
                      <a:cubicBezTo>
                        <a:pt x="161" y="181"/>
                        <a:pt x="159" y="181"/>
                        <a:pt x="157" y="180"/>
                      </a:cubicBezTo>
                      <a:cubicBezTo>
                        <a:pt x="156" y="179"/>
                        <a:pt x="155" y="178"/>
                        <a:pt x="154" y="177"/>
                      </a:cubicBezTo>
                      <a:cubicBezTo>
                        <a:pt x="154" y="174"/>
                        <a:pt x="154" y="170"/>
                        <a:pt x="155" y="167"/>
                      </a:cubicBezTo>
                      <a:close/>
                      <a:moveTo>
                        <a:pt x="167" y="166"/>
                      </a:moveTo>
                      <a:cubicBezTo>
                        <a:pt x="165" y="160"/>
                        <a:pt x="164" y="157"/>
                        <a:pt x="164" y="155"/>
                      </a:cubicBezTo>
                      <a:cubicBezTo>
                        <a:pt x="164" y="154"/>
                        <a:pt x="165" y="153"/>
                        <a:pt x="166" y="152"/>
                      </a:cubicBezTo>
                      <a:cubicBezTo>
                        <a:pt x="166" y="152"/>
                        <a:pt x="166" y="152"/>
                        <a:pt x="166" y="152"/>
                      </a:cubicBezTo>
                      <a:cubicBezTo>
                        <a:pt x="167" y="153"/>
                        <a:pt x="168" y="157"/>
                        <a:pt x="168" y="162"/>
                      </a:cubicBezTo>
                      <a:cubicBezTo>
                        <a:pt x="168" y="164"/>
                        <a:pt x="168" y="165"/>
                        <a:pt x="168" y="167"/>
                      </a:cubicBezTo>
                      <a:cubicBezTo>
                        <a:pt x="167" y="167"/>
                        <a:pt x="167" y="166"/>
                        <a:pt x="167" y="166"/>
                      </a:cubicBezTo>
                      <a:close/>
                      <a:moveTo>
                        <a:pt x="175" y="182"/>
                      </a:moveTo>
                      <a:cubicBezTo>
                        <a:pt x="175" y="174"/>
                        <a:pt x="176" y="167"/>
                        <a:pt x="176" y="162"/>
                      </a:cubicBezTo>
                      <a:cubicBezTo>
                        <a:pt x="176" y="160"/>
                        <a:pt x="176" y="158"/>
                        <a:pt x="176" y="157"/>
                      </a:cubicBezTo>
                      <a:cubicBezTo>
                        <a:pt x="179" y="158"/>
                        <a:pt x="183" y="160"/>
                        <a:pt x="186" y="161"/>
                      </a:cubicBezTo>
                      <a:cubicBezTo>
                        <a:pt x="188" y="164"/>
                        <a:pt x="189" y="167"/>
                        <a:pt x="191" y="170"/>
                      </a:cubicBezTo>
                      <a:cubicBezTo>
                        <a:pt x="190" y="175"/>
                        <a:pt x="187" y="179"/>
                        <a:pt x="184" y="181"/>
                      </a:cubicBezTo>
                      <a:cubicBezTo>
                        <a:pt x="180" y="183"/>
                        <a:pt x="177" y="183"/>
                        <a:pt x="175" y="184"/>
                      </a:cubicBezTo>
                      <a:cubicBezTo>
                        <a:pt x="175" y="182"/>
                        <a:pt x="175" y="182"/>
                        <a:pt x="175" y="182"/>
                      </a:cubicBezTo>
                      <a:close/>
                      <a:moveTo>
                        <a:pt x="204" y="155"/>
                      </a:moveTo>
                      <a:cubicBezTo>
                        <a:pt x="204" y="149"/>
                        <a:pt x="205" y="143"/>
                        <a:pt x="205" y="137"/>
                      </a:cubicBezTo>
                      <a:cubicBezTo>
                        <a:pt x="206" y="134"/>
                        <a:pt x="206" y="132"/>
                        <a:pt x="206" y="130"/>
                      </a:cubicBezTo>
                      <a:cubicBezTo>
                        <a:pt x="209" y="132"/>
                        <a:pt x="212" y="133"/>
                        <a:pt x="214" y="135"/>
                      </a:cubicBezTo>
                      <a:cubicBezTo>
                        <a:pt x="215" y="138"/>
                        <a:pt x="215" y="141"/>
                        <a:pt x="216" y="144"/>
                      </a:cubicBezTo>
                      <a:cubicBezTo>
                        <a:pt x="217" y="150"/>
                        <a:pt x="218" y="157"/>
                        <a:pt x="218" y="162"/>
                      </a:cubicBezTo>
                      <a:cubicBezTo>
                        <a:pt x="218" y="163"/>
                        <a:pt x="218" y="164"/>
                        <a:pt x="218" y="164"/>
                      </a:cubicBezTo>
                      <a:cubicBezTo>
                        <a:pt x="214" y="162"/>
                        <a:pt x="210" y="159"/>
                        <a:pt x="204" y="158"/>
                      </a:cubicBezTo>
                      <a:cubicBezTo>
                        <a:pt x="204" y="157"/>
                        <a:pt x="204" y="156"/>
                        <a:pt x="204" y="155"/>
                      </a:cubicBezTo>
                      <a:close/>
                      <a:moveTo>
                        <a:pt x="221" y="125"/>
                      </a:moveTo>
                      <a:cubicBezTo>
                        <a:pt x="221" y="121"/>
                        <a:pt x="222" y="118"/>
                        <a:pt x="224" y="117"/>
                      </a:cubicBezTo>
                      <a:cubicBezTo>
                        <a:pt x="225" y="115"/>
                        <a:pt x="227" y="115"/>
                        <a:pt x="228" y="114"/>
                      </a:cubicBezTo>
                      <a:cubicBezTo>
                        <a:pt x="229" y="116"/>
                        <a:pt x="230" y="118"/>
                        <a:pt x="231" y="120"/>
                      </a:cubicBezTo>
                      <a:cubicBezTo>
                        <a:pt x="231" y="122"/>
                        <a:pt x="231" y="124"/>
                        <a:pt x="231" y="126"/>
                      </a:cubicBezTo>
                      <a:cubicBezTo>
                        <a:pt x="231" y="130"/>
                        <a:pt x="231" y="133"/>
                        <a:pt x="231" y="136"/>
                      </a:cubicBezTo>
                      <a:cubicBezTo>
                        <a:pt x="228" y="135"/>
                        <a:pt x="225" y="133"/>
                        <a:pt x="222" y="131"/>
                      </a:cubicBezTo>
                      <a:cubicBezTo>
                        <a:pt x="222" y="129"/>
                        <a:pt x="221" y="127"/>
                        <a:pt x="221" y="125"/>
                      </a:cubicBezTo>
                      <a:close/>
                      <a:moveTo>
                        <a:pt x="156" y="190"/>
                      </a:moveTo>
                      <a:cubicBezTo>
                        <a:pt x="156" y="190"/>
                        <a:pt x="155" y="189"/>
                        <a:pt x="155" y="188"/>
                      </a:cubicBezTo>
                      <a:cubicBezTo>
                        <a:pt x="156" y="188"/>
                        <a:pt x="156" y="189"/>
                        <a:pt x="157" y="190"/>
                      </a:cubicBezTo>
                      <a:cubicBezTo>
                        <a:pt x="157" y="190"/>
                        <a:pt x="156" y="190"/>
                        <a:pt x="156" y="190"/>
                      </a:cubicBezTo>
                      <a:close/>
                      <a:moveTo>
                        <a:pt x="187" y="188"/>
                      </a:moveTo>
                      <a:cubicBezTo>
                        <a:pt x="190" y="187"/>
                        <a:pt x="192" y="185"/>
                        <a:pt x="193" y="183"/>
                      </a:cubicBezTo>
                      <a:cubicBezTo>
                        <a:pt x="193" y="187"/>
                        <a:pt x="193" y="191"/>
                        <a:pt x="192" y="195"/>
                      </a:cubicBezTo>
                      <a:cubicBezTo>
                        <a:pt x="187" y="195"/>
                        <a:pt x="182" y="193"/>
                        <a:pt x="178" y="191"/>
                      </a:cubicBezTo>
                      <a:cubicBezTo>
                        <a:pt x="181" y="191"/>
                        <a:pt x="184" y="190"/>
                        <a:pt x="187" y="188"/>
                      </a:cubicBezTo>
                      <a:close/>
                      <a:moveTo>
                        <a:pt x="201" y="185"/>
                      </a:moveTo>
                      <a:cubicBezTo>
                        <a:pt x="204" y="188"/>
                        <a:pt x="206" y="190"/>
                        <a:pt x="209" y="192"/>
                      </a:cubicBezTo>
                      <a:cubicBezTo>
                        <a:pt x="206" y="194"/>
                        <a:pt x="203" y="195"/>
                        <a:pt x="200" y="195"/>
                      </a:cubicBezTo>
                      <a:cubicBezTo>
                        <a:pt x="201" y="192"/>
                        <a:pt x="201" y="188"/>
                        <a:pt x="201" y="185"/>
                      </a:cubicBezTo>
                      <a:close/>
                      <a:moveTo>
                        <a:pt x="202" y="173"/>
                      </a:moveTo>
                      <a:cubicBezTo>
                        <a:pt x="205" y="175"/>
                        <a:pt x="209" y="177"/>
                        <a:pt x="214" y="177"/>
                      </a:cubicBezTo>
                      <a:cubicBezTo>
                        <a:pt x="215" y="177"/>
                        <a:pt x="215" y="177"/>
                        <a:pt x="216" y="176"/>
                      </a:cubicBezTo>
                      <a:cubicBezTo>
                        <a:pt x="216" y="177"/>
                        <a:pt x="216" y="177"/>
                        <a:pt x="216" y="177"/>
                      </a:cubicBezTo>
                      <a:cubicBezTo>
                        <a:pt x="216" y="179"/>
                        <a:pt x="215" y="182"/>
                        <a:pt x="214" y="185"/>
                      </a:cubicBezTo>
                      <a:cubicBezTo>
                        <a:pt x="209" y="182"/>
                        <a:pt x="206" y="178"/>
                        <a:pt x="202" y="173"/>
                      </a:cubicBezTo>
                      <a:close/>
                      <a:moveTo>
                        <a:pt x="226" y="161"/>
                      </a:moveTo>
                      <a:cubicBezTo>
                        <a:pt x="226" y="156"/>
                        <a:pt x="225" y="150"/>
                        <a:pt x="224" y="143"/>
                      </a:cubicBezTo>
                      <a:cubicBezTo>
                        <a:pt x="224" y="142"/>
                        <a:pt x="224" y="142"/>
                        <a:pt x="224" y="141"/>
                      </a:cubicBezTo>
                      <a:cubicBezTo>
                        <a:pt x="225" y="142"/>
                        <a:pt x="226" y="143"/>
                        <a:pt x="227" y="144"/>
                      </a:cubicBezTo>
                      <a:cubicBezTo>
                        <a:pt x="229" y="145"/>
                        <a:pt x="229" y="145"/>
                        <a:pt x="229" y="145"/>
                      </a:cubicBezTo>
                      <a:cubicBezTo>
                        <a:pt x="230" y="146"/>
                        <a:pt x="230" y="146"/>
                        <a:pt x="230" y="146"/>
                      </a:cubicBezTo>
                      <a:cubicBezTo>
                        <a:pt x="230" y="152"/>
                        <a:pt x="229" y="157"/>
                        <a:pt x="229" y="162"/>
                      </a:cubicBezTo>
                      <a:cubicBezTo>
                        <a:pt x="229" y="168"/>
                        <a:pt x="230" y="172"/>
                        <a:pt x="232" y="174"/>
                      </a:cubicBezTo>
                      <a:cubicBezTo>
                        <a:pt x="235" y="178"/>
                        <a:pt x="240" y="181"/>
                        <a:pt x="245" y="181"/>
                      </a:cubicBezTo>
                      <a:cubicBezTo>
                        <a:pt x="247" y="181"/>
                        <a:pt x="249" y="180"/>
                        <a:pt x="251" y="180"/>
                      </a:cubicBezTo>
                      <a:cubicBezTo>
                        <a:pt x="248" y="185"/>
                        <a:pt x="244" y="188"/>
                        <a:pt x="236" y="190"/>
                      </a:cubicBezTo>
                      <a:cubicBezTo>
                        <a:pt x="230" y="191"/>
                        <a:pt x="225" y="191"/>
                        <a:pt x="221" y="189"/>
                      </a:cubicBezTo>
                      <a:cubicBezTo>
                        <a:pt x="223" y="185"/>
                        <a:pt x="224" y="181"/>
                        <a:pt x="224" y="177"/>
                      </a:cubicBezTo>
                      <a:cubicBezTo>
                        <a:pt x="224" y="175"/>
                        <a:pt x="224" y="174"/>
                        <a:pt x="223" y="172"/>
                      </a:cubicBezTo>
                      <a:cubicBezTo>
                        <a:pt x="225" y="169"/>
                        <a:pt x="226" y="166"/>
                        <a:pt x="226" y="161"/>
                      </a:cubicBezTo>
                      <a:close/>
                      <a:moveTo>
                        <a:pt x="238" y="139"/>
                      </a:moveTo>
                      <a:cubicBezTo>
                        <a:pt x="239" y="140"/>
                        <a:pt x="239" y="141"/>
                        <a:pt x="240" y="142"/>
                      </a:cubicBezTo>
                      <a:cubicBezTo>
                        <a:pt x="239" y="142"/>
                        <a:pt x="239" y="142"/>
                        <a:pt x="238" y="142"/>
                      </a:cubicBezTo>
                      <a:cubicBezTo>
                        <a:pt x="238" y="141"/>
                        <a:pt x="238" y="140"/>
                        <a:pt x="238" y="139"/>
                      </a:cubicBezTo>
                      <a:close/>
                      <a:moveTo>
                        <a:pt x="259" y="125"/>
                      </a:moveTo>
                      <a:cubicBezTo>
                        <a:pt x="256" y="122"/>
                        <a:pt x="253" y="120"/>
                        <a:pt x="252" y="117"/>
                      </a:cubicBezTo>
                      <a:cubicBezTo>
                        <a:pt x="251" y="115"/>
                        <a:pt x="251" y="114"/>
                        <a:pt x="251" y="112"/>
                      </a:cubicBezTo>
                      <a:cubicBezTo>
                        <a:pt x="251" y="108"/>
                        <a:pt x="253" y="104"/>
                        <a:pt x="256" y="100"/>
                      </a:cubicBezTo>
                      <a:cubicBezTo>
                        <a:pt x="257" y="101"/>
                        <a:pt x="258" y="102"/>
                        <a:pt x="258" y="103"/>
                      </a:cubicBezTo>
                      <a:cubicBezTo>
                        <a:pt x="260" y="106"/>
                        <a:pt x="261" y="110"/>
                        <a:pt x="263" y="114"/>
                      </a:cubicBezTo>
                      <a:cubicBezTo>
                        <a:pt x="261" y="117"/>
                        <a:pt x="260" y="121"/>
                        <a:pt x="259" y="125"/>
                      </a:cubicBezTo>
                      <a:cubicBezTo>
                        <a:pt x="259" y="125"/>
                        <a:pt x="259" y="125"/>
                        <a:pt x="259" y="125"/>
                      </a:cubicBezTo>
                      <a:close/>
                      <a:moveTo>
                        <a:pt x="245" y="173"/>
                      </a:moveTo>
                      <a:cubicBezTo>
                        <a:pt x="242" y="173"/>
                        <a:pt x="240" y="171"/>
                        <a:pt x="238" y="169"/>
                      </a:cubicBezTo>
                      <a:cubicBezTo>
                        <a:pt x="237" y="168"/>
                        <a:pt x="237" y="165"/>
                        <a:pt x="237" y="162"/>
                      </a:cubicBezTo>
                      <a:cubicBezTo>
                        <a:pt x="237" y="159"/>
                        <a:pt x="237" y="154"/>
                        <a:pt x="238" y="150"/>
                      </a:cubicBezTo>
                      <a:cubicBezTo>
                        <a:pt x="239" y="151"/>
                        <a:pt x="241" y="152"/>
                        <a:pt x="243" y="152"/>
                      </a:cubicBezTo>
                      <a:cubicBezTo>
                        <a:pt x="246" y="159"/>
                        <a:pt x="248" y="165"/>
                        <a:pt x="251" y="171"/>
                      </a:cubicBezTo>
                      <a:cubicBezTo>
                        <a:pt x="249" y="172"/>
                        <a:pt x="247" y="173"/>
                        <a:pt x="245" y="173"/>
                      </a:cubicBezTo>
                      <a:close/>
                      <a:moveTo>
                        <a:pt x="256" y="150"/>
                      </a:moveTo>
                      <a:cubicBezTo>
                        <a:pt x="256" y="152"/>
                        <a:pt x="256" y="156"/>
                        <a:pt x="256" y="156"/>
                      </a:cubicBezTo>
                      <a:cubicBezTo>
                        <a:pt x="256" y="157"/>
                        <a:pt x="255" y="159"/>
                        <a:pt x="255" y="160"/>
                      </a:cubicBezTo>
                      <a:cubicBezTo>
                        <a:pt x="254" y="158"/>
                        <a:pt x="253" y="155"/>
                        <a:pt x="252" y="152"/>
                      </a:cubicBezTo>
                      <a:cubicBezTo>
                        <a:pt x="253" y="151"/>
                        <a:pt x="255" y="151"/>
                        <a:pt x="256" y="150"/>
                      </a:cubicBezTo>
                      <a:close/>
                      <a:moveTo>
                        <a:pt x="178" y="205"/>
                      </a:moveTo>
                      <a:cubicBezTo>
                        <a:pt x="176" y="204"/>
                        <a:pt x="175" y="202"/>
                        <a:pt x="174" y="199"/>
                      </a:cubicBezTo>
                      <a:cubicBezTo>
                        <a:pt x="179" y="200"/>
                        <a:pt x="183" y="202"/>
                        <a:pt x="187" y="203"/>
                      </a:cubicBezTo>
                      <a:cubicBezTo>
                        <a:pt x="186" y="204"/>
                        <a:pt x="185" y="205"/>
                        <a:pt x="184" y="205"/>
                      </a:cubicBezTo>
                      <a:cubicBezTo>
                        <a:pt x="181" y="206"/>
                        <a:pt x="179" y="207"/>
                        <a:pt x="178" y="205"/>
                      </a:cubicBezTo>
                      <a:close/>
                      <a:moveTo>
                        <a:pt x="276" y="106"/>
                      </a:moveTo>
                      <a:cubicBezTo>
                        <a:pt x="277" y="106"/>
                        <a:pt x="278" y="106"/>
                        <a:pt x="278" y="105"/>
                      </a:cubicBezTo>
                      <a:cubicBezTo>
                        <a:pt x="279" y="115"/>
                        <a:pt x="284" y="121"/>
                        <a:pt x="291" y="126"/>
                      </a:cubicBezTo>
                      <a:cubicBezTo>
                        <a:pt x="291" y="126"/>
                        <a:pt x="291" y="127"/>
                        <a:pt x="291" y="127"/>
                      </a:cubicBezTo>
                      <a:cubicBezTo>
                        <a:pt x="290" y="127"/>
                        <a:pt x="290" y="128"/>
                        <a:pt x="290" y="128"/>
                      </a:cubicBezTo>
                      <a:cubicBezTo>
                        <a:pt x="278" y="133"/>
                        <a:pt x="274" y="142"/>
                        <a:pt x="274" y="150"/>
                      </a:cubicBezTo>
                      <a:cubicBezTo>
                        <a:pt x="274" y="152"/>
                        <a:pt x="274" y="155"/>
                        <a:pt x="275" y="157"/>
                      </a:cubicBezTo>
                      <a:cubicBezTo>
                        <a:pt x="277" y="165"/>
                        <a:pt x="283" y="173"/>
                        <a:pt x="293" y="176"/>
                      </a:cubicBezTo>
                      <a:cubicBezTo>
                        <a:pt x="290" y="182"/>
                        <a:pt x="285" y="185"/>
                        <a:pt x="277" y="185"/>
                      </a:cubicBezTo>
                      <a:cubicBezTo>
                        <a:pt x="271" y="186"/>
                        <a:pt x="266" y="181"/>
                        <a:pt x="262" y="173"/>
                      </a:cubicBezTo>
                      <a:cubicBezTo>
                        <a:pt x="262" y="173"/>
                        <a:pt x="262" y="173"/>
                        <a:pt x="262" y="173"/>
                      </a:cubicBezTo>
                      <a:cubicBezTo>
                        <a:pt x="262" y="173"/>
                        <a:pt x="262" y="172"/>
                        <a:pt x="262" y="172"/>
                      </a:cubicBezTo>
                      <a:cubicBezTo>
                        <a:pt x="270" y="163"/>
                        <a:pt x="273" y="149"/>
                        <a:pt x="273" y="134"/>
                      </a:cubicBezTo>
                      <a:cubicBezTo>
                        <a:pt x="273" y="127"/>
                        <a:pt x="272" y="121"/>
                        <a:pt x="271" y="115"/>
                      </a:cubicBezTo>
                      <a:cubicBezTo>
                        <a:pt x="273" y="111"/>
                        <a:pt x="274" y="108"/>
                        <a:pt x="276" y="106"/>
                      </a:cubicBezTo>
                      <a:close/>
                      <a:moveTo>
                        <a:pt x="288" y="90"/>
                      </a:moveTo>
                      <a:cubicBezTo>
                        <a:pt x="290" y="82"/>
                        <a:pt x="293" y="78"/>
                        <a:pt x="297" y="75"/>
                      </a:cubicBezTo>
                      <a:cubicBezTo>
                        <a:pt x="301" y="73"/>
                        <a:pt x="306" y="73"/>
                        <a:pt x="312" y="75"/>
                      </a:cubicBezTo>
                      <a:cubicBezTo>
                        <a:pt x="312" y="75"/>
                        <a:pt x="312" y="76"/>
                        <a:pt x="312" y="76"/>
                      </a:cubicBezTo>
                      <a:cubicBezTo>
                        <a:pt x="312" y="84"/>
                        <a:pt x="315" y="93"/>
                        <a:pt x="319" y="101"/>
                      </a:cubicBezTo>
                      <a:cubicBezTo>
                        <a:pt x="316" y="106"/>
                        <a:pt x="314" y="111"/>
                        <a:pt x="314" y="115"/>
                      </a:cubicBezTo>
                      <a:cubicBezTo>
                        <a:pt x="314" y="117"/>
                        <a:pt x="314" y="119"/>
                        <a:pt x="315" y="121"/>
                      </a:cubicBezTo>
                      <a:cubicBezTo>
                        <a:pt x="314" y="121"/>
                        <a:pt x="314" y="121"/>
                        <a:pt x="313" y="121"/>
                      </a:cubicBezTo>
                      <a:cubicBezTo>
                        <a:pt x="309" y="122"/>
                        <a:pt x="305" y="123"/>
                        <a:pt x="301" y="124"/>
                      </a:cubicBezTo>
                      <a:cubicBezTo>
                        <a:pt x="300" y="123"/>
                        <a:pt x="299" y="122"/>
                        <a:pt x="298" y="122"/>
                      </a:cubicBezTo>
                      <a:cubicBezTo>
                        <a:pt x="297" y="111"/>
                        <a:pt x="294" y="101"/>
                        <a:pt x="286" y="98"/>
                      </a:cubicBezTo>
                      <a:cubicBezTo>
                        <a:pt x="286" y="96"/>
                        <a:pt x="287" y="93"/>
                        <a:pt x="288" y="90"/>
                      </a:cubicBezTo>
                      <a:close/>
                      <a:moveTo>
                        <a:pt x="321" y="80"/>
                      </a:moveTo>
                      <a:cubicBezTo>
                        <a:pt x="324" y="82"/>
                        <a:pt x="327" y="85"/>
                        <a:pt x="329" y="89"/>
                      </a:cubicBezTo>
                      <a:cubicBezTo>
                        <a:pt x="328" y="90"/>
                        <a:pt x="327" y="91"/>
                        <a:pt x="326" y="92"/>
                      </a:cubicBezTo>
                      <a:cubicBezTo>
                        <a:pt x="326" y="92"/>
                        <a:pt x="326" y="92"/>
                        <a:pt x="326" y="92"/>
                      </a:cubicBezTo>
                      <a:cubicBezTo>
                        <a:pt x="325" y="93"/>
                        <a:pt x="325" y="93"/>
                        <a:pt x="324" y="94"/>
                      </a:cubicBezTo>
                      <a:cubicBezTo>
                        <a:pt x="322" y="89"/>
                        <a:pt x="321" y="84"/>
                        <a:pt x="321" y="80"/>
                      </a:cubicBezTo>
                      <a:close/>
                      <a:moveTo>
                        <a:pt x="322" y="67"/>
                      </a:moveTo>
                      <a:cubicBezTo>
                        <a:pt x="324" y="63"/>
                        <a:pt x="328" y="61"/>
                        <a:pt x="334" y="61"/>
                      </a:cubicBezTo>
                      <a:cubicBezTo>
                        <a:pt x="334" y="61"/>
                        <a:pt x="334" y="61"/>
                        <a:pt x="334" y="61"/>
                      </a:cubicBezTo>
                      <a:cubicBezTo>
                        <a:pt x="339" y="67"/>
                        <a:pt x="350" y="67"/>
                        <a:pt x="360" y="68"/>
                      </a:cubicBezTo>
                      <a:cubicBezTo>
                        <a:pt x="362" y="68"/>
                        <a:pt x="363" y="68"/>
                        <a:pt x="364" y="68"/>
                      </a:cubicBezTo>
                      <a:cubicBezTo>
                        <a:pt x="366" y="70"/>
                        <a:pt x="368" y="71"/>
                        <a:pt x="369" y="72"/>
                      </a:cubicBezTo>
                      <a:cubicBezTo>
                        <a:pt x="370" y="73"/>
                        <a:pt x="370" y="73"/>
                        <a:pt x="371" y="74"/>
                      </a:cubicBezTo>
                      <a:cubicBezTo>
                        <a:pt x="368" y="79"/>
                        <a:pt x="366" y="85"/>
                        <a:pt x="366" y="91"/>
                      </a:cubicBezTo>
                      <a:cubicBezTo>
                        <a:pt x="366" y="93"/>
                        <a:pt x="366" y="94"/>
                        <a:pt x="366" y="95"/>
                      </a:cubicBezTo>
                      <a:cubicBezTo>
                        <a:pt x="360" y="88"/>
                        <a:pt x="350" y="83"/>
                        <a:pt x="341" y="84"/>
                      </a:cubicBezTo>
                      <a:cubicBezTo>
                        <a:pt x="340" y="84"/>
                        <a:pt x="338" y="84"/>
                        <a:pt x="337" y="85"/>
                      </a:cubicBezTo>
                      <a:cubicBezTo>
                        <a:pt x="333" y="79"/>
                        <a:pt x="328" y="74"/>
                        <a:pt x="321" y="70"/>
                      </a:cubicBezTo>
                      <a:cubicBezTo>
                        <a:pt x="321" y="69"/>
                        <a:pt x="322" y="68"/>
                        <a:pt x="322" y="67"/>
                      </a:cubicBezTo>
                      <a:close/>
                      <a:moveTo>
                        <a:pt x="338" y="51"/>
                      </a:moveTo>
                      <a:cubicBezTo>
                        <a:pt x="338" y="50"/>
                        <a:pt x="338" y="49"/>
                        <a:pt x="338" y="48"/>
                      </a:cubicBezTo>
                      <a:cubicBezTo>
                        <a:pt x="339" y="44"/>
                        <a:pt x="344" y="38"/>
                        <a:pt x="349" y="36"/>
                      </a:cubicBezTo>
                      <a:cubicBezTo>
                        <a:pt x="352" y="35"/>
                        <a:pt x="356" y="34"/>
                        <a:pt x="359" y="36"/>
                      </a:cubicBezTo>
                      <a:cubicBezTo>
                        <a:pt x="366" y="39"/>
                        <a:pt x="372" y="51"/>
                        <a:pt x="376" y="62"/>
                      </a:cubicBezTo>
                      <a:cubicBezTo>
                        <a:pt x="374" y="61"/>
                        <a:pt x="370" y="61"/>
                        <a:pt x="367" y="61"/>
                      </a:cubicBezTo>
                      <a:cubicBezTo>
                        <a:pt x="359" y="56"/>
                        <a:pt x="348" y="53"/>
                        <a:pt x="338" y="53"/>
                      </a:cubicBezTo>
                      <a:cubicBezTo>
                        <a:pt x="338" y="52"/>
                        <a:pt x="338" y="51"/>
                        <a:pt x="338" y="51"/>
                      </a:cubicBezTo>
                      <a:close/>
                      <a:moveTo>
                        <a:pt x="376" y="43"/>
                      </a:moveTo>
                      <a:cubicBezTo>
                        <a:pt x="379" y="47"/>
                        <a:pt x="382" y="51"/>
                        <a:pt x="385" y="55"/>
                      </a:cubicBezTo>
                      <a:cubicBezTo>
                        <a:pt x="385" y="56"/>
                        <a:pt x="384" y="57"/>
                        <a:pt x="383" y="58"/>
                      </a:cubicBezTo>
                      <a:cubicBezTo>
                        <a:pt x="381" y="53"/>
                        <a:pt x="379" y="48"/>
                        <a:pt x="376" y="43"/>
                      </a:cubicBezTo>
                      <a:close/>
                      <a:moveTo>
                        <a:pt x="376" y="28"/>
                      </a:moveTo>
                      <a:cubicBezTo>
                        <a:pt x="373" y="24"/>
                        <a:pt x="373" y="24"/>
                        <a:pt x="373" y="24"/>
                      </a:cubicBezTo>
                      <a:cubicBezTo>
                        <a:pt x="371" y="21"/>
                        <a:pt x="367" y="15"/>
                        <a:pt x="367" y="12"/>
                      </a:cubicBezTo>
                      <a:cubicBezTo>
                        <a:pt x="367" y="11"/>
                        <a:pt x="368" y="10"/>
                        <a:pt x="368" y="10"/>
                      </a:cubicBezTo>
                      <a:cubicBezTo>
                        <a:pt x="369" y="9"/>
                        <a:pt x="370" y="9"/>
                        <a:pt x="372" y="9"/>
                      </a:cubicBezTo>
                      <a:cubicBezTo>
                        <a:pt x="380" y="11"/>
                        <a:pt x="390" y="22"/>
                        <a:pt x="392" y="26"/>
                      </a:cubicBezTo>
                      <a:cubicBezTo>
                        <a:pt x="393" y="30"/>
                        <a:pt x="394" y="33"/>
                        <a:pt x="394" y="36"/>
                      </a:cubicBezTo>
                      <a:cubicBezTo>
                        <a:pt x="394" y="40"/>
                        <a:pt x="392" y="44"/>
                        <a:pt x="390" y="48"/>
                      </a:cubicBezTo>
                      <a:cubicBezTo>
                        <a:pt x="385" y="42"/>
                        <a:pt x="380" y="35"/>
                        <a:pt x="376" y="28"/>
                      </a:cubicBezTo>
                      <a:close/>
                      <a:moveTo>
                        <a:pt x="387" y="65"/>
                      </a:moveTo>
                      <a:cubicBezTo>
                        <a:pt x="388" y="64"/>
                        <a:pt x="389" y="63"/>
                        <a:pt x="391" y="61"/>
                      </a:cubicBezTo>
                      <a:cubicBezTo>
                        <a:pt x="394" y="66"/>
                        <a:pt x="398" y="71"/>
                        <a:pt x="401" y="76"/>
                      </a:cubicBezTo>
                      <a:cubicBezTo>
                        <a:pt x="400" y="76"/>
                        <a:pt x="398" y="76"/>
                        <a:pt x="396" y="77"/>
                      </a:cubicBezTo>
                      <a:cubicBezTo>
                        <a:pt x="393" y="73"/>
                        <a:pt x="390" y="70"/>
                        <a:pt x="386" y="68"/>
                      </a:cubicBezTo>
                      <a:cubicBezTo>
                        <a:pt x="386" y="67"/>
                        <a:pt x="386" y="67"/>
                        <a:pt x="386" y="67"/>
                      </a:cubicBezTo>
                      <a:cubicBezTo>
                        <a:pt x="387" y="66"/>
                        <a:pt x="387" y="66"/>
                        <a:pt x="387" y="65"/>
                      </a:cubicBezTo>
                      <a:close/>
                      <a:moveTo>
                        <a:pt x="322" y="115"/>
                      </a:moveTo>
                      <a:cubicBezTo>
                        <a:pt x="322" y="115"/>
                        <a:pt x="322" y="114"/>
                        <a:pt x="323" y="113"/>
                      </a:cubicBezTo>
                      <a:cubicBezTo>
                        <a:pt x="323" y="115"/>
                        <a:pt x="324" y="117"/>
                        <a:pt x="324" y="118"/>
                      </a:cubicBezTo>
                      <a:cubicBezTo>
                        <a:pt x="324" y="119"/>
                        <a:pt x="323" y="119"/>
                        <a:pt x="323" y="119"/>
                      </a:cubicBezTo>
                      <a:cubicBezTo>
                        <a:pt x="323" y="118"/>
                        <a:pt x="322" y="117"/>
                        <a:pt x="322" y="115"/>
                      </a:cubicBezTo>
                      <a:close/>
                      <a:moveTo>
                        <a:pt x="334" y="96"/>
                      </a:moveTo>
                      <a:cubicBezTo>
                        <a:pt x="335" y="98"/>
                        <a:pt x="337" y="100"/>
                        <a:pt x="338" y="103"/>
                      </a:cubicBezTo>
                      <a:cubicBezTo>
                        <a:pt x="339" y="104"/>
                        <a:pt x="340" y="106"/>
                        <a:pt x="341" y="108"/>
                      </a:cubicBezTo>
                      <a:cubicBezTo>
                        <a:pt x="338" y="110"/>
                        <a:pt x="336" y="112"/>
                        <a:pt x="335" y="113"/>
                      </a:cubicBezTo>
                      <a:cubicBezTo>
                        <a:pt x="333" y="110"/>
                        <a:pt x="331" y="107"/>
                        <a:pt x="329" y="104"/>
                      </a:cubicBezTo>
                      <a:cubicBezTo>
                        <a:pt x="329" y="103"/>
                        <a:pt x="329" y="103"/>
                        <a:pt x="330" y="102"/>
                      </a:cubicBezTo>
                      <a:cubicBezTo>
                        <a:pt x="330" y="100"/>
                        <a:pt x="331" y="99"/>
                        <a:pt x="332" y="98"/>
                      </a:cubicBezTo>
                      <a:cubicBezTo>
                        <a:pt x="333" y="97"/>
                        <a:pt x="333" y="97"/>
                        <a:pt x="334" y="96"/>
                      </a:cubicBezTo>
                      <a:close/>
                      <a:moveTo>
                        <a:pt x="282" y="155"/>
                      </a:moveTo>
                      <a:cubicBezTo>
                        <a:pt x="282" y="153"/>
                        <a:pt x="282" y="152"/>
                        <a:pt x="282" y="150"/>
                      </a:cubicBezTo>
                      <a:cubicBezTo>
                        <a:pt x="282" y="146"/>
                        <a:pt x="284" y="140"/>
                        <a:pt x="291" y="136"/>
                      </a:cubicBezTo>
                      <a:cubicBezTo>
                        <a:pt x="291" y="137"/>
                        <a:pt x="291" y="137"/>
                        <a:pt x="291" y="138"/>
                      </a:cubicBezTo>
                      <a:cubicBezTo>
                        <a:pt x="291" y="148"/>
                        <a:pt x="291" y="159"/>
                        <a:pt x="294" y="168"/>
                      </a:cubicBezTo>
                      <a:cubicBezTo>
                        <a:pt x="288" y="165"/>
                        <a:pt x="284" y="160"/>
                        <a:pt x="282" y="155"/>
                      </a:cubicBezTo>
                      <a:close/>
                      <a:moveTo>
                        <a:pt x="299" y="133"/>
                      </a:moveTo>
                      <a:cubicBezTo>
                        <a:pt x="304" y="136"/>
                        <a:pt x="309" y="140"/>
                        <a:pt x="312" y="144"/>
                      </a:cubicBezTo>
                      <a:cubicBezTo>
                        <a:pt x="311" y="144"/>
                        <a:pt x="310" y="144"/>
                        <a:pt x="309" y="144"/>
                      </a:cubicBezTo>
                      <a:cubicBezTo>
                        <a:pt x="304" y="145"/>
                        <a:pt x="301" y="149"/>
                        <a:pt x="300" y="155"/>
                      </a:cubicBezTo>
                      <a:cubicBezTo>
                        <a:pt x="299" y="150"/>
                        <a:pt x="299" y="144"/>
                        <a:pt x="299" y="138"/>
                      </a:cubicBezTo>
                      <a:cubicBezTo>
                        <a:pt x="299" y="136"/>
                        <a:pt x="299" y="134"/>
                        <a:pt x="299" y="133"/>
                      </a:cubicBezTo>
                      <a:cubicBezTo>
                        <a:pt x="299" y="133"/>
                        <a:pt x="299" y="133"/>
                        <a:pt x="299" y="133"/>
                      </a:cubicBezTo>
                      <a:close/>
                      <a:moveTo>
                        <a:pt x="314" y="129"/>
                      </a:moveTo>
                      <a:cubicBezTo>
                        <a:pt x="315" y="129"/>
                        <a:pt x="316" y="129"/>
                        <a:pt x="317" y="128"/>
                      </a:cubicBezTo>
                      <a:cubicBezTo>
                        <a:pt x="318" y="131"/>
                        <a:pt x="319" y="133"/>
                        <a:pt x="320" y="135"/>
                      </a:cubicBezTo>
                      <a:cubicBezTo>
                        <a:pt x="322" y="139"/>
                        <a:pt x="324" y="143"/>
                        <a:pt x="326" y="147"/>
                      </a:cubicBezTo>
                      <a:cubicBezTo>
                        <a:pt x="325" y="147"/>
                        <a:pt x="324" y="147"/>
                        <a:pt x="323" y="146"/>
                      </a:cubicBezTo>
                      <a:cubicBezTo>
                        <a:pt x="319" y="139"/>
                        <a:pt x="315" y="134"/>
                        <a:pt x="309" y="130"/>
                      </a:cubicBezTo>
                      <a:cubicBezTo>
                        <a:pt x="311" y="130"/>
                        <a:pt x="313" y="129"/>
                        <a:pt x="314" y="129"/>
                      </a:cubicBezTo>
                      <a:close/>
                      <a:moveTo>
                        <a:pt x="328" y="126"/>
                      </a:moveTo>
                      <a:cubicBezTo>
                        <a:pt x="328" y="127"/>
                        <a:pt x="329" y="129"/>
                        <a:pt x="330" y="130"/>
                      </a:cubicBezTo>
                      <a:cubicBezTo>
                        <a:pt x="332" y="133"/>
                        <a:pt x="333" y="136"/>
                        <a:pt x="336" y="139"/>
                      </a:cubicBezTo>
                      <a:cubicBezTo>
                        <a:pt x="336" y="140"/>
                        <a:pt x="336" y="141"/>
                        <a:pt x="336" y="142"/>
                      </a:cubicBezTo>
                      <a:cubicBezTo>
                        <a:pt x="336" y="144"/>
                        <a:pt x="336" y="147"/>
                        <a:pt x="335" y="149"/>
                      </a:cubicBezTo>
                      <a:cubicBezTo>
                        <a:pt x="332" y="140"/>
                        <a:pt x="328" y="133"/>
                        <a:pt x="327" y="132"/>
                      </a:cubicBezTo>
                      <a:cubicBezTo>
                        <a:pt x="326" y="130"/>
                        <a:pt x="326" y="128"/>
                        <a:pt x="325" y="127"/>
                      </a:cubicBezTo>
                      <a:cubicBezTo>
                        <a:pt x="326" y="126"/>
                        <a:pt x="327" y="126"/>
                        <a:pt x="328" y="126"/>
                      </a:cubicBezTo>
                      <a:close/>
                      <a:moveTo>
                        <a:pt x="345" y="115"/>
                      </a:moveTo>
                      <a:cubicBezTo>
                        <a:pt x="345" y="116"/>
                        <a:pt x="346" y="117"/>
                        <a:pt x="347" y="118"/>
                      </a:cubicBezTo>
                      <a:cubicBezTo>
                        <a:pt x="349" y="121"/>
                        <a:pt x="351" y="123"/>
                        <a:pt x="354" y="125"/>
                      </a:cubicBezTo>
                      <a:cubicBezTo>
                        <a:pt x="353" y="126"/>
                        <a:pt x="353" y="127"/>
                        <a:pt x="353" y="128"/>
                      </a:cubicBezTo>
                      <a:cubicBezTo>
                        <a:pt x="352" y="133"/>
                        <a:pt x="351" y="138"/>
                        <a:pt x="350" y="143"/>
                      </a:cubicBezTo>
                      <a:cubicBezTo>
                        <a:pt x="348" y="141"/>
                        <a:pt x="346" y="139"/>
                        <a:pt x="343" y="136"/>
                      </a:cubicBezTo>
                      <a:cubicBezTo>
                        <a:pt x="343" y="131"/>
                        <a:pt x="341" y="125"/>
                        <a:pt x="339" y="120"/>
                      </a:cubicBezTo>
                      <a:cubicBezTo>
                        <a:pt x="341" y="119"/>
                        <a:pt x="343" y="117"/>
                        <a:pt x="345" y="115"/>
                      </a:cubicBezTo>
                      <a:close/>
                      <a:moveTo>
                        <a:pt x="353" y="113"/>
                      </a:moveTo>
                      <a:cubicBezTo>
                        <a:pt x="350" y="109"/>
                        <a:pt x="348" y="104"/>
                        <a:pt x="345" y="99"/>
                      </a:cubicBezTo>
                      <a:cubicBezTo>
                        <a:pt x="344" y="97"/>
                        <a:pt x="343" y="95"/>
                        <a:pt x="342" y="93"/>
                      </a:cubicBezTo>
                      <a:cubicBezTo>
                        <a:pt x="342" y="93"/>
                        <a:pt x="343" y="93"/>
                        <a:pt x="343" y="93"/>
                      </a:cubicBezTo>
                      <a:cubicBezTo>
                        <a:pt x="346" y="94"/>
                        <a:pt x="350" y="96"/>
                        <a:pt x="352" y="100"/>
                      </a:cubicBezTo>
                      <a:cubicBezTo>
                        <a:pt x="355" y="104"/>
                        <a:pt x="355" y="108"/>
                        <a:pt x="355" y="112"/>
                      </a:cubicBezTo>
                      <a:cubicBezTo>
                        <a:pt x="355" y="113"/>
                        <a:pt x="355" y="114"/>
                        <a:pt x="355" y="115"/>
                      </a:cubicBezTo>
                      <a:cubicBezTo>
                        <a:pt x="355" y="115"/>
                        <a:pt x="354" y="114"/>
                        <a:pt x="353" y="113"/>
                      </a:cubicBezTo>
                      <a:close/>
                      <a:moveTo>
                        <a:pt x="363" y="112"/>
                      </a:moveTo>
                      <a:cubicBezTo>
                        <a:pt x="363" y="109"/>
                        <a:pt x="363" y="105"/>
                        <a:pt x="361" y="102"/>
                      </a:cubicBezTo>
                      <a:cubicBezTo>
                        <a:pt x="363" y="103"/>
                        <a:pt x="364" y="105"/>
                        <a:pt x="365" y="106"/>
                      </a:cubicBezTo>
                      <a:cubicBezTo>
                        <a:pt x="368" y="112"/>
                        <a:pt x="369" y="119"/>
                        <a:pt x="370" y="127"/>
                      </a:cubicBezTo>
                      <a:cubicBezTo>
                        <a:pt x="367" y="126"/>
                        <a:pt x="365" y="124"/>
                        <a:pt x="362" y="122"/>
                      </a:cubicBezTo>
                      <a:cubicBezTo>
                        <a:pt x="363" y="119"/>
                        <a:pt x="363" y="116"/>
                        <a:pt x="363" y="112"/>
                      </a:cubicBezTo>
                      <a:close/>
                      <a:moveTo>
                        <a:pt x="375" y="97"/>
                      </a:moveTo>
                      <a:cubicBezTo>
                        <a:pt x="374" y="95"/>
                        <a:pt x="374" y="93"/>
                        <a:pt x="374" y="91"/>
                      </a:cubicBezTo>
                      <a:cubicBezTo>
                        <a:pt x="374" y="88"/>
                        <a:pt x="375" y="85"/>
                        <a:pt x="376" y="82"/>
                      </a:cubicBezTo>
                      <a:cubicBezTo>
                        <a:pt x="378" y="87"/>
                        <a:pt x="379" y="91"/>
                        <a:pt x="379" y="96"/>
                      </a:cubicBezTo>
                      <a:cubicBezTo>
                        <a:pt x="379" y="99"/>
                        <a:pt x="379" y="102"/>
                        <a:pt x="378" y="104"/>
                      </a:cubicBezTo>
                      <a:cubicBezTo>
                        <a:pt x="377" y="102"/>
                        <a:pt x="375" y="100"/>
                        <a:pt x="375" y="97"/>
                      </a:cubicBezTo>
                      <a:close/>
                      <a:moveTo>
                        <a:pt x="387" y="97"/>
                      </a:moveTo>
                      <a:cubicBezTo>
                        <a:pt x="389" y="101"/>
                        <a:pt x="391" y="106"/>
                        <a:pt x="392" y="111"/>
                      </a:cubicBezTo>
                      <a:cubicBezTo>
                        <a:pt x="391" y="112"/>
                        <a:pt x="391" y="112"/>
                        <a:pt x="390" y="112"/>
                      </a:cubicBezTo>
                      <a:cubicBezTo>
                        <a:pt x="389" y="112"/>
                        <a:pt x="387" y="112"/>
                        <a:pt x="385" y="111"/>
                      </a:cubicBezTo>
                      <a:cubicBezTo>
                        <a:pt x="386" y="106"/>
                        <a:pt x="387" y="101"/>
                        <a:pt x="387" y="97"/>
                      </a:cubicBezTo>
                      <a:close/>
                      <a:moveTo>
                        <a:pt x="394" y="92"/>
                      </a:moveTo>
                      <a:cubicBezTo>
                        <a:pt x="392" y="86"/>
                        <a:pt x="392" y="86"/>
                        <a:pt x="392" y="86"/>
                      </a:cubicBezTo>
                      <a:cubicBezTo>
                        <a:pt x="392" y="86"/>
                        <a:pt x="392" y="85"/>
                        <a:pt x="391" y="84"/>
                      </a:cubicBezTo>
                      <a:cubicBezTo>
                        <a:pt x="395" y="89"/>
                        <a:pt x="398" y="94"/>
                        <a:pt x="398" y="99"/>
                      </a:cubicBezTo>
                      <a:cubicBezTo>
                        <a:pt x="398" y="101"/>
                        <a:pt x="398" y="102"/>
                        <a:pt x="398" y="103"/>
                      </a:cubicBezTo>
                      <a:cubicBezTo>
                        <a:pt x="398" y="103"/>
                        <a:pt x="398" y="103"/>
                        <a:pt x="398" y="103"/>
                      </a:cubicBezTo>
                      <a:cubicBezTo>
                        <a:pt x="396" y="99"/>
                        <a:pt x="395" y="95"/>
                        <a:pt x="394" y="92"/>
                      </a:cubicBezTo>
                      <a:close/>
                      <a:moveTo>
                        <a:pt x="376" y="114"/>
                      </a:moveTo>
                      <a:cubicBezTo>
                        <a:pt x="376" y="114"/>
                        <a:pt x="376" y="114"/>
                        <a:pt x="376" y="114"/>
                      </a:cubicBezTo>
                      <a:cubicBezTo>
                        <a:pt x="376" y="114"/>
                        <a:pt x="376" y="114"/>
                        <a:pt x="376" y="114"/>
                      </a:cubicBezTo>
                      <a:close/>
                      <a:moveTo>
                        <a:pt x="380" y="128"/>
                      </a:moveTo>
                      <a:cubicBezTo>
                        <a:pt x="380" y="126"/>
                        <a:pt x="380" y="126"/>
                        <a:pt x="380" y="126"/>
                      </a:cubicBezTo>
                      <a:cubicBezTo>
                        <a:pt x="381" y="123"/>
                        <a:pt x="382" y="121"/>
                        <a:pt x="383" y="119"/>
                      </a:cubicBezTo>
                      <a:cubicBezTo>
                        <a:pt x="385" y="119"/>
                        <a:pt x="388" y="120"/>
                        <a:pt x="390" y="120"/>
                      </a:cubicBezTo>
                      <a:cubicBezTo>
                        <a:pt x="391" y="120"/>
                        <a:pt x="392" y="120"/>
                        <a:pt x="394" y="119"/>
                      </a:cubicBezTo>
                      <a:cubicBezTo>
                        <a:pt x="394" y="122"/>
                        <a:pt x="395" y="125"/>
                        <a:pt x="395" y="128"/>
                      </a:cubicBezTo>
                      <a:cubicBezTo>
                        <a:pt x="394" y="128"/>
                        <a:pt x="393" y="129"/>
                        <a:pt x="392" y="130"/>
                      </a:cubicBezTo>
                      <a:cubicBezTo>
                        <a:pt x="388" y="131"/>
                        <a:pt x="383" y="131"/>
                        <a:pt x="379" y="130"/>
                      </a:cubicBezTo>
                      <a:cubicBezTo>
                        <a:pt x="379" y="129"/>
                        <a:pt x="379" y="129"/>
                        <a:pt x="380" y="128"/>
                      </a:cubicBezTo>
                      <a:close/>
                      <a:moveTo>
                        <a:pt x="405" y="84"/>
                      </a:moveTo>
                      <a:cubicBezTo>
                        <a:pt x="407" y="89"/>
                        <a:pt x="409" y="95"/>
                        <a:pt x="409" y="101"/>
                      </a:cubicBezTo>
                      <a:cubicBezTo>
                        <a:pt x="409" y="101"/>
                        <a:pt x="409" y="102"/>
                        <a:pt x="409" y="102"/>
                      </a:cubicBezTo>
                      <a:cubicBezTo>
                        <a:pt x="409" y="110"/>
                        <a:pt x="406" y="117"/>
                        <a:pt x="402" y="122"/>
                      </a:cubicBezTo>
                      <a:cubicBezTo>
                        <a:pt x="402" y="119"/>
                        <a:pt x="401" y="117"/>
                        <a:pt x="401" y="115"/>
                      </a:cubicBezTo>
                      <a:cubicBezTo>
                        <a:pt x="403" y="112"/>
                        <a:pt x="405" y="109"/>
                        <a:pt x="406" y="104"/>
                      </a:cubicBezTo>
                      <a:cubicBezTo>
                        <a:pt x="406" y="103"/>
                        <a:pt x="406" y="101"/>
                        <a:pt x="406" y="99"/>
                      </a:cubicBezTo>
                      <a:cubicBezTo>
                        <a:pt x="406" y="94"/>
                        <a:pt x="404" y="89"/>
                        <a:pt x="401" y="84"/>
                      </a:cubicBezTo>
                      <a:cubicBezTo>
                        <a:pt x="403" y="84"/>
                        <a:pt x="404" y="84"/>
                        <a:pt x="405" y="84"/>
                      </a:cubicBezTo>
                      <a:close/>
                      <a:moveTo>
                        <a:pt x="358" y="145"/>
                      </a:moveTo>
                      <a:cubicBezTo>
                        <a:pt x="358" y="141"/>
                        <a:pt x="359" y="136"/>
                        <a:pt x="361" y="131"/>
                      </a:cubicBezTo>
                      <a:cubicBezTo>
                        <a:pt x="363" y="132"/>
                        <a:pt x="366" y="134"/>
                        <a:pt x="368" y="135"/>
                      </a:cubicBezTo>
                      <a:cubicBezTo>
                        <a:pt x="366" y="141"/>
                        <a:pt x="362" y="147"/>
                        <a:pt x="358" y="147"/>
                      </a:cubicBezTo>
                      <a:cubicBezTo>
                        <a:pt x="358" y="147"/>
                        <a:pt x="358" y="146"/>
                        <a:pt x="358" y="145"/>
                      </a:cubicBezTo>
                      <a:close/>
                      <a:moveTo>
                        <a:pt x="306" y="163"/>
                      </a:moveTo>
                      <a:cubicBezTo>
                        <a:pt x="307" y="158"/>
                        <a:pt x="308" y="152"/>
                        <a:pt x="310" y="152"/>
                      </a:cubicBezTo>
                      <a:cubicBezTo>
                        <a:pt x="311" y="152"/>
                        <a:pt x="314" y="152"/>
                        <a:pt x="317" y="153"/>
                      </a:cubicBezTo>
                      <a:cubicBezTo>
                        <a:pt x="317" y="154"/>
                        <a:pt x="318" y="161"/>
                        <a:pt x="318" y="161"/>
                      </a:cubicBezTo>
                      <a:cubicBezTo>
                        <a:pt x="318" y="163"/>
                        <a:pt x="319" y="166"/>
                        <a:pt x="319" y="168"/>
                      </a:cubicBezTo>
                      <a:cubicBezTo>
                        <a:pt x="316" y="169"/>
                        <a:pt x="312" y="170"/>
                        <a:pt x="308" y="171"/>
                      </a:cubicBezTo>
                      <a:cubicBezTo>
                        <a:pt x="307" y="171"/>
                        <a:pt x="305" y="171"/>
                        <a:pt x="304" y="171"/>
                      </a:cubicBezTo>
                      <a:cubicBezTo>
                        <a:pt x="305" y="168"/>
                        <a:pt x="305" y="165"/>
                        <a:pt x="306" y="163"/>
                      </a:cubicBezTo>
                      <a:close/>
                      <a:moveTo>
                        <a:pt x="343" y="148"/>
                      </a:moveTo>
                      <a:cubicBezTo>
                        <a:pt x="346" y="150"/>
                        <a:pt x="349" y="152"/>
                        <a:pt x="351" y="154"/>
                      </a:cubicBezTo>
                      <a:cubicBezTo>
                        <a:pt x="348" y="153"/>
                        <a:pt x="345" y="152"/>
                        <a:pt x="343" y="152"/>
                      </a:cubicBezTo>
                      <a:cubicBezTo>
                        <a:pt x="343" y="150"/>
                        <a:pt x="343" y="149"/>
                        <a:pt x="343" y="148"/>
                      </a:cubicBezTo>
                      <a:close/>
                      <a:moveTo>
                        <a:pt x="326" y="160"/>
                      </a:moveTo>
                      <a:cubicBezTo>
                        <a:pt x="326" y="160"/>
                        <a:pt x="326" y="158"/>
                        <a:pt x="325" y="155"/>
                      </a:cubicBezTo>
                      <a:cubicBezTo>
                        <a:pt x="326" y="156"/>
                        <a:pt x="328" y="156"/>
                        <a:pt x="329" y="156"/>
                      </a:cubicBezTo>
                      <a:cubicBezTo>
                        <a:pt x="329" y="157"/>
                        <a:pt x="329" y="159"/>
                        <a:pt x="330" y="160"/>
                      </a:cubicBezTo>
                      <a:cubicBezTo>
                        <a:pt x="329" y="161"/>
                        <a:pt x="328" y="162"/>
                        <a:pt x="326" y="163"/>
                      </a:cubicBezTo>
                      <a:cubicBezTo>
                        <a:pt x="326" y="162"/>
                        <a:pt x="326" y="161"/>
                        <a:pt x="326" y="160"/>
                      </a:cubicBezTo>
                      <a:close/>
                      <a:moveTo>
                        <a:pt x="361" y="155"/>
                      </a:moveTo>
                      <a:cubicBezTo>
                        <a:pt x="361" y="155"/>
                        <a:pt x="361" y="155"/>
                        <a:pt x="361" y="155"/>
                      </a:cubicBezTo>
                      <a:cubicBezTo>
                        <a:pt x="360" y="155"/>
                        <a:pt x="360" y="155"/>
                        <a:pt x="360" y="155"/>
                      </a:cubicBezTo>
                      <a:cubicBezTo>
                        <a:pt x="361" y="155"/>
                        <a:pt x="361" y="155"/>
                        <a:pt x="361" y="155"/>
                      </a:cubicBezTo>
                      <a:close/>
                      <a:moveTo>
                        <a:pt x="394" y="137"/>
                      </a:moveTo>
                      <a:cubicBezTo>
                        <a:pt x="395" y="137"/>
                        <a:pt x="395" y="137"/>
                        <a:pt x="395" y="137"/>
                      </a:cubicBezTo>
                      <a:cubicBezTo>
                        <a:pt x="395" y="142"/>
                        <a:pt x="394" y="146"/>
                        <a:pt x="392" y="150"/>
                      </a:cubicBezTo>
                      <a:cubicBezTo>
                        <a:pt x="390" y="154"/>
                        <a:pt x="388" y="157"/>
                        <a:pt x="385" y="159"/>
                      </a:cubicBezTo>
                      <a:cubicBezTo>
                        <a:pt x="380" y="159"/>
                        <a:pt x="375" y="158"/>
                        <a:pt x="369" y="157"/>
                      </a:cubicBezTo>
                      <a:cubicBezTo>
                        <a:pt x="373" y="151"/>
                        <a:pt x="376" y="144"/>
                        <a:pt x="377" y="138"/>
                      </a:cubicBezTo>
                      <a:cubicBezTo>
                        <a:pt x="383" y="139"/>
                        <a:pt x="389" y="139"/>
                        <a:pt x="394" y="137"/>
                      </a:cubicBezTo>
                      <a:close/>
                      <a:moveTo>
                        <a:pt x="417" y="102"/>
                      </a:moveTo>
                      <a:cubicBezTo>
                        <a:pt x="417" y="102"/>
                        <a:pt x="417" y="101"/>
                        <a:pt x="417" y="101"/>
                      </a:cubicBezTo>
                      <a:cubicBezTo>
                        <a:pt x="417" y="96"/>
                        <a:pt x="416" y="92"/>
                        <a:pt x="415" y="88"/>
                      </a:cubicBezTo>
                      <a:cubicBezTo>
                        <a:pt x="417" y="89"/>
                        <a:pt x="418" y="91"/>
                        <a:pt x="419" y="93"/>
                      </a:cubicBezTo>
                      <a:cubicBezTo>
                        <a:pt x="424" y="99"/>
                        <a:pt x="426" y="108"/>
                        <a:pt x="426" y="118"/>
                      </a:cubicBezTo>
                      <a:cubicBezTo>
                        <a:pt x="426" y="128"/>
                        <a:pt x="423" y="140"/>
                        <a:pt x="416" y="149"/>
                      </a:cubicBezTo>
                      <a:cubicBezTo>
                        <a:pt x="412" y="155"/>
                        <a:pt x="404" y="158"/>
                        <a:pt x="396" y="159"/>
                      </a:cubicBezTo>
                      <a:cubicBezTo>
                        <a:pt x="397" y="157"/>
                        <a:pt x="398" y="156"/>
                        <a:pt x="399" y="154"/>
                      </a:cubicBezTo>
                      <a:cubicBezTo>
                        <a:pt x="402" y="147"/>
                        <a:pt x="403" y="140"/>
                        <a:pt x="403" y="133"/>
                      </a:cubicBezTo>
                      <a:cubicBezTo>
                        <a:pt x="403" y="133"/>
                        <a:pt x="403" y="133"/>
                        <a:pt x="403" y="133"/>
                      </a:cubicBezTo>
                      <a:cubicBezTo>
                        <a:pt x="412" y="126"/>
                        <a:pt x="416" y="116"/>
                        <a:pt x="417" y="102"/>
                      </a:cubicBezTo>
                      <a:close/>
                      <a:moveTo>
                        <a:pt x="330" y="170"/>
                      </a:moveTo>
                      <a:cubicBezTo>
                        <a:pt x="330" y="172"/>
                        <a:pt x="330" y="173"/>
                        <a:pt x="329" y="174"/>
                      </a:cubicBezTo>
                      <a:cubicBezTo>
                        <a:pt x="329" y="174"/>
                        <a:pt x="329" y="174"/>
                        <a:pt x="329" y="174"/>
                      </a:cubicBezTo>
                      <a:cubicBezTo>
                        <a:pt x="329" y="174"/>
                        <a:pt x="328" y="173"/>
                        <a:pt x="328" y="172"/>
                      </a:cubicBezTo>
                      <a:cubicBezTo>
                        <a:pt x="329" y="171"/>
                        <a:pt x="330" y="171"/>
                        <a:pt x="330" y="170"/>
                      </a:cubicBezTo>
                      <a:close/>
                      <a:moveTo>
                        <a:pt x="340" y="159"/>
                      </a:moveTo>
                      <a:cubicBezTo>
                        <a:pt x="344" y="160"/>
                        <a:pt x="349" y="161"/>
                        <a:pt x="354" y="162"/>
                      </a:cubicBezTo>
                      <a:cubicBezTo>
                        <a:pt x="349" y="167"/>
                        <a:pt x="343" y="172"/>
                        <a:pt x="338" y="175"/>
                      </a:cubicBezTo>
                      <a:cubicBezTo>
                        <a:pt x="338" y="172"/>
                        <a:pt x="339" y="170"/>
                        <a:pt x="339" y="167"/>
                      </a:cubicBezTo>
                      <a:cubicBezTo>
                        <a:pt x="339" y="165"/>
                        <a:pt x="338" y="163"/>
                        <a:pt x="338" y="161"/>
                      </a:cubicBezTo>
                      <a:cubicBezTo>
                        <a:pt x="339" y="161"/>
                        <a:pt x="339" y="160"/>
                        <a:pt x="340" y="159"/>
                      </a:cubicBezTo>
                      <a:close/>
                      <a:moveTo>
                        <a:pt x="321" y="175"/>
                      </a:moveTo>
                      <a:cubicBezTo>
                        <a:pt x="321" y="177"/>
                        <a:pt x="322" y="178"/>
                        <a:pt x="323" y="179"/>
                      </a:cubicBezTo>
                      <a:cubicBezTo>
                        <a:pt x="321" y="179"/>
                        <a:pt x="320" y="180"/>
                        <a:pt x="318" y="180"/>
                      </a:cubicBezTo>
                      <a:cubicBezTo>
                        <a:pt x="315" y="180"/>
                        <a:pt x="313" y="179"/>
                        <a:pt x="311" y="178"/>
                      </a:cubicBezTo>
                      <a:cubicBezTo>
                        <a:pt x="314" y="178"/>
                        <a:pt x="318" y="177"/>
                        <a:pt x="321" y="17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60" name="Freeform 867"/>
                <p:cNvSpPr>
                  <a:spLocks noEditPoints="1"/>
                </p:cNvSpPr>
                <p:nvPr/>
              </p:nvSpPr>
              <p:spPr bwMode="auto">
                <a:xfrm>
                  <a:off x="1008" y="1774"/>
                  <a:ext cx="1075" cy="595"/>
                </a:xfrm>
                <a:custGeom>
                  <a:avLst/>
                  <a:gdLst>
                    <a:gd name="T0" fmla="*/ 5158 w 430"/>
                    <a:gd name="T1" fmla="*/ 934 h 223"/>
                    <a:gd name="T2" fmla="*/ 4175 w 430"/>
                    <a:gd name="T3" fmla="*/ 1331 h 223"/>
                    <a:gd name="T4" fmla="*/ 4033 w 430"/>
                    <a:gd name="T5" fmla="*/ 2505 h 223"/>
                    <a:gd name="T6" fmla="*/ 2813 w 430"/>
                    <a:gd name="T7" fmla="*/ 2028 h 223"/>
                    <a:gd name="T8" fmla="*/ 2033 w 430"/>
                    <a:gd name="T9" fmla="*/ 3290 h 223"/>
                    <a:gd name="T10" fmla="*/ 1500 w 430"/>
                    <a:gd name="T11" fmla="*/ 2663 h 223"/>
                    <a:gd name="T12" fmla="*/ 1033 w 430"/>
                    <a:gd name="T13" fmla="*/ 3439 h 223"/>
                    <a:gd name="T14" fmla="*/ 895 w 430"/>
                    <a:gd name="T15" fmla="*/ 4101 h 223"/>
                    <a:gd name="T16" fmla="*/ 2033 w 430"/>
                    <a:gd name="T17" fmla="*/ 3952 h 223"/>
                    <a:gd name="T18" fmla="*/ 4000 w 430"/>
                    <a:gd name="T19" fmla="*/ 3359 h 223"/>
                    <a:gd name="T20" fmla="*/ 6595 w 430"/>
                    <a:gd name="T21" fmla="*/ 1652 h 223"/>
                    <a:gd name="T22" fmla="*/ 4033 w 430"/>
                    <a:gd name="T23" fmla="*/ 1118 h 223"/>
                    <a:gd name="T24" fmla="*/ 2083 w 430"/>
                    <a:gd name="T25" fmla="*/ 2151 h 223"/>
                    <a:gd name="T26" fmla="*/ 125 w 430"/>
                    <a:gd name="T27" fmla="*/ 4122 h 223"/>
                    <a:gd name="T28" fmla="*/ 1395 w 430"/>
                    <a:gd name="T29" fmla="*/ 3132 h 223"/>
                    <a:gd name="T30" fmla="*/ 1488 w 430"/>
                    <a:gd name="T31" fmla="*/ 3815 h 223"/>
                    <a:gd name="T32" fmla="*/ 1800 w 430"/>
                    <a:gd name="T33" fmla="*/ 3247 h 223"/>
                    <a:gd name="T34" fmla="*/ 2300 w 430"/>
                    <a:gd name="T35" fmla="*/ 2756 h 223"/>
                    <a:gd name="T36" fmla="*/ 1970 w 430"/>
                    <a:gd name="T37" fmla="*/ 3837 h 223"/>
                    <a:gd name="T38" fmla="*/ 2438 w 430"/>
                    <a:gd name="T39" fmla="*/ 2906 h 223"/>
                    <a:gd name="T40" fmla="*/ 2550 w 430"/>
                    <a:gd name="T41" fmla="*/ 3119 h 223"/>
                    <a:gd name="T42" fmla="*/ 2688 w 430"/>
                    <a:gd name="T43" fmla="*/ 3039 h 223"/>
                    <a:gd name="T44" fmla="*/ 2863 w 430"/>
                    <a:gd name="T45" fmla="*/ 2890 h 223"/>
                    <a:gd name="T46" fmla="*/ 3063 w 430"/>
                    <a:gd name="T47" fmla="*/ 2300 h 223"/>
                    <a:gd name="T48" fmla="*/ 2720 w 430"/>
                    <a:gd name="T49" fmla="*/ 3893 h 223"/>
                    <a:gd name="T50" fmla="*/ 2875 w 430"/>
                    <a:gd name="T51" fmla="*/ 3517 h 223"/>
                    <a:gd name="T52" fmla="*/ 3333 w 430"/>
                    <a:gd name="T53" fmla="*/ 3530 h 223"/>
                    <a:gd name="T54" fmla="*/ 3145 w 430"/>
                    <a:gd name="T55" fmla="*/ 2548 h 223"/>
                    <a:gd name="T56" fmla="*/ 3345 w 430"/>
                    <a:gd name="T57" fmla="*/ 2415 h 223"/>
                    <a:gd name="T58" fmla="*/ 3595 w 430"/>
                    <a:gd name="T59" fmla="*/ 2719 h 223"/>
                    <a:gd name="T60" fmla="*/ 3438 w 430"/>
                    <a:gd name="T61" fmla="*/ 2151 h 223"/>
                    <a:gd name="T62" fmla="*/ 3675 w 430"/>
                    <a:gd name="T63" fmla="*/ 2415 h 223"/>
                    <a:gd name="T64" fmla="*/ 5595 w 430"/>
                    <a:gd name="T65" fmla="*/ 606 h 223"/>
                    <a:gd name="T66" fmla="*/ 3938 w 430"/>
                    <a:gd name="T67" fmla="*/ 3210 h 223"/>
                    <a:gd name="T68" fmla="*/ 4063 w 430"/>
                    <a:gd name="T69" fmla="*/ 2756 h 223"/>
                    <a:gd name="T70" fmla="*/ 4300 w 430"/>
                    <a:gd name="T71" fmla="*/ 2927 h 223"/>
                    <a:gd name="T72" fmla="*/ 4438 w 430"/>
                    <a:gd name="T73" fmla="*/ 1652 h 223"/>
                    <a:gd name="T74" fmla="*/ 4438 w 430"/>
                    <a:gd name="T75" fmla="*/ 1652 h 223"/>
                    <a:gd name="T76" fmla="*/ 5595 w 430"/>
                    <a:gd name="T77" fmla="*/ 1217 h 223"/>
                    <a:gd name="T78" fmla="*/ 4988 w 430"/>
                    <a:gd name="T79" fmla="*/ 1217 h 223"/>
                    <a:gd name="T80" fmla="*/ 5813 w 430"/>
                    <a:gd name="T81" fmla="*/ 512 h 223"/>
                    <a:gd name="T82" fmla="*/ 5208 w 430"/>
                    <a:gd name="T83" fmla="*/ 1729 h 223"/>
                    <a:gd name="T84" fmla="*/ 4533 w 430"/>
                    <a:gd name="T85" fmla="*/ 2492 h 223"/>
                    <a:gd name="T86" fmla="*/ 4613 w 430"/>
                    <a:gd name="T87" fmla="*/ 2449 h 223"/>
                    <a:gd name="T88" fmla="*/ 4958 w 430"/>
                    <a:gd name="T89" fmla="*/ 2847 h 223"/>
                    <a:gd name="T90" fmla="*/ 5188 w 430"/>
                    <a:gd name="T91" fmla="*/ 2834 h 223"/>
                    <a:gd name="T92" fmla="*/ 5050 w 430"/>
                    <a:gd name="T93" fmla="*/ 3132 h 223"/>
                    <a:gd name="T94" fmla="*/ 5470 w 430"/>
                    <a:gd name="T95" fmla="*/ 2756 h 223"/>
                    <a:gd name="T96" fmla="*/ 5533 w 430"/>
                    <a:gd name="T97" fmla="*/ 2735 h 223"/>
                    <a:gd name="T98" fmla="*/ 5783 w 430"/>
                    <a:gd name="T99" fmla="*/ 2436 h 223"/>
                    <a:gd name="T100" fmla="*/ 6000 w 430"/>
                    <a:gd name="T101" fmla="*/ 1630 h 223"/>
                    <a:gd name="T102" fmla="*/ 6220 w 430"/>
                    <a:gd name="T103" fmla="*/ 1844 h 223"/>
                    <a:gd name="T104" fmla="*/ 5875 w 430"/>
                    <a:gd name="T105" fmla="*/ 2393 h 223"/>
                    <a:gd name="T106" fmla="*/ 6238 w 430"/>
                    <a:gd name="T107" fmla="*/ 2377 h 223"/>
                    <a:gd name="T108" fmla="*/ 4800 w 430"/>
                    <a:gd name="T109" fmla="*/ 3325 h 223"/>
                    <a:gd name="T110" fmla="*/ 5238 w 430"/>
                    <a:gd name="T111" fmla="*/ 3132 h 223"/>
                    <a:gd name="T112" fmla="*/ 6113 w 430"/>
                    <a:gd name="T113" fmla="*/ 2834 h 223"/>
                    <a:gd name="T114" fmla="*/ 6095 w 430"/>
                    <a:gd name="T115" fmla="*/ 3018 h 223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0" t="0" r="r" b="b"/>
                  <a:pathLst>
                    <a:path w="430" h="223">
                      <a:moveTo>
                        <a:pt x="363" y="3"/>
                      </a:moveTo>
                      <a:cubicBezTo>
                        <a:pt x="360" y="5"/>
                        <a:pt x="359" y="7"/>
                        <a:pt x="359" y="9"/>
                      </a:cubicBezTo>
                      <a:cubicBezTo>
                        <a:pt x="359" y="15"/>
                        <a:pt x="364" y="21"/>
                        <a:pt x="367" y="26"/>
                      </a:cubicBezTo>
                      <a:cubicBezTo>
                        <a:pt x="369" y="29"/>
                        <a:pt x="369" y="29"/>
                        <a:pt x="369" y="29"/>
                      </a:cubicBezTo>
                      <a:cubicBezTo>
                        <a:pt x="373" y="37"/>
                        <a:pt x="380" y="45"/>
                        <a:pt x="386" y="53"/>
                      </a:cubicBezTo>
                      <a:cubicBezTo>
                        <a:pt x="386" y="53"/>
                        <a:pt x="386" y="53"/>
                        <a:pt x="386" y="53"/>
                      </a:cubicBezTo>
                      <a:cubicBezTo>
                        <a:pt x="384" y="55"/>
                        <a:pt x="383" y="57"/>
                        <a:pt x="381" y="60"/>
                      </a:cubicBezTo>
                      <a:cubicBezTo>
                        <a:pt x="381" y="60"/>
                        <a:pt x="380" y="60"/>
                        <a:pt x="380" y="60"/>
                      </a:cubicBezTo>
                      <a:cubicBezTo>
                        <a:pt x="376" y="47"/>
                        <a:pt x="369" y="33"/>
                        <a:pt x="359" y="28"/>
                      </a:cubicBezTo>
                      <a:cubicBezTo>
                        <a:pt x="355" y="26"/>
                        <a:pt x="350" y="26"/>
                        <a:pt x="344" y="29"/>
                      </a:cubicBezTo>
                      <a:cubicBezTo>
                        <a:pt x="337" y="32"/>
                        <a:pt x="331" y="38"/>
                        <a:pt x="330" y="45"/>
                      </a:cubicBezTo>
                      <a:cubicBezTo>
                        <a:pt x="330" y="46"/>
                        <a:pt x="330" y="47"/>
                        <a:pt x="330" y="49"/>
                      </a:cubicBezTo>
                      <a:cubicBezTo>
                        <a:pt x="330" y="50"/>
                        <a:pt x="330" y="51"/>
                        <a:pt x="330" y="53"/>
                      </a:cubicBezTo>
                      <a:cubicBezTo>
                        <a:pt x="323" y="54"/>
                        <a:pt x="318" y="57"/>
                        <a:pt x="315" y="62"/>
                      </a:cubicBezTo>
                      <a:cubicBezTo>
                        <a:pt x="314" y="64"/>
                        <a:pt x="313" y="66"/>
                        <a:pt x="313" y="68"/>
                      </a:cubicBezTo>
                      <a:cubicBezTo>
                        <a:pt x="305" y="65"/>
                        <a:pt x="298" y="65"/>
                        <a:pt x="292" y="68"/>
                      </a:cubicBezTo>
                      <a:cubicBezTo>
                        <a:pt x="287" y="71"/>
                        <a:pt x="282" y="77"/>
                        <a:pt x="280" y="86"/>
                      </a:cubicBezTo>
                      <a:cubicBezTo>
                        <a:pt x="279" y="90"/>
                        <a:pt x="278" y="94"/>
                        <a:pt x="278" y="97"/>
                      </a:cubicBezTo>
                      <a:cubicBezTo>
                        <a:pt x="275" y="97"/>
                        <a:pt x="273" y="98"/>
                        <a:pt x="271" y="99"/>
                      </a:cubicBezTo>
                      <a:cubicBezTo>
                        <a:pt x="269" y="101"/>
                        <a:pt x="267" y="103"/>
                        <a:pt x="265" y="106"/>
                      </a:cubicBezTo>
                      <a:cubicBezTo>
                        <a:pt x="264" y="103"/>
                        <a:pt x="263" y="100"/>
                        <a:pt x="262" y="98"/>
                      </a:cubicBezTo>
                      <a:cubicBezTo>
                        <a:pt x="260" y="95"/>
                        <a:pt x="258" y="93"/>
                        <a:pt x="256" y="91"/>
                      </a:cubicBezTo>
                      <a:cubicBezTo>
                        <a:pt x="257" y="91"/>
                        <a:pt x="257" y="90"/>
                        <a:pt x="257" y="90"/>
                      </a:cubicBezTo>
                      <a:cubicBezTo>
                        <a:pt x="262" y="84"/>
                        <a:pt x="267" y="77"/>
                        <a:pt x="267" y="70"/>
                      </a:cubicBezTo>
                      <a:cubicBezTo>
                        <a:pt x="267" y="66"/>
                        <a:pt x="266" y="61"/>
                        <a:pt x="261" y="56"/>
                      </a:cubicBezTo>
                      <a:cubicBezTo>
                        <a:pt x="253" y="48"/>
                        <a:pt x="242" y="45"/>
                        <a:pt x="230" y="51"/>
                      </a:cubicBezTo>
                      <a:cubicBezTo>
                        <a:pt x="224" y="53"/>
                        <a:pt x="218" y="58"/>
                        <a:pt x="217" y="65"/>
                      </a:cubicBezTo>
                      <a:cubicBezTo>
                        <a:pt x="217" y="65"/>
                        <a:pt x="217" y="65"/>
                        <a:pt x="217" y="66"/>
                      </a:cubicBezTo>
                      <a:cubicBezTo>
                        <a:pt x="217" y="69"/>
                        <a:pt x="218" y="72"/>
                        <a:pt x="223" y="76"/>
                      </a:cubicBezTo>
                      <a:cubicBezTo>
                        <a:pt x="223" y="76"/>
                        <a:pt x="233" y="81"/>
                        <a:pt x="233" y="81"/>
                      </a:cubicBezTo>
                      <a:cubicBezTo>
                        <a:pt x="239" y="84"/>
                        <a:pt x="246" y="87"/>
                        <a:pt x="251" y="92"/>
                      </a:cubicBezTo>
                      <a:cubicBezTo>
                        <a:pt x="247" y="97"/>
                        <a:pt x="243" y="103"/>
                        <a:pt x="243" y="110"/>
                      </a:cubicBezTo>
                      <a:cubicBezTo>
                        <a:pt x="243" y="112"/>
                        <a:pt x="243" y="114"/>
                        <a:pt x="244" y="117"/>
                      </a:cubicBezTo>
                      <a:cubicBezTo>
                        <a:pt x="246" y="122"/>
                        <a:pt x="250" y="125"/>
                        <a:pt x="253" y="127"/>
                      </a:cubicBezTo>
                      <a:cubicBezTo>
                        <a:pt x="256" y="129"/>
                        <a:pt x="258" y="131"/>
                        <a:pt x="258" y="132"/>
                      </a:cubicBezTo>
                      <a:cubicBezTo>
                        <a:pt x="258" y="132"/>
                        <a:pt x="258" y="132"/>
                        <a:pt x="258" y="132"/>
                      </a:cubicBezTo>
                      <a:cubicBezTo>
                        <a:pt x="258" y="133"/>
                        <a:pt x="258" y="133"/>
                        <a:pt x="258" y="134"/>
                      </a:cubicBezTo>
                      <a:cubicBezTo>
                        <a:pt x="257" y="135"/>
                        <a:pt x="257" y="136"/>
                        <a:pt x="255" y="138"/>
                      </a:cubicBezTo>
                      <a:cubicBezTo>
                        <a:pt x="252" y="142"/>
                        <a:pt x="249" y="144"/>
                        <a:pt x="246" y="145"/>
                      </a:cubicBezTo>
                      <a:cubicBezTo>
                        <a:pt x="245" y="143"/>
                        <a:pt x="245" y="142"/>
                        <a:pt x="244" y="140"/>
                      </a:cubicBezTo>
                      <a:cubicBezTo>
                        <a:pt x="241" y="131"/>
                        <a:pt x="238" y="123"/>
                        <a:pt x="234" y="116"/>
                      </a:cubicBezTo>
                      <a:cubicBezTo>
                        <a:pt x="234" y="111"/>
                        <a:pt x="232" y="108"/>
                        <a:pt x="230" y="107"/>
                      </a:cubicBezTo>
                      <a:cubicBezTo>
                        <a:pt x="229" y="106"/>
                        <a:pt x="229" y="106"/>
                        <a:pt x="229" y="106"/>
                      </a:cubicBezTo>
                      <a:cubicBezTo>
                        <a:pt x="224" y="100"/>
                        <a:pt x="219" y="95"/>
                        <a:pt x="213" y="95"/>
                      </a:cubicBezTo>
                      <a:cubicBezTo>
                        <a:pt x="207" y="95"/>
                        <a:pt x="203" y="99"/>
                        <a:pt x="200" y="105"/>
                      </a:cubicBezTo>
                      <a:cubicBezTo>
                        <a:pt x="200" y="105"/>
                        <a:pt x="200" y="105"/>
                        <a:pt x="200" y="105"/>
                      </a:cubicBezTo>
                      <a:cubicBezTo>
                        <a:pt x="198" y="103"/>
                        <a:pt x="195" y="102"/>
                        <a:pt x="192" y="102"/>
                      </a:cubicBezTo>
                      <a:cubicBezTo>
                        <a:pt x="186" y="102"/>
                        <a:pt x="182" y="104"/>
                        <a:pt x="180" y="107"/>
                      </a:cubicBezTo>
                      <a:cubicBezTo>
                        <a:pt x="179" y="109"/>
                        <a:pt x="178" y="110"/>
                        <a:pt x="178" y="111"/>
                      </a:cubicBezTo>
                      <a:cubicBezTo>
                        <a:pt x="174" y="111"/>
                        <a:pt x="170" y="111"/>
                        <a:pt x="167" y="113"/>
                      </a:cubicBezTo>
                      <a:cubicBezTo>
                        <a:pt x="167" y="113"/>
                        <a:pt x="166" y="114"/>
                        <a:pt x="165" y="115"/>
                      </a:cubicBezTo>
                      <a:cubicBezTo>
                        <a:pt x="158" y="109"/>
                        <a:pt x="150" y="108"/>
                        <a:pt x="142" y="112"/>
                      </a:cubicBezTo>
                      <a:cubicBezTo>
                        <a:pt x="140" y="108"/>
                        <a:pt x="138" y="105"/>
                        <a:pt x="136" y="105"/>
                      </a:cubicBezTo>
                      <a:cubicBezTo>
                        <a:pt x="132" y="105"/>
                        <a:pt x="130" y="110"/>
                        <a:pt x="129" y="111"/>
                      </a:cubicBezTo>
                      <a:cubicBezTo>
                        <a:pt x="128" y="114"/>
                        <a:pt x="128" y="118"/>
                        <a:pt x="128" y="121"/>
                      </a:cubicBezTo>
                      <a:cubicBezTo>
                        <a:pt x="128" y="124"/>
                        <a:pt x="128" y="126"/>
                        <a:pt x="129" y="129"/>
                      </a:cubicBezTo>
                      <a:cubicBezTo>
                        <a:pt x="127" y="134"/>
                        <a:pt x="125" y="139"/>
                        <a:pt x="125" y="144"/>
                      </a:cubicBezTo>
                      <a:cubicBezTo>
                        <a:pt x="125" y="151"/>
                        <a:pt x="127" y="158"/>
                        <a:pt x="131" y="164"/>
                      </a:cubicBezTo>
                      <a:cubicBezTo>
                        <a:pt x="133" y="167"/>
                        <a:pt x="136" y="170"/>
                        <a:pt x="140" y="173"/>
                      </a:cubicBezTo>
                      <a:cubicBezTo>
                        <a:pt x="136" y="172"/>
                        <a:pt x="133" y="172"/>
                        <a:pt x="130" y="173"/>
                      </a:cubicBezTo>
                      <a:cubicBezTo>
                        <a:pt x="124" y="176"/>
                        <a:pt x="124" y="183"/>
                        <a:pt x="123" y="191"/>
                      </a:cubicBezTo>
                      <a:cubicBezTo>
                        <a:pt x="123" y="192"/>
                        <a:pt x="123" y="194"/>
                        <a:pt x="123" y="195"/>
                      </a:cubicBezTo>
                      <a:cubicBezTo>
                        <a:pt x="122" y="193"/>
                        <a:pt x="122" y="191"/>
                        <a:pt x="122" y="188"/>
                      </a:cubicBezTo>
                      <a:cubicBezTo>
                        <a:pt x="122" y="182"/>
                        <a:pt x="123" y="175"/>
                        <a:pt x="124" y="169"/>
                      </a:cubicBezTo>
                      <a:cubicBezTo>
                        <a:pt x="124" y="162"/>
                        <a:pt x="125" y="155"/>
                        <a:pt x="125" y="149"/>
                      </a:cubicBezTo>
                      <a:cubicBezTo>
                        <a:pt x="125" y="142"/>
                        <a:pt x="124" y="136"/>
                        <a:pt x="121" y="133"/>
                      </a:cubicBezTo>
                      <a:cubicBezTo>
                        <a:pt x="120" y="131"/>
                        <a:pt x="117" y="130"/>
                        <a:pt x="115" y="130"/>
                      </a:cubicBezTo>
                      <a:cubicBezTo>
                        <a:pt x="111" y="130"/>
                        <a:pt x="106" y="132"/>
                        <a:pt x="102" y="133"/>
                      </a:cubicBezTo>
                      <a:cubicBezTo>
                        <a:pt x="97" y="127"/>
                        <a:pt x="92" y="122"/>
                        <a:pt x="88" y="122"/>
                      </a:cubicBezTo>
                      <a:cubicBezTo>
                        <a:pt x="86" y="122"/>
                        <a:pt x="82" y="122"/>
                        <a:pt x="81" y="128"/>
                      </a:cubicBezTo>
                      <a:cubicBezTo>
                        <a:pt x="78" y="136"/>
                        <a:pt x="78" y="140"/>
                        <a:pt x="80" y="142"/>
                      </a:cubicBezTo>
                      <a:cubicBezTo>
                        <a:pt x="83" y="145"/>
                        <a:pt x="89" y="143"/>
                        <a:pt x="96" y="140"/>
                      </a:cubicBezTo>
                      <a:cubicBezTo>
                        <a:pt x="97" y="139"/>
                        <a:pt x="99" y="139"/>
                        <a:pt x="100" y="138"/>
                      </a:cubicBezTo>
                      <a:cubicBezTo>
                        <a:pt x="105" y="145"/>
                        <a:pt x="110" y="154"/>
                        <a:pt x="110" y="157"/>
                      </a:cubicBezTo>
                      <a:cubicBezTo>
                        <a:pt x="111" y="160"/>
                        <a:pt x="111" y="166"/>
                        <a:pt x="111" y="172"/>
                      </a:cubicBezTo>
                      <a:cubicBezTo>
                        <a:pt x="111" y="184"/>
                        <a:pt x="109" y="198"/>
                        <a:pt x="100" y="201"/>
                      </a:cubicBezTo>
                      <a:cubicBezTo>
                        <a:pt x="100" y="201"/>
                        <a:pt x="99" y="201"/>
                        <a:pt x="99" y="201"/>
                      </a:cubicBezTo>
                      <a:cubicBezTo>
                        <a:pt x="97" y="197"/>
                        <a:pt x="95" y="192"/>
                        <a:pt x="93" y="187"/>
                      </a:cubicBezTo>
                      <a:cubicBezTo>
                        <a:pt x="93" y="186"/>
                        <a:pt x="92" y="184"/>
                        <a:pt x="91" y="182"/>
                      </a:cubicBezTo>
                      <a:cubicBezTo>
                        <a:pt x="91" y="181"/>
                        <a:pt x="92" y="180"/>
                        <a:pt x="92" y="179"/>
                      </a:cubicBezTo>
                      <a:cubicBezTo>
                        <a:pt x="92" y="174"/>
                        <a:pt x="93" y="169"/>
                        <a:pt x="93" y="165"/>
                      </a:cubicBezTo>
                      <a:cubicBezTo>
                        <a:pt x="93" y="160"/>
                        <a:pt x="92" y="156"/>
                        <a:pt x="89" y="153"/>
                      </a:cubicBezTo>
                      <a:cubicBezTo>
                        <a:pt x="87" y="151"/>
                        <a:pt x="84" y="150"/>
                        <a:pt x="80" y="150"/>
                      </a:cubicBezTo>
                      <a:cubicBezTo>
                        <a:pt x="71" y="151"/>
                        <a:pt x="69" y="166"/>
                        <a:pt x="66" y="181"/>
                      </a:cubicBezTo>
                      <a:cubicBezTo>
                        <a:pt x="65" y="191"/>
                        <a:pt x="63" y="203"/>
                        <a:pt x="59" y="209"/>
                      </a:cubicBezTo>
                      <a:cubicBezTo>
                        <a:pt x="59" y="206"/>
                        <a:pt x="58" y="204"/>
                        <a:pt x="58" y="202"/>
                      </a:cubicBezTo>
                      <a:cubicBezTo>
                        <a:pt x="57" y="192"/>
                        <a:pt x="56" y="181"/>
                        <a:pt x="46" y="180"/>
                      </a:cubicBezTo>
                      <a:cubicBezTo>
                        <a:pt x="42" y="180"/>
                        <a:pt x="38" y="181"/>
                        <a:pt x="36" y="184"/>
                      </a:cubicBezTo>
                      <a:cubicBezTo>
                        <a:pt x="34" y="174"/>
                        <a:pt x="32" y="165"/>
                        <a:pt x="24" y="165"/>
                      </a:cubicBezTo>
                      <a:cubicBezTo>
                        <a:pt x="9" y="164"/>
                        <a:pt x="3" y="181"/>
                        <a:pt x="2" y="191"/>
                      </a:cubicBezTo>
                      <a:cubicBezTo>
                        <a:pt x="0" y="203"/>
                        <a:pt x="0" y="214"/>
                        <a:pt x="5" y="220"/>
                      </a:cubicBezTo>
                      <a:cubicBezTo>
                        <a:pt x="7" y="222"/>
                        <a:pt x="9" y="223"/>
                        <a:pt x="13" y="223"/>
                      </a:cubicBezTo>
                      <a:cubicBezTo>
                        <a:pt x="19" y="223"/>
                        <a:pt x="23" y="215"/>
                        <a:pt x="27" y="206"/>
                      </a:cubicBezTo>
                      <a:cubicBezTo>
                        <a:pt x="29" y="201"/>
                        <a:pt x="31" y="197"/>
                        <a:pt x="33" y="193"/>
                      </a:cubicBezTo>
                      <a:cubicBezTo>
                        <a:pt x="34" y="202"/>
                        <a:pt x="36" y="209"/>
                        <a:pt x="41" y="212"/>
                      </a:cubicBezTo>
                      <a:cubicBezTo>
                        <a:pt x="47" y="217"/>
                        <a:pt x="52" y="218"/>
                        <a:pt x="57" y="216"/>
                      </a:cubicBezTo>
                      <a:cubicBezTo>
                        <a:pt x="58" y="218"/>
                        <a:pt x="59" y="219"/>
                        <a:pt x="60" y="220"/>
                      </a:cubicBezTo>
                      <a:cubicBezTo>
                        <a:pt x="62" y="222"/>
                        <a:pt x="65" y="223"/>
                        <a:pt x="69" y="222"/>
                      </a:cubicBezTo>
                      <a:cubicBezTo>
                        <a:pt x="83" y="220"/>
                        <a:pt x="81" y="205"/>
                        <a:pt x="79" y="192"/>
                      </a:cubicBezTo>
                      <a:cubicBezTo>
                        <a:pt x="78" y="184"/>
                        <a:pt x="78" y="176"/>
                        <a:pt x="81" y="174"/>
                      </a:cubicBezTo>
                      <a:cubicBezTo>
                        <a:pt x="81" y="174"/>
                        <a:pt x="82" y="174"/>
                        <a:pt x="82" y="174"/>
                      </a:cubicBezTo>
                      <a:cubicBezTo>
                        <a:pt x="84" y="174"/>
                        <a:pt x="85" y="178"/>
                        <a:pt x="87" y="183"/>
                      </a:cubicBezTo>
                      <a:cubicBezTo>
                        <a:pt x="87" y="186"/>
                        <a:pt x="86" y="189"/>
                        <a:pt x="86" y="192"/>
                      </a:cubicBezTo>
                      <a:cubicBezTo>
                        <a:pt x="86" y="197"/>
                        <a:pt x="87" y="201"/>
                        <a:pt x="90" y="204"/>
                      </a:cubicBezTo>
                      <a:cubicBezTo>
                        <a:pt x="92" y="205"/>
                        <a:pt x="94" y="206"/>
                        <a:pt x="97" y="205"/>
                      </a:cubicBezTo>
                      <a:cubicBezTo>
                        <a:pt x="101" y="212"/>
                        <a:pt x="106" y="217"/>
                        <a:pt x="113" y="215"/>
                      </a:cubicBezTo>
                      <a:cubicBezTo>
                        <a:pt x="119" y="214"/>
                        <a:pt x="123" y="210"/>
                        <a:pt x="124" y="206"/>
                      </a:cubicBezTo>
                      <a:cubicBezTo>
                        <a:pt x="126" y="207"/>
                        <a:pt x="128" y="208"/>
                        <a:pt x="130" y="208"/>
                      </a:cubicBezTo>
                      <a:cubicBezTo>
                        <a:pt x="138" y="206"/>
                        <a:pt x="144" y="190"/>
                        <a:pt x="146" y="182"/>
                      </a:cubicBezTo>
                      <a:cubicBezTo>
                        <a:pt x="146" y="187"/>
                        <a:pt x="148" y="192"/>
                        <a:pt x="152" y="193"/>
                      </a:cubicBezTo>
                      <a:cubicBezTo>
                        <a:pt x="155" y="195"/>
                        <a:pt x="158" y="193"/>
                        <a:pt x="163" y="190"/>
                      </a:cubicBezTo>
                      <a:cubicBezTo>
                        <a:pt x="164" y="190"/>
                        <a:pt x="165" y="191"/>
                        <a:pt x="166" y="192"/>
                      </a:cubicBezTo>
                      <a:cubicBezTo>
                        <a:pt x="166" y="192"/>
                        <a:pt x="166" y="193"/>
                        <a:pt x="166" y="193"/>
                      </a:cubicBezTo>
                      <a:cubicBezTo>
                        <a:pt x="166" y="200"/>
                        <a:pt x="168" y="206"/>
                        <a:pt x="172" y="208"/>
                      </a:cubicBezTo>
                      <a:cubicBezTo>
                        <a:pt x="174" y="210"/>
                        <a:pt x="178" y="211"/>
                        <a:pt x="184" y="209"/>
                      </a:cubicBezTo>
                      <a:cubicBezTo>
                        <a:pt x="188" y="207"/>
                        <a:pt x="191" y="204"/>
                        <a:pt x="194" y="200"/>
                      </a:cubicBezTo>
                      <a:cubicBezTo>
                        <a:pt x="194" y="200"/>
                        <a:pt x="195" y="200"/>
                        <a:pt x="196" y="200"/>
                      </a:cubicBezTo>
                      <a:cubicBezTo>
                        <a:pt x="204" y="199"/>
                        <a:pt x="209" y="197"/>
                        <a:pt x="213" y="192"/>
                      </a:cubicBezTo>
                      <a:cubicBezTo>
                        <a:pt x="220" y="195"/>
                        <a:pt x="226" y="196"/>
                        <a:pt x="235" y="194"/>
                      </a:cubicBezTo>
                      <a:cubicBezTo>
                        <a:pt x="247" y="191"/>
                        <a:pt x="253" y="185"/>
                        <a:pt x="256" y="177"/>
                      </a:cubicBezTo>
                      <a:cubicBezTo>
                        <a:pt x="261" y="185"/>
                        <a:pt x="267" y="190"/>
                        <a:pt x="275" y="189"/>
                      </a:cubicBezTo>
                      <a:cubicBezTo>
                        <a:pt x="288" y="189"/>
                        <a:pt x="294" y="182"/>
                        <a:pt x="298" y="174"/>
                      </a:cubicBezTo>
                      <a:cubicBezTo>
                        <a:pt x="298" y="174"/>
                        <a:pt x="298" y="174"/>
                        <a:pt x="298" y="174"/>
                      </a:cubicBezTo>
                      <a:cubicBezTo>
                        <a:pt x="301" y="180"/>
                        <a:pt x="307" y="184"/>
                        <a:pt x="316" y="184"/>
                      </a:cubicBezTo>
                      <a:cubicBezTo>
                        <a:pt x="322" y="184"/>
                        <a:pt x="326" y="182"/>
                        <a:pt x="330" y="179"/>
                      </a:cubicBezTo>
                      <a:cubicBezTo>
                        <a:pt x="330" y="179"/>
                        <a:pt x="331" y="180"/>
                        <a:pt x="332" y="179"/>
                      </a:cubicBezTo>
                      <a:cubicBezTo>
                        <a:pt x="341" y="179"/>
                        <a:pt x="352" y="170"/>
                        <a:pt x="358" y="163"/>
                      </a:cubicBezTo>
                      <a:cubicBezTo>
                        <a:pt x="362" y="166"/>
                        <a:pt x="366" y="168"/>
                        <a:pt x="371" y="168"/>
                      </a:cubicBezTo>
                      <a:cubicBezTo>
                        <a:pt x="376" y="168"/>
                        <a:pt x="381" y="166"/>
                        <a:pt x="385" y="163"/>
                      </a:cubicBezTo>
                      <a:cubicBezTo>
                        <a:pt x="399" y="163"/>
                        <a:pt x="412" y="160"/>
                        <a:pt x="419" y="151"/>
                      </a:cubicBezTo>
                      <a:cubicBezTo>
                        <a:pt x="427" y="140"/>
                        <a:pt x="430" y="128"/>
                        <a:pt x="430" y="116"/>
                      </a:cubicBezTo>
                      <a:cubicBezTo>
                        <a:pt x="430" y="105"/>
                        <a:pt x="427" y="94"/>
                        <a:pt x="422" y="87"/>
                      </a:cubicBezTo>
                      <a:cubicBezTo>
                        <a:pt x="418" y="81"/>
                        <a:pt x="413" y="78"/>
                        <a:pt x="407" y="76"/>
                      </a:cubicBezTo>
                      <a:cubicBezTo>
                        <a:pt x="403" y="68"/>
                        <a:pt x="397" y="60"/>
                        <a:pt x="391" y="53"/>
                      </a:cubicBezTo>
                      <a:cubicBezTo>
                        <a:pt x="395" y="47"/>
                        <a:pt x="398" y="41"/>
                        <a:pt x="398" y="34"/>
                      </a:cubicBezTo>
                      <a:cubicBezTo>
                        <a:pt x="398" y="30"/>
                        <a:pt x="397" y="26"/>
                        <a:pt x="395" y="22"/>
                      </a:cubicBezTo>
                      <a:cubicBezTo>
                        <a:pt x="392" y="16"/>
                        <a:pt x="381" y="4"/>
                        <a:pt x="372" y="1"/>
                      </a:cubicBezTo>
                      <a:cubicBezTo>
                        <a:pt x="368" y="0"/>
                        <a:pt x="365" y="1"/>
                        <a:pt x="363" y="3"/>
                      </a:cubicBezTo>
                      <a:close/>
                      <a:moveTo>
                        <a:pt x="234" y="77"/>
                      </a:moveTo>
                      <a:cubicBezTo>
                        <a:pt x="225" y="73"/>
                        <a:pt x="225" y="73"/>
                        <a:pt x="225" y="73"/>
                      </a:cubicBezTo>
                      <a:cubicBezTo>
                        <a:pt x="222" y="71"/>
                        <a:pt x="221" y="68"/>
                        <a:pt x="221" y="66"/>
                      </a:cubicBezTo>
                      <a:cubicBezTo>
                        <a:pt x="221" y="66"/>
                        <a:pt x="221" y="65"/>
                        <a:pt x="221" y="65"/>
                      </a:cubicBezTo>
                      <a:cubicBezTo>
                        <a:pt x="222" y="61"/>
                        <a:pt x="227" y="56"/>
                        <a:pt x="231" y="54"/>
                      </a:cubicBezTo>
                      <a:cubicBezTo>
                        <a:pt x="239" y="51"/>
                        <a:pt x="249" y="49"/>
                        <a:pt x="258" y="59"/>
                      </a:cubicBezTo>
                      <a:cubicBezTo>
                        <a:pt x="262" y="63"/>
                        <a:pt x="263" y="67"/>
                        <a:pt x="263" y="70"/>
                      </a:cubicBezTo>
                      <a:cubicBezTo>
                        <a:pt x="263" y="76"/>
                        <a:pt x="259" y="81"/>
                        <a:pt x="254" y="87"/>
                      </a:cubicBezTo>
                      <a:cubicBezTo>
                        <a:pt x="254" y="88"/>
                        <a:pt x="254" y="88"/>
                        <a:pt x="253" y="88"/>
                      </a:cubicBezTo>
                      <a:cubicBezTo>
                        <a:pt x="248" y="84"/>
                        <a:pt x="241" y="80"/>
                        <a:pt x="234" y="77"/>
                      </a:cubicBezTo>
                      <a:close/>
                      <a:moveTo>
                        <a:pt x="83" y="139"/>
                      </a:moveTo>
                      <a:cubicBezTo>
                        <a:pt x="82" y="139"/>
                        <a:pt x="81" y="138"/>
                        <a:pt x="84" y="129"/>
                      </a:cubicBezTo>
                      <a:cubicBezTo>
                        <a:pt x="86" y="126"/>
                        <a:pt x="87" y="126"/>
                        <a:pt x="87" y="126"/>
                      </a:cubicBezTo>
                      <a:cubicBezTo>
                        <a:pt x="90" y="126"/>
                        <a:pt x="94" y="130"/>
                        <a:pt x="98" y="135"/>
                      </a:cubicBezTo>
                      <a:cubicBezTo>
                        <a:pt x="97" y="135"/>
                        <a:pt x="95" y="136"/>
                        <a:pt x="94" y="136"/>
                      </a:cubicBezTo>
                      <a:cubicBezTo>
                        <a:pt x="90" y="138"/>
                        <a:pt x="84" y="140"/>
                        <a:pt x="83" y="139"/>
                      </a:cubicBezTo>
                      <a:close/>
                      <a:moveTo>
                        <a:pt x="132" y="121"/>
                      </a:moveTo>
                      <a:cubicBezTo>
                        <a:pt x="132" y="118"/>
                        <a:pt x="132" y="115"/>
                        <a:pt x="133" y="113"/>
                      </a:cubicBezTo>
                      <a:cubicBezTo>
                        <a:pt x="135" y="109"/>
                        <a:pt x="136" y="109"/>
                        <a:pt x="136" y="109"/>
                      </a:cubicBezTo>
                      <a:cubicBezTo>
                        <a:pt x="136" y="109"/>
                        <a:pt x="136" y="109"/>
                        <a:pt x="136" y="109"/>
                      </a:cubicBezTo>
                      <a:cubicBezTo>
                        <a:pt x="136" y="109"/>
                        <a:pt x="138" y="110"/>
                        <a:pt x="139" y="114"/>
                      </a:cubicBezTo>
                      <a:cubicBezTo>
                        <a:pt x="136" y="116"/>
                        <a:pt x="134" y="119"/>
                        <a:pt x="132" y="123"/>
                      </a:cubicBezTo>
                      <a:cubicBezTo>
                        <a:pt x="132" y="122"/>
                        <a:pt x="132" y="122"/>
                        <a:pt x="132" y="121"/>
                      </a:cubicBezTo>
                      <a:close/>
                      <a:moveTo>
                        <a:pt x="8" y="217"/>
                      </a:moveTo>
                      <a:cubicBezTo>
                        <a:pt x="4" y="213"/>
                        <a:pt x="5" y="202"/>
                        <a:pt x="6" y="191"/>
                      </a:cubicBezTo>
                      <a:cubicBezTo>
                        <a:pt x="7" y="182"/>
                        <a:pt x="12" y="168"/>
                        <a:pt x="24" y="169"/>
                      </a:cubicBezTo>
                      <a:cubicBezTo>
                        <a:pt x="29" y="169"/>
                        <a:pt x="31" y="178"/>
                        <a:pt x="32" y="188"/>
                      </a:cubicBezTo>
                      <a:cubicBezTo>
                        <a:pt x="29" y="192"/>
                        <a:pt x="26" y="198"/>
                        <a:pt x="23" y="204"/>
                      </a:cubicBezTo>
                      <a:cubicBezTo>
                        <a:pt x="20" y="212"/>
                        <a:pt x="16" y="219"/>
                        <a:pt x="13" y="219"/>
                      </a:cubicBezTo>
                      <a:cubicBezTo>
                        <a:pt x="10" y="219"/>
                        <a:pt x="9" y="219"/>
                        <a:pt x="8" y="217"/>
                      </a:cubicBezTo>
                      <a:close/>
                      <a:moveTo>
                        <a:pt x="46" y="184"/>
                      </a:moveTo>
                      <a:cubicBezTo>
                        <a:pt x="52" y="185"/>
                        <a:pt x="53" y="192"/>
                        <a:pt x="54" y="202"/>
                      </a:cubicBezTo>
                      <a:cubicBezTo>
                        <a:pt x="54" y="205"/>
                        <a:pt x="55" y="209"/>
                        <a:pt x="55" y="212"/>
                      </a:cubicBezTo>
                      <a:cubicBezTo>
                        <a:pt x="55" y="212"/>
                        <a:pt x="55" y="212"/>
                        <a:pt x="55" y="212"/>
                      </a:cubicBezTo>
                      <a:cubicBezTo>
                        <a:pt x="52" y="214"/>
                        <a:pt x="48" y="213"/>
                        <a:pt x="43" y="209"/>
                      </a:cubicBezTo>
                      <a:cubicBezTo>
                        <a:pt x="39" y="206"/>
                        <a:pt x="38" y="197"/>
                        <a:pt x="36" y="189"/>
                      </a:cubicBezTo>
                      <a:cubicBezTo>
                        <a:pt x="36" y="189"/>
                        <a:pt x="36" y="189"/>
                        <a:pt x="36" y="189"/>
                      </a:cubicBezTo>
                      <a:cubicBezTo>
                        <a:pt x="39" y="186"/>
                        <a:pt x="42" y="184"/>
                        <a:pt x="46" y="184"/>
                      </a:cubicBezTo>
                      <a:close/>
                      <a:moveTo>
                        <a:pt x="70" y="182"/>
                      </a:moveTo>
                      <a:cubicBezTo>
                        <a:pt x="72" y="168"/>
                        <a:pt x="74" y="155"/>
                        <a:pt x="80" y="154"/>
                      </a:cubicBezTo>
                      <a:cubicBezTo>
                        <a:pt x="83" y="154"/>
                        <a:pt x="85" y="154"/>
                        <a:pt x="87" y="156"/>
                      </a:cubicBezTo>
                      <a:cubicBezTo>
                        <a:pt x="88" y="157"/>
                        <a:pt x="89" y="161"/>
                        <a:pt x="89" y="165"/>
                      </a:cubicBezTo>
                      <a:cubicBezTo>
                        <a:pt x="89" y="168"/>
                        <a:pt x="89" y="172"/>
                        <a:pt x="88" y="175"/>
                      </a:cubicBezTo>
                      <a:cubicBezTo>
                        <a:pt x="87" y="173"/>
                        <a:pt x="85" y="171"/>
                        <a:pt x="83" y="170"/>
                      </a:cubicBezTo>
                      <a:cubicBezTo>
                        <a:pt x="82" y="170"/>
                        <a:pt x="80" y="170"/>
                        <a:pt x="79" y="170"/>
                      </a:cubicBezTo>
                      <a:cubicBezTo>
                        <a:pt x="73" y="173"/>
                        <a:pt x="74" y="182"/>
                        <a:pt x="75" y="192"/>
                      </a:cubicBezTo>
                      <a:cubicBezTo>
                        <a:pt x="77" y="207"/>
                        <a:pt x="78" y="217"/>
                        <a:pt x="68" y="218"/>
                      </a:cubicBezTo>
                      <a:cubicBezTo>
                        <a:pt x="66" y="218"/>
                        <a:pt x="64" y="218"/>
                        <a:pt x="62" y="217"/>
                      </a:cubicBezTo>
                      <a:cubicBezTo>
                        <a:pt x="61" y="216"/>
                        <a:pt x="61" y="215"/>
                        <a:pt x="60" y="214"/>
                      </a:cubicBezTo>
                      <a:cubicBezTo>
                        <a:pt x="66" y="208"/>
                        <a:pt x="68" y="194"/>
                        <a:pt x="70" y="182"/>
                      </a:cubicBezTo>
                      <a:close/>
                      <a:moveTo>
                        <a:pt x="93" y="201"/>
                      </a:moveTo>
                      <a:cubicBezTo>
                        <a:pt x="91" y="199"/>
                        <a:pt x="90" y="196"/>
                        <a:pt x="90" y="192"/>
                      </a:cubicBezTo>
                      <a:cubicBezTo>
                        <a:pt x="90" y="192"/>
                        <a:pt x="90" y="192"/>
                        <a:pt x="91" y="191"/>
                      </a:cubicBezTo>
                      <a:cubicBezTo>
                        <a:pt x="92" y="195"/>
                        <a:pt x="93" y="198"/>
                        <a:pt x="95" y="201"/>
                      </a:cubicBezTo>
                      <a:cubicBezTo>
                        <a:pt x="94" y="201"/>
                        <a:pt x="93" y="201"/>
                        <a:pt x="93" y="201"/>
                      </a:cubicBezTo>
                      <a:close/>
                      <a:moveTo>
                        <a:pt x="115" y="134"/>
                      </a:moveTo>
                      <a:cubicBezTo>
                        <a:pt x="116" y="134"/>
                        <a:pt x="117" y="135"/>
                        <a:pt x="118" y="136"/>
                      </a:cubicBezTo>
                      <a:cubicBezTo>
                        <a:pt x="120" y="138"/>
                        <a:pt x="121" y="143"/>
                        <a:pt x="121" y="149"/>
                      </a:cubicBezTo>
                      <a:cubicBezTo>
                        <a:pt x="121" y="155"/>
                        <a:pt x="120" y="162"/>
                        <a:pt x="120" y="168"/>
                      </a:cubicBezTo>
                      <a:cubicBezTo>
                        <a:pt x="119" y="175"/>
                        <a:pt x="118" y="182"/>
                        <a:pt x="118" y="188"/>
                      </a:cubicBezTo>
                      <a:cubicBezTo>
                        <a:pt x="118" y="193"/>
                        <a:pt x="119" y="198"/>
                        <a:pt x="121" y="201"/>
                      </a:cubicBezTo>
                      <a:cubicBezTo>
                        <a:pt x="121" y="202"/>
                        <a:pt x="121" y="202"/>
                        <a:pt x="122" y="202"/>
                      </a:cubicBezTo>
                      <a:cubicBezTo>
                        <a:pt x="120" y="207"/>
                        <a:pt x="118" y="210"/>
                        <a:pt x="112" y="211"/>
                      </a:cubicBezTo>
                      <a:cubicBezTo>
                        <a:pt x="108" y="212"/>
                        <a:pt x="104" y="209"/>
                        <a:pt x="101" y="205"/>
                      </a:cubicBezTo>
                      <a:cubicBezTo>
                        <a:pt x="101" y="205"/>
                        <a:pt x="101" y="205"/>
                        <a:pt x="102" y="205"/>
                      </a:cubicBezTo>
                      <a:cubicBezTo>
                        <a:pt x="112" y="202"/>
                        <a:pt x="115" y="185"/>
                        <a:pt x="115" y="171"/>
                      </a:cubicBezTo>
                      <a:cubicBezTo>
                        <a:pt x="115" y="165"/>
                        <a:pt x="115" y="160"/>
                        <a:pt x="114" y="156"/>
                      </a:cubicBezTo>
                      <a:cubicBezTo>
                        <a:pt x="113" y="153"/>
                        <a:pt x="109" y="144"/>
                        <a:pt x="104" y="137"/>
                      </a:cubicBezTo>
                      <a:cubicBezTo>
                        <a:pt x="108" y="135"/>
                        <a:pt x="111" y="134"/>
                        <a:pt x="115" y="134"/>
                      </a:cubicBezTo>
                      <a:close/>
                      <a:moveTo>
                        <a:pt x="134" y="162"/>
                      </a:moveTo>
                      <a:cubicBezTo>
                        <a:pt x="131" y="157"/>
                        <a:pt x="129" y="150"/>
                        <a:pt x="129" y="144"/>
                      </a:cubicBezTo>
                      <a:cubicBezTo>
                        <a:pt x="129" y="142"/>
                        <a:pt x="130" y="139"/>
                        <a:pt x="130" y="136"/>
                      </a:cubicBezTo>
                      <a:cubicBezTo>
                        <a:pt x="132" y="140"/>
                        <a:pt x="133" y="144"/>
                        <a:pt x="135" y="148"/>
                      </a:cubicBezTo>
                      <a:cubicBezTo>
                        <a:pt x="138" y="155"/>
                        <a:pt x="140" y="162"/>
                        <a:pt x="142" y="170"/>
                      </a:cubicBezTo>
                      <a:cubicBezTo>
                        <a:pt x="139" y="167"/>
                        <a:pt x="136" y="164"/>
                        <a:pt x="134" y="162"/>
                      </a:cubicBezTo>
                      <a:close/>
                      <a:moveTo>
                        <a:pt x="141" y="118"/>
                      </a:moveTo>
                      <a:cubicBezTo>
                        <a:pt x="142" y="123"/>
                        <a:pt x="144" y="129"/>
                        <a:pt x="146" y="139"/>
                      </a:cubicBezTo>
                      <a:cubicBezTo>
                        <a:pt x="147" y="145"/>
                        <a:pt x="147" y="145"/>
                        <a:pt x="147" y="145"/>
                      </a:cubicBezTo>
                      <a:cubicBezTo>
                        <a:pt x="148" y="148"/>
                        <a:pt x="148" y="151"/>
                        <a:pt x="148" y="153"/>
                      </a:cubicBezTo>
                      <a:cubicBezTo>
                        <a:pt x="148" y="157"/>
                        <a:pt x="148" y="160"/>
                        <a:pt x="147" y="164"/>
                      </a:cubicBezTo>
                      <a:cubicBezTo>
                        <a:pt x="147" y="166"/>
                        <a:pt x="146" y="169"/>
                        <a:pt x="146" y="171"/>
                      </a:cubicBezTo>
                      <a:cubicBezTo>
                        <a:pt x="145" y="163"/>
                        <a:pt x="142" y="155"/>
                        <a:pt x="138" y="146"/>
                      </a:cubicBezTo>
                      <a:cubicBezTo>
                        <a:pt x="136" y="140"/>
                        <a:pt x="134" y="135"/>
                        <a:pt x="133" y="129"/>
                      </a:cubicBezTo>
                      <a:cubicBezTo>
                        <a:pt x="135" y="125"/>
                        <a:pt x="137" y="121"/>
                        <a:pt x="141" y="118"/>
                      </a:cubicBezTo>
                      <a:close/>
                      <a:moveTo>
                        <a:pt x="127" y="191"/>
                      </a:moveTo>
                      <a:cubicBezTo>
                        <a:pt x="128" y="185"/>
                        <a:pt x="128" y="178"/>
                        <a:pt x="132" y="177"/>
                      </a:cubicBezTo>
                      <a:cubicBezTo>
                        <a:pt x="135" y="175"/>
                        <a:pt x="138" y="176"/>
                        <a:pt x="142" y="178"/>
                      </a:cubicBezTo>
                      <a:cubicBezTo>
                        <a:pt x="142" y="179"/>
                        <a:pt x="142" y="180"/>
                        <a:pt x="142" y="181"/>
                      </a:cubicBezTo>
                      <a:cubicBezTo>
                        <a:pt x="141" y="189"/>
                        <a:pt x="135" y="203"/>
                        <a:pt x="130" y="204"/>
                      </a:cubicBezTo>
                      <a:cubicBezTo>
                        <a:pt x="128" y="204"/>
                        <a:pt x="127" y="203"/>
                        <a:pt x="126" y="202"/>
                      </a:cubicBezTo>
                      <a:cubicBezTo>
                        <a:pt x="127" y="198"/>
                        <a:pt x="127" y="195"/>
                        <a:pt x="127" y="191"/>
                      </a:cubicBezTo>
                      <a:close/>
                      <a:moveTo>
                        <a:pt x="153" y="190"/>
                      </a:moveTo>
                      <a:cubicBezTo>
                        <a:pt x="151" y="189"/>
                        <a:pt x="150" y="186"/>
                        <a:pt x="150" y="182"/>
                      </a:cubicBezTo>
                      <a:cubicBezTo>
                        <a:pt x="150" y="182"/>
                        <a:pt x="151" y="183"/>
                        <a:pt x="152" y="183"/>
                      </a:cubicBezTo>
                      <a:cubicBezTo>
                        <a:pt x="154" y="185"/>
                        <a:pt x="156" y="186"/>
                        <a:pt x="159" y="188"/>
                      </a:cubicBezTo>
                      <a:cubicBezTo>
                        <a:pt x="156" y="189"/>
                        <a:pt x="154" y="190"/>
                        <a:pt x="153" y="190"/>
                      </a:cubicBezTo>
                      <a:close/>
                      <a:moveTo>
                        <a:pt x="163" y="118"/>
                      </a:moveTo>
                      <a:cubicBezTo>
                        <a:pt x="160" y="121"/>
                        <a:pt x="159" y="126"/>
                        <a:pt x="159" y="132"/>
                      </a:cubicBezTo>
                      <a:cubicBezTo>
                        <a:pt x="159" y="133"/>
                        <a:pt x="159" y="134"/>
                        <a:pt x="159" y="135"/>
                      </a:cubicBezTo>
                      <a:cubicBezTo>
                        <a:pt x="159" y="139"/>
                        <a:pt x="161" y="142"/>
                        <a:pt x="163" y="145"/>
                      </a:cubicBezTo>
                      <a:cubicBezTo>
                        <a:pt x="162" y="145"/>
                        <a:pt x="162" y="145"/>
                        <a:pt x="161" y="145"/>
                      </a:cubicBezTo>
                      <a:cubicBezTo>
                        <a:pt x="157" y="147"/>
                        <a:pt x="156" y="150"/>
                        <a:pt x="156" y="153"/>
                      </a:cubicBezTo>
                      <a:cubicBezTo>
                        <a:pt x="156" y="157"/>
                        <a:pt x="158" y="162"/>
                        <a:pt x="160" y="166"/>
                      </a:cubicBezTo>
                      <a:cubicBezTo>
                        <a:pt x="162" y="171"/>
                        <a:pt x="163" y="176"/>
                        <a:pt x="163" y="179"/>
                      </a:cubicBezTo>
                      <a:cubicBezTo>
                        <a:pt x="163" y="181"/>
                        <a:pt x="163" y="182"/>
                        <a:pt x="163" y="183"/>
                      </a:cubicBezTo>
                      <a:cubicBezTo>
                        <a:pt x="160" y="182"/>
                        <a:pt x="157" y="181"/>
                        <a:pt x="154" y="179"/>
                      </a:cubicBezTo>
                      <a:cubicBezTo>
                        <a:pt x="152" y="178"/>
                        <a:pt x="151" y="177"/>
                        <a:pt x="149" y="176"/>
                      </a:cubicBezTo>
                      <a:cubicBezTo>
                        <a:pt x="150" y="172"/>
                        <a:pt x="150" y="168"/>
                        <a:pt x="151" y="165"/>
                      </a:cubicBezTo>
                      <a:cubicBezTo>
                        <a:pt x="152" y="161"/>
                        <a:pt x="152" y="157"/>
                        <a:pt x="152" y="153"/>
                      </a:cubicBezTo>
                      <a:cubicBezTo>
                        <a:pt x="152" y="150"/>
                        <a:pt x="152" y="147"/>
                        <a:pt x="151" y="144"/>
                      </a:cubicBezTo>
                      <a:cubicBezTo>
                        <a:pt x="150" y="138"/>
                        <a:pt x="150" y="138"/>
                        <a:pt x="150" y="138"/>
                      </a:cubicBezTo>
                      <a:cubicBezTo>
                        <a:pt x="148" y="129"/>
                        <a:pt x="146" y="121"/>
                        <a:pt x="144" y="116"/>
                      </a:cubicBezTo>
                      <a:cubicBezTo>
                        <a:pt x="150" y="112"/>
                        <a:pt x="157" y="113"/>
                        <a:pt x="163" y="118"/>
                      </a:cubicBezTo>
                      <a:close/>
                      <a:moveTo>
                        <a:pt x="163" y="164"/>
                      </a:moveTo>
                      <a:cubicBezTo>
                        <a:pt x="161" y="160"/>
                        <a:pt x="160" y="156"/>
                        <a:pt x="160" y="153"/>
                      </a:cubicBezTo>
                      <a:cubicBezTo>
                        <a:pt x="160" y="151"/>
                        <a:pt x="161" y="150"/>
                        <a:pt x="163" y="149"/>
                      </a:cubicBezTo>
                      <a:cubicBezTo>
                        <a:pt x="164" y="148"/>
                        <a:pt x="165" y="148"/>
                        <a:pt x="165" y="148"/>
                      </a:cubicBezTo>
                      <a:cubicBezTo>
                        <a:pt x="167" y="149"/>
                        <a:pt x="168" y="154"/>
                        <a:pt x="168" y="160"/>
                      </a:cubicBezTo>
                      <a:cubicBezTo>
                        <a:pt x="168" y="166"/>
                        <a:pt x="167" y="172"/>
                        <a:pt x="167" y="177"/>
                      </a:cubicBezTo>
                      <a:cubicBezTo>
                        <a:pt x="166" y="173"/>
                        <a:pt x="165" y="168"/>
                        <a:pt x="163" y="164"/>
                      </a:cubicBezTo>
                      <a:close/>
                      <a:moveTo>
                        <a:pt x="167" y="183"/>
                      </a:moveTo>
                      <a:cubicBezTo>
                        <a:pt x="167" y="183"/>
                        <a:pt x="167" y="183"/>
                        <a:pt x="167" y="183"/>
                      </a:cubicBezTo>
                      <a:cubicBezTo>
                        <a:pt x="167" y="183"/>
                        <a:pt x="167" y="183"/>
                        <a:pt x="166" y="183"/>
                      </a:cubicBezTo>
                      <a:cubicBezTo>
                        <a:pt x="167" y="183"/>
                        <a:pt x="167" y="183"/>
                        <a:pt x="167" y="183"/>
                      </a:cubicBezTo>
                      <a:close/>
                      <a:moveTo>
                        <a:pt x="171" y="179"/>
                      </a:moveTo>
                      <a:cubicBezTo>
                        <a:pt x="171" y="172"/>
                        <a:pt x="172" y="166"/>
                        <a:pt x="172" y="160"/>
                      </a:cubicBezTo>
                      <a:cubicBezTo>
                        <a:pt x="172" y="157"/>
                        <a:pt x="172" y="154"/>
                        <a:pt x="171" y="151"/>
                      </a:cubicBezTo>
                      <a:cubicBezTo>
                        <a:pt x="175" y="154"/>
                        <a:pt x="181" y="155"/>
                        <a:pt x="186" y="157"/>
                      </a:cubicBezTo>
                      <a:cubicBezTo>
                        <a:pt x="187" y="161"/>
                        <a:pt x="189" y="164"/>
                        <a:pt x="191" y="168"/>
                      </a:cubicBezTo>
                      <a:cubicBezTo>
                        <a:pt x="190" y="174"/>
                        <a:pt x="187" y="179"/>
                        <a:pt x="182" y="181"/>
                      </a:cubicBezTo>
                      <a:cubicBezTo>
                        <a:pt x="178" y="183"/>
                        <a:pt x="174" y="184"/>
                        <a:pt x="171" y="184"/>
                      </a:cubicBezTo>
                      <a:cubicBezTo>
                        <a:pt x="171" y="181"/>
                        <a:pt x="171" y="179"/>
                        <a:pt x="171" y="179"/>
                      </a:cubicBezTo>
                      <a:close/>
                      <a:moveTo>
                        <a:pt x="163" y="135"/>
                      </a:moveTo>
                      <a:cubicBezTo>
                        <a:pt x="163" y="134"/>
                        <a:pt x="163" y="133"/>
                        <a:pt x="163" y="132"/>
                      </a:cubicBezTo>
                      <a:cubicBezTo>
                        <a:pt x="163" y="127"/>
                        <a:pt x="164" y="123"/>
                        <a:pt x="166" y="120"/>
                      </a:cubicBezTo>
                      <a:cubicBezTo>
                        <a:pt x="166" y="121"/>
                        <a:pt x="167" y="122"/>
                        <a:pt x="168" y="123"/>
                      </a:cubicBezTo>
                      <a:cubicBezTo>
                        <a:pt x="173" y="129"/>
                        <a:pt x="177" y="138"/>
                        <a:pt x="182" y="148"/>
                      </a:cubicBezTo>
                      <a:cubicBezTo>
                        <a:pt x="182" y="150"/>
                        <a:pt x="183" y="151"/>
                        <a:pt x="183" y="152"/>
                      </a:cubicBezTo>
                      <a:cubicBezTo>
                        <a:pt x="173" y="149"/>
                        <a:pt x="164" y="144"/>
                        <a:pt x="163" y="135"/>
                      </a:cubicBezTo>
                      <a:close/>
                      <a:moveTo>
                        <a:pt x="169" y="116"/>
                      </a:moveTo>
                      <a:cubicBezTo>
                        <a:pt x="172" y="115"/>
                        <a:pt x="174" y="115"/>
                        <a:pt x="177" y="115"/>
                      </a:cubicBezTo>
                      <a:cubicBezTo>
                        <a:pt x="177" y="116"/>
                        <a:pt x="177" y="117"/>
                        <a:pt x="177" y="117"/>
                      </a:cubicBezTo>
                      <a:cubicBezTo>
                        <a:pt x="177" y="124"/>
                        <a:pt x="179" y="132"/>
                        <a:pt x="182" y="140"/>
                      </a:cubicBezTo>
                      <a:cubicBezTo>
                        <a:pt x="179" y="132"/>
                        <a:pt x="175" y="125"/>
                        <a:pt x="171" y="120"/>
                      </a:cubicBezTo>
                      <a:cubicBezTo>
                        <a:pt x="170" y="119"/>
                        <a:pt x="169" y="118"/>
                        <a:pt x="168" y="117"/>
                      </a:cubicBezTo>
                      <a:cubicBezTo>
                        <a:pt x="169" y="117"/>
                        <a:pt x="169" y="117"/>
                        <a:pt x="169" y="116"/>
                      </a:cubicBezTo>
                      <a:close/>
                      <a:moveTo>
                        <a:pt x="192" y="154"/>
                      </a:moveTo>
                      <a:cubicBezTo>
                        <a:pt x="187" y="143"/>
                        <a:pt x="181" y="128"/>
                        <a:pt x="181" y="117"/>
                      </a:cubicBezTo>
                      <a:cubicBezTo>
                        <a:pt x="181" y="117"/>
                        <a:pt x="181" y="116"/>
                        <a:pt x="181" y="116"/>
                      </a:cubicBezTo>
                      <a:cubicBezTo>
                        <a:pt x="186" y="117"/>
                        <a:pt x="191" y="119"/>
                        <a:pt x="196" y="121"/>
                      </a:cubicBezTo>
                      <a:cubicBezTo>
                        <a:pt x="196" y="127"/>
                        <a:pt x="195" y="132"/>
                        <a:pt x="195" y="138"/>
                      </a:cubicBezTo>
                      <a:cubicBezTo>
                        <a:pt x="195" y="144"/>
                        <a:pt x="194" y="150"/>
                        <a:pt x="194" y="155"/>
                      </a:cubicBezTo>
                      <a:cubicBezTo>
                        <a:pt x="193" y="155"/>
                        <a:pt x="193" y="155"/>
                        <a:pt x="192" y="155"/>
                      </a:cubicBezTo>
                      <a:cubicBezTo>
                        <a:pt x="192" y="154"/>
                        <a:pt x="192" y="154"/>
                        <a:pt x="192" y="154"/>
                      </a:cubicBezTo>
                      <a:close/>
                      <a:moveTo>
                        <a:pt x="183" y="110"/>
                      </a:moveTo>
                      <a:cubicBezTo>
                        <a:pt x="185" y="107"/>
                        <a:pt x="188" y="106"/>
                        <a:pt x="192" y="106"/>
                      </a:cubicBezTo>
                      <a:cubicBezTo>
                        <a:pt x="194" y="106"/>
                        <a:pt x="196" y="106"/>
                        <a:pt x="197" y="107"/>
                      </a:cubicBezTo>
                      <a:cubicBezTo>
                        <a:pt x="197" y="108"/>
                        <a:pt x="198" y="109"/>
                        <a:pt x="198" y="111"/>
                      </a:cubicBezTo>
                      <a:cubicBezTo>
                        <a:pt x="198" y="113"/>
                        <a:pt x="197" y="115"/>
                        <a:pt x="197" y="117"/>
                      </a:cubicBezTo>
                      <a:cubicBezTo>
                        <a:pt x="192" y="115"/>
                        <a:pt x="187" y="113"/>
                        <a:pt x="182" y="112"/>
                      </a:cubicBezTo>
                      <a:cubicBezTo>
                        <a:pt x="182" y="111"/>
                        <a:pt x="183" y="110"/>
                        <a:pt x="183" y="110"/>
                      </a:cubicBezTo>
                      <a:close/>
                      <a:moveTo>
                        <a:pt x="174" y="205"/>
                      </a:moveTo>
                      <a:cubicBezTo>
                        <a:pt x="172" y="203"/>
                        <a:pt x="170" y="199"/>
                        <a:pt x="170" y="193"/>
                      </a:cubicBezTo>
                      <a:cubicBezTo>
                        <a:pt x="170" y="193"/>
                        <a:pt x="170" y="193"/>
                        <a:pt x="170" y="193"/>
                      </a:cubicBezTo>
                      <a:cubicBezTo>
                        <a:pt x="176" y="196"/>
                        <a:pt x="183" y="198"/>
                        <a:pt x="189" y="199"/>
                      </a:cubicBezTo>
                      <a:cubicBezTo>
                        <a:pt x="188" y="202"/>
                        <a:pt x="185" y="204"/>
                        <a:pt x="183" y="205"/>
                      </a:cubicBezTo>
                      <a:cubicBezTo>
                        <a:pt x="179" y="207"/>
                        <a:pt x="176" y="207"/>
                        <a:pt x="174" y="205"/>
                      </a:cubicBezTo>
                      <a:close/>
                      <a:moveTo>
                        <a:pt x="184" y="185"/>
                      </a:moveTo>
                      <a:cubicBezTo>
                        <a:pt x="188" y="183"/>
                        <a:pt x="191" y="179"/>
                        <a:pt x="193" y="174"/>
                      </a:cubicBezTo>
                      <a:cubicBezTo>
                        <a:pt x="193" y="175"/>
                        <a:pt x="194" y="177"/>
                        <a:pt x="194" y="179"/>
                      </a:cubicBezTo>
                      <a:cubicBezTo>
                        <a:pt x="194" y="184"/>
                        <a:pt x="193" y="190"/>
                        <a:pt x="191" y="195"/>
                      </a:cubicBezTo>
                      <a:cubicBezTo>
                        <a:pt x="184" y="195"/>
                        <a:pt x="177" y="192"/>
                        <a:pt x="170" y="189"/>
                      </a:cubicBezTo>
                      <a:cubicBezTo>
                        <a:pt x="170" y="189"/>
                        <a:pt x="170" y="188"/>
                        <a:pt x="170" y="188"/>
                      </a:cubicBezTo>
                      <a:cubicBezTo>
                        <a:pt x="175" y="188"/>
                        <a:pt x="179" y="187"/>
                        <a:pt x="184" y="185"/>
                      </a:cubicBezTo>
                      <a:close/>
                      <a:moveTo>
                        <a:pt x="198" y="179"/>
                      </a:moveTo>
                      <a:cubicBezTo>
                        <a:pt x="198" y="178"/>
                        <a:pt x="198" y="178"/>
                        <a:pt x="198" y="178"/>
                      </a:cubicBezTo>
                      <a:cubicBezTo>
                        <a:pt x="201" y="182"/>
                        <a:pt x="205" y="187"/>
                        <a:pt x="210" y="190"/>
                      </a:cubicBezTo>
                      <a:cubicBezTo>
                        <a:pt x="207" y="193"/>
                        <a:pt x="202" y="195"/>
                        <a:pt x="196" y="196"/>
                      </a:cubicBezTo>
                      <a:cubicBezTo>
                        <a:pt x="196" y="196"/>
                        <a:pt x="195" y="196"/>
                        <a:pt x="195" y="196"/>
                      </a:cubicBezTo>
                      <a:cubicBezTo>
                        <a:pt x="197" y="190"/>
                        <a:pt x="198" y="184"/>
                        <a:pt x="198" y="179"/>
                      </a:cubicBezTo>
                      <a:close/>
                      <a:moveTo>
                        <a:pt x="197" y="162"/>
                      </a:moveTo>
                      <a:cubicBezTo>
                        <a:pt x="198" y="164"/>
                        <a:pt x="199" y="167"/>
                        <a:pt x="200" y="168"/>
                      </a:cubicBezTo>
                      <a:cubicBezTo>
                        <a:pt x="203" y="171"/>
                        <a:pt x="207" y="173"/>
                        <a:pt x="212" y="173"/>
                      </a:cubicBezTo>
                      <a:cubicBezTo>
                        <a:pt x="213" y="173"/>
                        <a:pt x="214" y="173"/>
                        <a:pt x="216" y="172"/>
                      </a:cubicBezTo>
                      <a:cubicBezTo>
                        <a:pt x="216" y="173"/>
                        <a:pt x="216" y="174"/>
                        <a:pt x="216" y="175"/>
                      </a:cubicBezTo>
                      <a:cubicBezTo>
                        <a:pt x="216" y="178"/>
                        <a:pt x="215" y="182"/>
                        <a:pt x="213" y="186"/>
                      </a:cubicBezTo>
                      <a:cubicBezTo>
                        <a:pt x="213" y="186"/>
                        <a:pt x="212" y="186"/>
                        <a:pt x="212" y="186"/>
                      </a:cubicBezTo>
                      <a:cubicBezTo>
                        <a:pt x="206" y="183"/>
                        <a:pt x="201" y="177"/>
                        <a:pt x="197" y="170"/>
                      </a:cubicBezTo>
                      <a:cubicBezTo>
                        <a:pt x="197" y="169"/>
                        <a:pt x="197" y="168"/>
                        <a:pt x="197" y="168"/>
                      </a:cubicBezTo>
                      <a:cubicBezTo>
                        <a:pt x="197" y="167"/>
                        <a:pt x="196" y="166"/>
                        <a:pt x="196" y="166"/>
                      </a:cubicBezTo>
                      <a:cubicBezTo>
                        <a:pt x="196" y="164"/>
                        <a:pt x="197" y="163"/>
                        <a:pt x="197" y="162"/>
                      </a:cubicBezTo>
                      <a:close/>
                      <a:moveTo>
                        <a:pt x="203" y="166"/>
                      </a:moveTo>
                      <a:cubicBezTo>
                        <a:pt x="202" y="165"/>
                        <a:pt x="202" y="163"/>
                        <a:pt x="201" y="162"/>
                      </a:cubicBezTo>
                      <a:cubicBezTo>
                        <a:pt x="206" y="163"/>
                        <a:pt x="211" y="166"/>
                        <a:pt x="213" y="169"/>
                      </a:cubicBezTo>
                      <a:cubicBezTo>
                        <a:pt x="213" y="169"/>
                        <a:pt x="212" y="169"/>
                        <a:pt x="212" y="169"/>
                      </a:cubicBezTo>
                      <a:cubicBezTo>
                        <a:pt x="208" y="169"/>
                        <a:pt x="205" y="168"/>
                        <a:pt x="203" y="166"/>
                      </a:cubicBezTo>
                      <a:close/>
                      <a:moveTo>
                        <a:pt x="200" y="152"/>
                      </a:moveTo>
                      <a:cubicBezTo>
                        <a:pt x="200" y="147"/>
                        <a:pt x="201" y="140"/>
                        <a:pt x="201" y="134"/>
                      </a:cubicBezTo>
                      <a:cubicBezTo>
                        <a:pt x="202" y="131"/>
                        <a:pt x="202" y="128"/>
                        <a:pt x="203" y="125"/>
                      </a:cubicBezTo>
                      <a:cubicBezTo>
                        <a:pt x="207" y="127"/>
                        <a:pt x="211" y="130"/>
                        <a:pt x="214" y="132"/>
                      </a:cubicBezTo>
                      <a:cubicBezTo>
                        <a:pt x="215" y="135"/>
                        <a:pt x="215" y="139"/>
                        <a:pt x="216" y="142"/>
                      </a:cubicBezTo>
                      <a:cubicBezTo>
                        <a:pt x="217" y="148"/>
                        <a:pt x="218" y="155"/>
                        <a:pt x="218" y="159"/>
                      </a:cubicBezTo>
                      <a:cubicBezTo>
                        <a:pt x="218" y="162"/>
                        <a:pt x="218" y="165"/>
                        <a:pt x="217" y="166"/>
                      </a:cubicBezTo>
                      <a:cubicBezTo>
                        <a:pt x="213" y="162"/>
                        <a:pt x="207" y="159"/>
                        <a:pt x="200" y="157"/>
                      </a:cubicBezTo>
                      <a:cubicBezTo>
                        <a:pt x="200" y="156"/>
                        <a:pt x="200" y="154"/>
                        <a:pt x="200" y="152"/>
                      </a:cubicBezTo>
                      <a:close/>
                      <a:moveTo>
                        <a:pt x="213" y="99"/>
                      </a:moveTo>
                      <a:cubicBezTo>
                        <a:pt x="217" y="99"/>
                        <a:pt x="221" y="102"/>
                        <a:pt x="224" y="107"/>
                      </a:cubicBezTo>
                      <a:cubicBezTo>
                        <a:pt x="222" y="107"/>
                        <a:pt x="220" y="108"/>
                        <a:pt x="218" y="110"/>
                      </a:cubicBezTo>
                      <a:cubicBezTo>
                        <a:pt x="215" y="113"/>
                        <a:pt x="214" y="118"/>
                        <a:pt x="214" y="123"/>
                      </a:cubicBezTo>
                      <a:cubicBezTo>
                        <a:pt x="214" y="124"/>
                        <a:pt x="214" y="126"/>
                        <a:pt x="214" y="127"/>
                      </a:cubicBezTo>
                      <a:cubicBezTo>
                        <a:pt x="210" y="125"/>
                        <a:pt x="206" y="122"/>
                        <a:pt x="203" y="120"/>
                      </a:cubicBezTo>
                      <a:cubicBezTo>
                        <a:pt x="203" y="119"/>
                        <a:pt x="203" y="118"/>
                        <a:pt x="203" y="117"/>
                      </a:cubicBezTo>
                      <a:cubicBezTo>
                        <a:pt x="203" y="115"/>
                        <a:pt x="203" y="113"/>
                        <a:pt x="202" y="111"/>
                      </a:cubicBezTo>
                      <a:cubicBezTo>
                        <a:pt x="204" y="104"/>
                        <a:pt x="207" y="99"/>
                        <a:pt x="213" y="99"/>
                      </a:cubicBezTo>
                      <a:close/>
                      <a:moveTo>
                        <a:pt x="219" y="170"/>
                      </a:moveTo>
                      <a:cubicBezTo>
                        <a:pt x="221" y="167"/>
                        <a:pt x="222" y="164"/>
                        <a:pt x="222" y="159"/>
                      </a:cubicBezTo>
                      <a:cubicBezTo>
                        <a:pt x="222" y="154"/>
                        <a:pt x="221" y="148"/>
                        <a:pt x="220" y="141"/>
                      </a:cubicBezTo>
                      <a:cubicBezTo>
                        <a:pt x="219" y="139"/>
                        <a:pt x="219" y="137"/>
                        <a:pt x="219" y="135"/>
                      </a:cubicBezTo>
                      <a:cubicBezTo>
                        <a:pt x="222" y="137"/>
                        <a:pt x="224" y="139"/>
                        <a:pt x="226" y="140"/>
                      </a:cubicBezTo>
                      <a:cubicBezTo>
                        <a:pt x="228" y="142"/>
                        <a:pt x="228" y="142"/>
                        <a:pt x="228" y="142"/>
                      </a:cubicBezTo>
                      <a:cubicBezTo>
                        <a:pt x="229" y="142"/>
                        <a:pt x="230" y="142"/>
                        <a:pt x="230" y="143"/>
                      </a:cubicBezTo>
                      <a:cubicBezTo>
                        <a:pt x="230" y="143"/>
                        <a:pt x="230" y="143"/>
                        <a:pt x="230" y="143"/>
                      </a:cubicBezTo>
                      <a:cubicBezTo>
                        <a:pt x="230" y="150"/>
                        <a:pt x="229" y="155"/>
                        <a:pt x="229" y="160"/>
                      </a:cubicBezTo>
                      <a:cubicBezTo>
                        <a:pt x="229" y="165"/>
                        <a:pt x="230" y="169"/>
                        <a:pt x="231" y="171"/>
                      </a:cubicBezTo>
                      <a:cubicBezTo>
                        <a:pt x="235" y="175"/>
                        <a:pt x="239" y="177"/>
                        <a:pt x="243" y="177"/>
                      </a:cubicBezTo>
                      <a:cubicBezTo>
                        <a:pt x="246" y="177"/>
                        <a:pt x="250" y="176"/>
                        <a:pt x="253" y="174"/>
                      </a:cubicBezTo>
                      <a:cubicBezTo>
                        <a:pt x="250" y="182"/>
                        <a:pt x="245" y="188"/>
                        <a:pt x="234" y="190"/>
                      </a:cubicBezTo>
                      <a:cubicBezTo>
                        <a:pt x="227" y="192"/>
                        <a:pt x="221" y="191"/>
                        <a:pt x="216" y="188"/>
                      </a:cubicBezTo>
                      <a:cubicBezTo>
                        <a:pt x="216" y="188"/>
                        <a:pt x="216" y="188"/>
                        <a:pt x="216" y="188"/>
                      </a:cubicBezTo>
                      <a:cubicBezTo>
                        <a:pt x="219" y="183"/>
                        <a:pt x="220" y="179"/>
                        <a:pt x="220" y="175"/>
                      </a:cubicBezTo>
                      <a:cubicBezTo>
                        <a:pt x="220" y="173"/>
                        <a:pt x="220" y="171"/>
                        <a:pt x="219" y="170"/>
                      </a:cubicBezTo>
                      <a:cubicBezTo>
                        <a:pt x="219" y="170"/>
                        <a:pt x="219" y="170"/>
                        <a:pt x="219" y="170"/>
                      </a:cubicBezTo>
                      <a:close/>
                      <a:moveTo>
                        <a:pt x="218" y="123"/>
                      </a:moveTo>
                      <a:cubicBezTo>
                        <a:pt x="218" y="119"/>
                        <a:pt x="218" y="115"/>
                        <a:pt x="220" y="113"/>
                      </a:cubicBezTo>
                      <a:cubicBezTo>
                        <a:pt x="223" y="111"/>
                        <a:pt x="225" y="110"/>
                        <a:pt x="226" y="110"/>
                      </a:cubicBezTo>
                      <a:cubicBezTo>
                        <a:pt x="228" y="112"/>
                        <a:pt x="229" y="115"/>
                        <a:pt x="231" y="117"/>
                      </a:cubicBezTo>
                      <a:cubicBezTo>
                        <a:pt x="231" y="120"/>
                        <a:pt x="231" y="122"/>
                        <a:pt x="231" y="125"/>
                      </a:cubicBezTo>
                      <a:cubicBezTo>
                        <a:pt x="231" y="129"/>
                        <a:pt x="231" y="134"/>
                        <a:pt x="230" y="138"/>
                      </a:cubicBezTo>
                      <a:cubicBezTo>
                        <a:pt x="230" y="138"/>
                        <a:pt x="228" y="137"/>
                        <a:pt x="228" y="137"/>
                      </a:cubicBezTo>
                      <a:cubicBezTo>
                        <a:pt x="225" y="134"/>
                        <a:pt x="222" y="132"/>
                        <a:pt x="218" y="130"/>
                      </a:cubicBezTo>
                      <a:cubicBezTo>
                        <a:pt x="218" y="127"/>
                        <a:pt x="218" y="125"/>
                        <a:pt x="218" y="123"/>
                      </a:cubicBezTo>
                      <a:close/>
                      <a:moveTo>
                        <a:pt x="235" y="127"/>
                      </a:moveTo>
                      <a:cubicBezTo>
                        <a:pt x="237" y="132"/>
                        <a:pt x="238" y="137"/>
                        <a:pt x="240" y="141"/>
                      </a:cubicBezTo>
                      <a:cubicBezTo>
                        <a:pt x="240" y="142"/>
                        <a:pt x="241" y="143"/>
                        <a:pt x="241" y="144"/>
                      </a:cubicBezTo>
                      <a:cubicBezTo>
                        <a:pt x="239" y="143"/>
                        <a:pt x="237" y="142"/>
                        <a:pt x="234" y="141"/>
                      </a:cubicBezTo>
                      <a:cubicBezTo>
                        <a:pt x="235" y="136"/>
                        <a:pt x="235" y="131"/>
                        <a:pt x="235" y="127"/>
                      </a:cubicBezTo>
                      <a:close/>
                      <a:moveTo>
                        <a:pt x="255" y="124"/>
                      </a:moveTo>
                      <a:cubicBezTo>
                        <a:pt x="252" y="122"/>
                        <a:pt x="249" y="120"/>
                        <a:pt x="248" y="115"/>
                      </a:cubicBezTo>
                      <a:cubicBezTo>
                        <a:pt x="247" y="114"/>
                        <a:pt x="247" y="112"/>
                        <a:pt x="247" y="110"/>
                      </a:cubicBezTo>
                      <a:cubicBezTo>
                        <a:pt x="247" y="104"/>
                        <a:pt x="250" y="99"/>
                        <a:pt x="254" y="94"/>
                      </a:cubicBezTo>
                      <a:cubicBezTo>
                        <a:pt x="255" y="96"/>
                        <a:pt x="257" y="98"/>
                        <a:pt x="258" y="100"/>
                      </a:cubicBezTo>
                      <a:cubicBezTo>
                        <a:pt x="260" y="103"/>
                        <a:pt x="262" y="107"/>
                        <a:pt x="263" y="112"/>
                      </a:cubicBezTo>
                      <a:cubicBezTo>
                        <a:pt x="261" y="117"/>
                        <a:pt x="260" y="122"/>
                        <a:pt x="259" y="127"/>
                      </a:cubicBezTo>
                      <a:cubicBezTo>
                        <a:pt x="258" y="126"/>
                        <a:pt x="257" y="125"/>
                        <a:pt x="255" y="124"/>
                      </a:cubicBezTo>
                      <a:close/>
                      <a:moveTo>
                        <a:pt x="334" y="49"/>
                      </a:moveTo>
                      <a:cubicBezTo>
                        <a:pt x="334" y="48"/>
                        <a:pt x="334" y="47"/>
                        <a:pt x="334" y="46"/>
                      </a:cubicBezTo>
                      <a:cubicBezTo>
                        <a:pt x="335" y="40"/>
                        <a:pt x="340" y="35"/>
                        <a:pt x="346" y="32"/>
                      </a:cubicBezTo>
                      <a:cubicBezTo>
                        <a:pt x="350" y="30"/>
                        <a:pt x="354" y="30"/>
                        <a:pt x="358" y="32"/>
                      </a:cubicBezTo>
                      <a:cubicBezTo>
                        <a:pt x="366" y="36"/>
                        <a:pt x="373" y="50"/>
                        <a:pt x="377" y="64"/>
                      </a:cubicBezTo>
                      <a:cubicBezTo>
                        <a:pt x="377" y="64"/>
                        <a:pt x="377" y="64"/>
                        <a:pt x="377" y="64"/>
                      </a:cubicBezTo>
                      <a:cubicBezTo>
                        <a:pt x="376" y="63"/>
                        <a:pt x="375" y="63"/>
                        <a:pt x="374" y="62"/>
                      </a:cubicBezTo>
                      <a:cubicBezTo>
                        <a:pt x="371" y="61"/>
                        <a:pt x="368" y="61"/>
                        <a:pt x="364" y="61"/>
                      </a:cubicBezTo>
                      <a:cubicBezTo>
                        <a:pt x="356" y="56"/>
                        <a:pt x="345" y="52"/>
                        <a:pt x="335" y="53"/>
                      </a:cubicBezTo>
                      <a:cubicBezTo>
                        <a:pt x="334" y="51"/>
                        <a:pt x="334" y="50"/>
                        <a:pt x="334" y="49"/>
                      </a:cubicBezTo>
                      <a:close/>
                      <a:moveTo>
                        <a:pt x="243" y="173"/>
                      </a:moveTo>
                      <a:cubicBezTo>
                        <a:pt x="240" y="173"/>
                        <a:pt x="237" y="171"/>
                        <a:pt x="234" y="168"/>
                      </a:cubicBezTo>
                      <a:cubicBezTo>
                        <a:pt x="234" y="167"/>
                        <a:pt x="233" y="164"/>
                        <a:pt x="233" y="160"/>
                      </a:cubicBezTo>
                      <a:cubicBezTo>
                        <a:pt x="233" y="155"/>
                        <a:pt x="234" y="150"/>
                        <a:pt x="234" y="145"/>
                      </a:cubicBezTo>
                      <a:cubicBezTo>
                        <a:pt x="237" y="147"/>
                        <a:pt x="240" y="148"/>
                        <a:pt x="243" y="148"/>
                      </a:cubicBezTo>
                      <a:cubicBezTo>
                        <a:pt x="246" y="156"/>
                        <a:pt x="249" y="163"/>
                        <a:pt x="252" y="169"/>
                      </a:cubicBezTo>
                      <a:cubicBezTo>
                        <a:pt x="249" y="171"/>
                        <a:pt x="246" y="173"/>
                        <a:pt x="243" y="173"/>
                      </a:cubicBezTo>
                      <a:close/>
                      <a:moveTo>
                        <a:pt x="257" y="143"/>
                      </a:moveTo>
                      <a:cubicBezTo>
                        <a:pt x="256" y="143"/>
                        <a:pt x="256" y="144"/>
                        <a:pt x="256" y="144"/>
                      </a:cubicBezTo>
                      <a:cubicBezTo>
                        <a:pt x="256" y="154"/>
                        <a:pt x="256" y="154"/>
                        <a:pt x="256" y="154"/>
                      </a:cubicBezTo>
                      <a:cubicBezTo>
                        <a:pt x="255" y="158"/>
                        <a:pt x="255" y="162"/>
                        <a:pt x="255" y="166"/>
                      </a:cubicBezTo>
                      <a:cubicBezTo>
                        <a:pt x="252" y="161"/>
                        <a:pt x="249" y="155"/>
                        <a:pt x="247" y="148"/>
                      </a:cubicBezTo>
                      <a:cubicBezTo>
                        <a:pt x="250" y="148"/>
                        <a:pt x="253" y="146"/>
                        <a:pt x="257" y="143"/>
                      </a:cubicBezTo>
                      <a:close/>
                      <a:moveTo>
                        <a:pt x="264" y="120"/>
                      </a:moveTo>
                      <a:cubicBezTo>
                        <a:pt x="265" y="124"/>
                        <a:pt x="265" y="128"/>
                        <a:pt x="265" y="132"/>
                      </a:cubicBezTo>
                      <a:cubicBezTo>
                        <a:pt x="265" y="143"/>
                        <a:pt x="263" y="153"/>
                        <a:pt x="259" y="161"/>
                      </a:cubicBezTo>
                      <a:cubicBezTo>
                        <a:pt x="259" y="159"/>
                        <a:pt x="259" y="156"/>
                        <a:pt x="260" y="154"/>
                      </a:cubicBezTo>
                      <a:cubicBezTo>
                        <a:pt x="260" y="145"/>
                        <a:pt x="260" y="145"/>
                        <a:pt x="260" y="145"/>
                      </a:cubicBezTo>
                      <a:cubicBezTo>
                        <a:pt x="261" y="143"/>
                        <a:pt x="261" y="143"/>
                        <a:pt x="261" y="143"/>
                      </a:cubicBezTo>
                      <a:cubicBezTo>
                        <a:pt x="261" y="141"/>
                        <a:pt x="261" y="137"/>
                        <a:pt x="262" y="133"/>
                      </a:cubicBezTo>
                      <a:cubicBezTo>
                        <a:pt x="262" y="133"/>
                        <a:pt x="262" y="133"/>
                        <a:pt x="262" y="133"/>
                      </a:cubicBezTo>
                      <a:cubicBezTo>
                        <a:pt x="262" y="133"/>
                        <a:pt x="262" y="133"/>
                        <a:pt x="262" y="133"/>
                      </a:cubicBezTo>
                      <a:cubicBezTo>
                        <a:pt x="262" y="129"/>
                        <a:pt x="263" y="125"/>
                        <a:pt x="264" y="120"/>
                      </a:cubicBezTo>
                      <a:close/>
                      <a:moveTo>
                        <a:pt x="273" y="102"/>
                      </a:moveTo>
                      <a:cubicBezTo>
                        <a:pt x="275" y="101"/>
                        <a:pt x="276" y="101"/>
                        <a:pt x="278" y="101"/>
                      </a:cubicBezTo>
                      <a:cubicBezTo>
                        <a:pt x="278" y="111"/>
                        <a:pt x="284" y="118"/>
                        <a:pt x="291" y="123"/>
                      </a:cubicBezTo>
                      <a:cubicBezTo>
                        <a:pt x="291" y="124"/>
                        <a:pt x="291" y="125"/>
                        <a:pt x="291" y="127"/>
                      </a:cubicBezTo>
                      <a:cubicBezTo>
                        <a:pt x="290" y="127"/>
                        <a:pt x="289" y="127"/>
                        <a:pt x="288" y="128"/>
                      </a:cubicBezTo>
                      <a:cubicBezTo>
                        <a:pt x="278" y="132"/>
                        <a:pt x="274" y="140"/>
                        <a:pt x="274" y="148"/>
                      </a:cubicBezTo>
                      <a:cubicBezTo>
                        <a:pt x="274" y="150"/>
                        <a:pt x="274" y="152"/>
                        <a:pt x="275" y="154"/>
                      </a:cubicBezTo>
                      <a:cubicBezTo>
                        <a:pt x="277" y="162"/>
                        <a:pt x="284" y="170"/>
                        <a:pt x="294" y="173"/>
                      </a:cubicBezTo>
                      <a:cubicBezTo>
                        <a:pt x="290" y="180"/>
                        <a:pt x="285" y="185"/>
                        <a:pt x="275" y="185"/>
                      </a:cubicBezTo>
                      <a:cubicBezTo>
                        <a:pt x="268" y="186"/>
                        <a:pt x="262" y="180"/>
                        <a:pt x="257" y="172"/>
                      </a:cubicBezTo>
                      <a:cubicBezTo>
                        <a:pt x="258" y="171"/>
                        <a:pt x="258" y="170"/>
                        <a:pt x="258" y="170"/>
                      </a:cubicBezTo>
                      <a:cubicBezTo>
                        <a:pt x="258" y="169"/>
                        <a:pt x="258" y="169"/>
                        <a:pt x="259" y="169"/>
                      </a:cubicBezTo>
                      <a:cubicBezTo>
                        <a:pt x="266" y="160"/>
                        <a:pt x="269" y="146"/>
                        <a:pt x="269" y="132"/>
                      </a:cubicBezTo>
                      <a:cubicBezTo>
                        <a:pt x="269" y="125"/>
                        <a:pt x="268" y="118"/>
                        <a:pt x="267" y="112"/>
                      </a:cubicBezTo>
                      <a:cubicBezTo>
                        <a:pt x="269" y="108"/>
                        <a:pt x="271" y="104"/>
                        <a:pt x="273" y="102"/>
                      </a:cubicBezTo>
                      <a:close/>
                      <a:moveTo>
                        <a:pt x="282" y="102"/>
                      </a:moveTo>
                      <a:cubicBezTo>
                        <a:pt x="287" y="104"/>
                        <a:pt x="289" y="110"/>
                        <a:pt x="290" y="117"/>
                      </a:cubicBezTo>
                      <a:cubicBezTo>
                        <a:pt x="286" y="113"/>
                        <a:pt x="283" y="109"/>
                        <a:pt x="282" y="102"/>
                      </a:cubicBezTo>
                      <a:close/>
                      <a:moveTo>
                        <a:pt x="284" y="87"/>
                      </a:moveTo>
                      <a:cubicBezTo>
                        <a:pt x="286" y="79"/>
                        <a:pt x="289" y="74"/>
                        <a:pt x="294" y="72"/>
                      </a:cubicBezTo>
                      <a:cubicBezTo>
                        <a:pt x="299" y="69"/>
                        <a:pt x="305" y="69"/>
                        <a:pt x="311" y="72"/>
                      </a:cubicBezTo>
                      <a:cubicBezTo>
                        <a:pt x="312" y="72"/>
                        <a:pt x="312" y="72"/>
                        <a:pt x="312" y="72"/>
                      </a:cubicBezTo>
                      <a:cubicBezTo>
                        <a:pt x="312" y="73"/>
                        <a:pt x="312" y="73"/>
                        <a:pt x="312" y="74"/>
                      </a:cubicBezTo>
                      <a:cubicBezTo>
                        <a:pt x="312" y="82"/>
                        <a:pt x="315" y="91"/>
                        <a:pt x="319" y="99"/>
                      </a:cubicBezTo>
                      <a:cubicBezTo>
                        <a:pt x="316" y="104"/>
                        <a:pt x="314" y="109"/>
                        <a:pt x="314" y="113"/>
                      </a:cubicBezTo>
                      <a:cubicBezTo>
                        <a:pt x="314" y="116"/>
                        <a:pt x="315" y="118"/>
                        <a:pt x="315" y="120"/>
                      </a:cubicBezTo>
                      <a:cubicBezTo>
                        <a:pt x="314" y="121"/>
                        <a:pt x="313" y="121"/>
                        <a:pt x="311" y="121"/>
                      </a:cubicBezTo>
                      <a:cubicBezTo>
                        <a:pt x="307" y="122"/>
                        <a:pt x="303" y="123"/>
                        <a:pt x="299" y="124"/>
                      </a:cubicBezTo>
                      <a:cubicBezTo>
                        <a:pt x="297" y="123"/>
                        <a:pt x="296" y="122"/>
                        <a:pt x="294" y="121"/>
                      </a:cubicBezTo>
                      <a:cubicBezTo>
                        <a:pt x="293" y="109"/>
                        <a:pt x="291" y="100"/>
                        <a:pt x="282" y="97"/>
                      </a:cubicBezTo>
                      <a:cubicBezTo>
                        <a:pt x="282" y="94"/>
                        <a:pt x="283" y="91"/>
                        <a:pt x="284" y="87"/>
                      </a:cubicBezTo>
                      <a:close/>
                      <a:moveTo>
                        <a:pt x="316" y="74"/>
                      </a:moveTo>
                      <a:cubicBezTo>
                        <a:pt x="316" y="74"/>
                        <a:pt x="316" y="74"/>
                        <a:pt x="316" y="74"/>
                      </a:cubicBezTo>
                      <a:cubicBezTo>
                        <a:pt x="322" y="77"/>
                        <a:pt x="327" y="82"/>
                        <a:pt x="330" y="87"/>
                      </a:cubicBezTo>
                      <a:cubicBezTo>
                        <a:pt x="328" y="88"/>
                        <a:pt x="327" y="90"/>
                        <a:pt x="325" y="92"/>
                      </a:cubicBezTo>
                      <a:cubicBezTo>
                        <a:pt x="325" y="92"/>
                        <a:pt x="325" y="92"/>
                        <a:pt x="325" y="92"/>
                      </a:cubicBezTo>
                      <a:cubicBezTo>
                        <a:pt x="324" y="93"/>
                        <a:pt x="323" y="94"/>
                        <a:pt x="322" y="96"/>
                      </a:cubicBezTo>
                      <a:cubicBezTo>
                        <a:pt x="319" y="89"/>
                        <a:pt x="316" y="81"/>
                        <a:pt x="316" y="74"/>
                      </a:cubicBezTo>
                      <a:close/>
                      <a:moveTo>
                        <a:pt x="319" y="64"/>
                      </a:moveTo>
                      <a:cubicBezTo>
                        <a:pt x="321" y="60"/>
                        <a:pt x="325" y="57"/>
                        <a:pt x="331" y="57"/>
                      </a:cubicBezTo>
                      <a:cubicBezTo>
                        <a:pt x="332" y="57"/>
                        <a:pt x="332" y="57"/>
                        <a:pt x="333" y="57"/>
                      </a:cubicBezTo>
                      <a:cubicBezTo>
                        <a:pt x="333" y="57"/>
                        <a:pt x="333" y="57"/>
                        <a:pt x="333" y="57"/>
                      </a:cubicBezTo>
                      <a:cubicBezTo>
                        <a:pt x="338" y="63"/>
                        <a:pt x="348" y="63"/>
                        <a:pt x="358" y="64"/>
                      </a:cubicBezTo>
                      <a:cubicBezTo>
                        <a:pt x="360" y="64"/>
                        <a:pt x="361" y="64"/>
                        <a:pt x="363" y="65"/>
                      </a:cubicBezTo>
                      <a:cubicBezTo>
                        <a:pt x="365" y="66"/>
                        <a:pt x="367" y="67"/>
                        <a:pt x="368" y="68"/>
                      </a:cubicBezTo>
                      <a:cubicBezTo>
                        <a:pt x="369" y="70"/>
                        <a:pt x="370" y="71"/>
                        <a:pt x="371" y="72"/>
                      </a:cubicBezTo>
                      <a:cubicBezTo>
                        <a:pt x="368" y="77"/>
                        <a:pt x="366" y="83"/>
                        <a:pt x="366" y="89"/>
                      </a:cubicBezTo>
                      <a:cubicBezTo>
                        <a:pt x="366" y="92"/>
                        <a:pt x="366" y="94"/>
                        <a:pt x="367" y="97"/>
                      </a:cubicBezTo>
                      <a:cubicBezTo>
                        <a:pt x="368" y="102"/>
                        <a:pt x="372" y="108"/>
                        <a:pt x="376" y="111"/>
                      </a:cubicBezTo>
                      <a:cubicBezTo>
                        <a:pt x="375" y="114"/>
                        <a:pt x="374" y="117"/>
                        <a:pt x="373" y="121"/>
                      </a:cubicBezTo>
                      <a:cubicBezTo>
                        <a:pt x="372" y="114"/>
                        <a:pt x="371" y="107"/>
                        <a:pt x="368" y="102"/>
                      </a:cubicBezTo>
                      <a:cubicBezTo>
                        <a:pt x="363" y="91"/>
                        <a:pt x="350" y="83"/>
                        <a:pt x="339" y="84"/>
                      </a:cubicBezTo>
                      <a:cubicBezTo>
                        <a:pt x="337" y="84"/>
                        <a:pt x="335" y="84"/>
                        <a:pt x="334" y="85"/>
                      </a:cubicBezTo>
                      <a:cubicBezTo>
                        <a:pt x="330" y="79"/>
                        <a:pt x="324" y="73"/>
                        <a:pt x="316" y="69"/>
                      </a:cubicBezTo>
                      <a:cubicBezTo>
                        <a:pt x="317" y="67"/>
                        <a:pt x="317" y="66"/>
                        <a:pt x="319" y="64"/>
                      </a:cubicBezTo>
                      <a:close/>
                      <a:moveTo>
                        <a:pt x="339" y="57"/>
                      </a:moveTo>
                      <a:cubicBezTo>
                        <a:pt x="344" y="57"/>
                        <a:pt x="348" y="58"/>
                        <a:pt x="352" y="60"/>
                      </a:cubicBezTo>
                      <a:cubicBezTo>
                        <a:pt x="347" y="59"/>
                        <a:pt x="343" y="58"/>
                        <a:pt x="339" y="57"/>
                      </a:cubicBezTo>
                      <a:close/>
                      <a:moveTo>
                        <a:pt x="372" y="27"/>
                      </a:moveTo>
                      <a:cubicBezTo>
                        <a:pt x="370" y="24"/>
                        <a:pt x="370" y="24"/>
                        <a:pt x="370" y="24"/>
                      </a:cubicBezTo>
                      <a:cubicBezTo>
                        <a:pt x="366" y="18"/>
                        <a:pt x="363" y="13"/>
                        <a:pt x="363" y="10"/>
                      </a:cubicBezTo>
                      <a:cubicBezTo>
                        <a:pt x="363" y="8"/>
                        <a:pt x="364" y="7"/>
                        <a:pt x="365" y="6"/>
                      </a:cubicBezTo>
                      <a:cubicBezTo>
                        <a:pt x="366" y="5"/>
                        <a:pt x="368" y="5"/>
                        <a:pt x="371" y="5"/>
                      </a:cubicBezTo>
                      <a:cubicBezTo>
                        <a:pt x="379" y="7"/>
                        <a:pt x="389" y="19"/>
                        <a:pt x="391" y="23"/>
                      </a:cubicBezTo>
                      <a:cubicBezTo>
                        <a:pt x="393" y="27"/>
                        <a:pt x="394" y="31"/>
                        <a:pt x="394" y="34"/>
                      </a:cubicBezTo>
                      <a:cubicBezTo>
                        <a:pt x="394" y="40"/>
                        <a:pt x="392" y="45"/>
                        <a:pt x="388" y="50"/>
                      </a:cubicBezTo>
                      <a:cubicBezTo>
                        <a:pt x="382" y="42"/>
                        <a:pt x="376" y="35"/>
                        <a:pt x="372" y="27"/>
                      </a:cubicBezTo>
                      <a:close/>
                      <a:moveTo>
                        <a:pt x="371" y="66"/>
                      </a:moveTo>
                      <a:cubicBezTo>
                        <a:pt x="372" y="66"/>
                        <a:pt x="372" y="66"/>
                        <a:pt x="372" y="66"/>
                      </a:cubicBezTo>
                      <a:cubicBezTo>
                        <a:pt x="373" y="66"/>
                        <a:pt x="374" y="67"/>
                        <a:pt x="375" y="67"/>
                      </a:cubicBezTo>
                      <a:cubicBezTo>
                        <a:pt x="374" y="68"/>
                        <a:pt x="374" y="68"/>
                        <a:pt x="374" y="69"/>
                      </a:cubicBezTo>
                      <a:cubicBezTo>
                        <a:pt x="373" y="68"/>
                        <a:pt x="372" y="67"/>
                        <a:pt x="371" y="66"/>
                      </a:cubicBezTo>
                      <a:close/>
                      <a:moveTo>
                        <a:pt x="318" y="114"/>
                      </a:moveTo>
                      <a:cubicBezTo>
                        <a:pt x="318" y="110"/>
                        <a:pt x="319" y="107"/>
                        <a:pt x="321" y="103"/>
                      </a:cubicBezTo>
                      <a:cubicBezTo>
                        <a:pt x="321" y="104"/>
                        <a:pt x="321" y="104"/>
                        <a:pt x="321" y="104"/>
                      </a:cubicBezTo>
                      <a:cubicBezTo>
                        <a:pt x="322" y="109"/>
                        <a:pt x="323" y="113"/>
                        <a:pt x="325" y="118"/>
                      </a:cubicBezTo>
                      <a:cubicBezTo>
                        <a:pt x="323" y="118"/>
                        <a:pt x="321" y="119"/>
                        <a:pt x="319" y="119"/>
                      </a:cubicBezTo>
                      <a:cubicBezTo>
                        <a:pt x="319" y="117"/>
                        <a:pt x="318" y="116"/>
                        <a:pt x="318" y="114"/>
                      </a:cubicBezTo>
                      <a:close/>
                      <a:moveTo>
                        <a:pt x="333" y="91"/>
                      </a:moveTo>
                      <a:cubicBezTo>
                        <a:pt x="335" y="94"/>
                        <a:pt x="336" y="97"/>
                        <a:pt x="338" y="100"/>
                      </a:cubicBezTo>
                      <a:cubicBezTo>
                        <a:pt x="339" y="102"/>
                        <a:pt x="340" y="104"/>
                        <a:pt x="341" y="106"/>
                      </a:cubicBezTo>
                      <a:cubicBezTo>
                        <a:pt x="338" y="110"/>
                        <a:pt x="335" y="112"/>
                        <a:pt x="332" y="114"/>
                      </a:cubicBezTo>
                      <a:cubicBezTo>
                        <a:pt x="332" y="113"/>
                        <a:pt x="331" y="113"/>
                        <a:pt x="331" y="112"/>
                      </a:cubicBezTo>
                      <a:cubicBezTo>
                        <a:pt x="330" y="111"/>
                        <a:pt x="328" y="107"/>
                        <a:pt x="325" y="103"/>
                      </a:cubicBezTo>
                      <a:cubicBezTo>
                        <a:pt x="325" y="103"/>
                        <a:pt x="325" y="103"/>
                        <a:pt x="325" y="103"/>
                      </a:cubicBezTo>
                      <a:cubicBezTo>
                        <a:pt x="325" y="101"/>
                        <a:pt x="325" y="100"/>
                        <a:pt x="326" y="99"/>
                      </a:cubicBezTo>
                      <a:cubicBezTo>
                        <a:pt x="326" y="97"/>
                        <a:pt x="327" y="96"/>
                        <a:pt x="328" y="95"/>
                      </a:cubicBezTo>
                      <a:cubicBezTo>
                        <a:pt x="330" y="93"/>
                        <a:pt x="331" y="92"/>
                        <a:pt x="333" y="91"/>
                      </a:cubicBezTo>
                      <a:close/>
                      <a:moveTo>
                        <a:pt x="278" y="153"/>
                      </a:moveTo>
                      <a:cubicBezTo>
                        <a:pt x="278" y="151"/>
                        <a:pt x="278" y="150"/>
                        <a:pt x="278" y="148"/>
                      </a:cubicBezTo>
                      <a:cubicBezTo>
                        <a:pt x="278" y="141"/>
                        <a:pt x="282" y="135"/>
                        <a:pt x="290" y="131"/>
                      </a:cubicBezTo>
                      <a:cubicBezTo>
                        <a:pt x="290" y="131"/>
                        <a:pt x="291" y="131"/>
                        <a:pt x="291" y="131"/>
                      </a:cubicBezTo>
                      <a:cubicBezTo>
                        <a:pt x="291" y="133"/>
                        <a:pt x="291" y="134"/>
                        <a:pt x="291" y="136"/>
                      </a:cubicBezTo>
                      <a:cubicBezTo>
                        <a:pt x="291" y="148"/>
                        <a:pt x="292" y="160"/>
                        <a:pt x="295" y="169"/>
                      </a:cubicBezTo>
                      <a:cubicBezTo>
                        <a:pt x="295" y="170"/>
                        <a:pt x="295" y="170"/>
                        <a:pt x="295" y="170"/>
                      </a:cubicBezTo>
                      <a:cubicBezTo>
                        <a:pt x="287" y="167"/>
                        <a:pt x="280" y="160"/>
                        <a:pt x="278" y="153"/>
                      </a:cubicBezTo>
                      <a:close/>
                      <a:moveTo>
                        <a:pt x="298" y="128"/>
                      </a:moveTo>
                      <a:cubicBezTo>
                        <a:pt x="304" y="133"/>
                        <a:pt x="310" y="138"/>
                        <a:pt x="314" y="145"/>
                      </a:cubicBezTo>
                      <a:cubicBezTo>
                        <a:pt x="311" y="144"/>
                        <a:pt x="308" y="144"/>
                        <a:pt x="307" y="144"/>
                      </a:cubicBezTo>
                      <a:cubicBezTo>
                        <a:pt x="301" y="145"/>
                        <a:pt x="300" y="152"/>
                        <a:pt x="298" y="159"/>
                      </a:cubicBezTo>
                      <a:cubicBezTo>
                        <a:pt x="298" y="160"/>
                        <a:pt x="298" y="161"/>
                        <a:pt x="297" y="163"/>
                      </a:cubicBezTo>
                      <a:cubicBezTo>
                        <a:pt x="295" y="155"/>
                        <a:pt x="295" y="145"/>
                        <a:pt x="295" y="136"/>
                      </a:cubicBezTo>
                      <a:cubicBezTo>
                        <a:pt x="295" y="134"/>
                        <a:pt x="295" y="132"/>
                        <a:pt x="295" y="129"/>
                      </a:cubicBezTo>
                      <a:cubicBezTo>
                        <a:pt x="296" y="129"/>
                        <a:pt x="297" y="129"/>
                        <a:pt x="298" y="128"/>
                      </a:cubicBezTo>
                      <a:close/>
                      <a:moveTo>
                        <a:pt x="312" y="125"/>
                      </a:moveTo>
                      <a:cubicBezTo>
                        <a:pt x="313" y="125"/>
                        <a:pt x="315" y="125"/>
                        <a:pt x="316" y="124"/>
                      </a:cubicBezTo>
                      <a:cubicBezTo>
                        <a:pt x="317" y="127"/>
                        <a:pt x="319" y="130"/>
                        <a:pt x="320" y="132"/>
                      </a:cubicBezTo>
                      <a:cubicBezTo>
                        <a:pt x="322" y="136"/>
                        <a:pt x="325" y="142"/>
                        <a:pt x="327" y="148"/>
                      </a:cubicBezTo>
                      <a:cubicBezTo>
                        <a:pt x="324" y="147"/>
                        <a:pt x="321" y="147"/>
                        <a:pt x="319" y="146"/>
                      </a:cubicBezTo>
                      <a:cubicBezTo>
                        <a:pt x="316" y="137"/>
                        <a:pt x="309" y="132"/>
                        <a:pt x="303" y="127"/>
                      </a:cubicBezTo>
                      <a:cubicBezTo>
                        <a:pt x="306" y="126"/>
                        <a:pt x="309" y="126"/>
                        <a:pt x="312" y="125"/>
                      </a:cubicBezTo>
                      <a:close/>
                      <a:moveTo>
                        <a:pt x="302" y="160"/>
                      </a:moveTo>
                      <a:cubicBezTo>
                        <a:pt x="303" y="154"/>
                        <a:pt x="305" y="149"/>
                        <a:pt x="308" y="148"/>
                      </a:cubicBezTo>
                      <a:cubicBezTo>
                        <a:pt x="309" y="148"/>
                        <a:pt x="312" y="148"/>
                        <a:pt x="316" y="149"/>
                      </a:cubicBezTo>
                      <a:cubicBezTo>
                        <a:pt x="316" y="150"/>
                        <a:pt x="317" y="150"/>
                        <a:pt x="317" y="150"/>
                      </a:cubicBezTo>
                      <a:cubicBezTo>
                        <a:pt x="318" y="159"/>
                        <a:pt x="318" y="159"/>
                        <a:pt x="318" y="159"/>
                      </a:cubicBezTo>
                      <a:cubicBezTo>
                        <a:pt x="318" y="161"/>
                        <a:pt x="319" y="164"/>
                        <a:pt x="319" y="167"/>
                      </a:cubicBezTo>
                      <a:cubicBezTo>
                        <a:pt x="315" y="168"/>
                        <a:pt x="311" y="170"/>
                        <a:pt x="306" y="171"/>
                      </a:cubicBezTo>
                      <a:cubicBezTo>
                        <a:pt x="304" y="171"/>
                        <a:pt x="302" y="171"/>
                        <a:pt x="300" y="170"/>
                      </a:cubicBezTo>
                      <a:cubicBezTo>
                        <a:pt x="300" y="170"/>
                        <a:pt x="300" y="170"/>
                        <a:pt x="300" y="169"/>
                      </a:cubicBezTo>
                      <a:cubicBezTo>
                        <a:pt x="301" y="166"/>
                        <a:pt x="301" y="163"/>
                        <a:pt x="302" y="160"/>
                      </a:cubicBezTo>
                      <a:close/>
                      <a:moveTo>
                        <a:pt x="327" y="121"/>
                      </a:moveTo>
                      <a:cubicBezTo>
                        <a:pt x="328" y="124"/>
                        <a:pt x="329" y="126"/>
                        <a:pt x="330" y="127"/>
                      </a:cubicBezTo>
                      <a:cubicBezTo>
                        <a:pt x="331" y="130"/>
                        <a:pt x="333" y="133"/>
                        <a:pt x="336" y="136"/>
                      </a:cubicBezTo>
                      <a:cubicBezTo>
                        <a:pt x="336" y="137"/>
                        <a:pt x="336" y="139"/>
                        <a:pt x="336" y="140"/>
                      </a:cubicBezTo>
                      <a:cubicBezTo>
                        <a:pt x="336" y="143"/>
                        <a:pt x="335" y="147"/>
                        <a:pt x="334" y="150"/>
                      </a:cubicBezTo>
                      <a:cubicBezTo>
                        <a:pt x="333" y="150"/>
                        <a:pt x="332" y="149"/>
                        <a:pt x="332" y="149"/>
                      </a:cubicBezTo>
                      <a:cubicBezTo>
                        <a:pt x="329" y="142"/>
                        <a:pt x="326" y="135"/>
                        <a:pt x="324" y="130"/>
                      </a:cubicBezTo>
                      <a:cubicBezTo>
                        <a:pt x="322" y="128"/>
                        <a:pt x="321" y="126"/>
                        <a:pt x="320" y="123"/>
                      </a:cubicBezTo>
                      <a:cubicBezTo>
                        <a:pt x="322" y="123"/>
                        <a:pt x="325" y="122"/>
                        <a:pt x="327" y="121"/>
                      </a:cubicBezTo>
                      <a:close/>
                      <a:moveTo>
                        <a:pt x="330" y="119"/>
                      </a:moveTo>
                      <a:cubicBezTo>
                        <a:pt x="331" y="121"/>
                        <a:pt x="332" y="122"/>
                        <a:pt x="332" y="124"/>
                      </a:cubicBezTo>
                      <a:cubicBezTo>
                        <a:pt x="332" y="122"/>
                        <a:pt x="331" y="121"/>
                        <a:pt x="330" y="120"/>
                      </a:cubicBezTo>
                      <a:cubicBezTo>
                        <a:pt x="330" y="120"/>
                        <a:pt x="330" y="120"/>
                        <a:pt x="330" y="119"/>
                      </a:cubicBezTo>
                      <a:close/>
                      <a:moveTo>
                        <a:pt x="322" y="158"/>
                      </a:moveTo>
                      <a:cubicBezTo>
                        <a:pt x="322" y="158"/>
                        <a:pt x="321" y="153"/>
                        <a:pt x="321" y="150"/>
                      </a:cubicBezTo>
                      <a:cubicBezTo>
                        <a:pt x="323" y="151"/>
                        <a:pt x="326" y="152"/>
                        <a:pt x="328" y="153"/>
                      </a:cubicBezTo>
                      <a:cubicBezTo>
                        <a:pt x="329" y="154"/>
                        <a:pt x="329" y="156"/>
                        <a:pt x="330" y="158"/>
                      </a:cubicBezTo>
                      <a:cubicBezTo>
                        <a:pt x="328" y="161"/>
                        <a:pt x="326" y="163"/>
                        <a:pt x="323" y="165"/>
                      </a:cubicBezTo>
                      <a:cubicBezTo>
                        <a:pt x="323" y="163"/>
                        <a:pt x="322" y="160"/>
                        <a:pt x="322" y="158"/>
                      </a:cubicBezTo>
                      <a:close/>
                      <a:moveTo>
                        <a:pt x="340" y="141"/>
                      </a:moveTo>
                      <a:cubicBezTo>
                        <a:pt x="343" y="145"/>
                        <a:pt x="347" y="149"/>
                        <a:pt x="351" y="150"/>
                      </a:cubicBezTo>
                      <a:cubicBezTo>
                        <a:pt x="351" y="152"/>
                        <a:pt x="352" y="153"/>
                        <a:pt x="352" y="154"/>
                      </a:cubicBezTo>
                      <a:cubicBezTo>
                        <a:pt x="347" y="153"/>
                        <a:pt x="343" y="152"/>
                        <a:pt x="338" y="151"/>
                      </a:cubicBezTo>
                      <a:cubicBezTo>
                        <a:pt x="339" y="148"/>
                        <a:pt x="340" y="145"/>
                        <a:pt x="340" y="141"/>
                      </a:cubicBezTo>
                      <a:close/>
                      <a:moveTo>
                        <a:pt x="343" y="110"/>
                      </a:moveTo>
                      <a:cubicBezTo>
                        <a:pt x="344" y="111"/>
                        <a:pt x="345" y="113"/>
                        <a:pt x="346" y="115"/>
                      </a:cubicBezTo>
                      <a:cubicBezTo>
                        <a:pt x="349" y="118"/>
                        <a:pt x="351" y="120"/>
                        <a:pt x="354" y="123"/>
                      </a:cubicBezTo>
                      <a:cubicBezTo>
                        <a:pt x="353" y="124"/>
                        <a:pt x="353" y="125"/>
                        <a:pt x="353" y="127"/>
                      </a:cubicBezTo>
                      <a:cubicBezTo>
                        <a:pt x="352" y="132"/>
                        <a:pt x="350" y="138"/>
                        <a:pt x="350" y="144"/>
                      </a:cubicBezTo>
                      <a:cubicBezTo>
                        <a:pt x="350" y="144"/>
                        <a:pt x="350" y="145"/>
                        <a:pt x="350" y="145"/>
                      </a:cubicBezTo>
                      <a:cubicBezTo>
                        <a:pt x="347" y="143"/>
                        <a:pt x="343" y="139"/>
                        <a:pt x="339" y="134"/>
                      </a:cubicBezTo>
                      <a:cubicBezTo>
                        <a:pt x="339" y="129"/>
                        <a:pt x="337" y="123"/>
                        <a:pt x="334" y="117"/>
                      </a:cubicBezTo>
                      <a:cubicBezTo>
                        <a:pt x="337" y="115"/>
                        <a:pt x="340" y="113"/>
                        <a:pt x="343" y="110"/>
                      </a:cubicBezTo>
                      <a:close/>
                      <a:moveTo>
                        <a:pt x="341" y="89"/>
                      </a:moveTo>
                      <a:cubicBezTo>
                        <a:pt x="345" y="90"/>
                        <a:pt x="349" y="93"/>
                        <a:pt x="352" y="97"/>
                      </a:cubicBezTo>
                      <a:cubicBezTo>
                        <a:pt x="355" y="101"/>
                        <a:pt x="355" y="106"/>
                        <a:pt x="355" y="110"/>
                      </a:cubicBezTo>
                      <a:cubicBezTo>
                        <a:pt x="355" y="113"/>
                        <a:pt x="355" y="115"/>
                        <a:pt x="355" y="118"/>
                      </a:cubicBezTo>
                      <a:cubicBezTo>
                        <a:pt x="353" y="116"/>
                        <a:pt x="351" y="114"/>
                        <a:pt x="350" y="112"/>
                      </a:cubicBezTo>
                      <a:cubicBezTo>
                        <a:pt x="346" y="108"/>
                        <a:pt x="344" y="103"/>
                        <a:pt x="341" y="98"/>
                      </a:cubicBezTo>
                      <a:cubicBezTo>
                        <a:pt x="340" y="95"/>
                        <a:pt x="338" y="93"/>
                        <a:pt x="337" y="90"/>
                      </a:cubicBezTo>
                      <a:cubicBezTo>
                        <a:pt x="338" y="90"/>
                        <a:pt x="340" y="89"/>
                        <a:pt x="341" y="89"/>
                      </a:cubicBezTo>
                      <a:close/>
                      <a:moveTo>
                        <a:pt x="354" y="144"/>
                      </a:moveTo>
                      <a:cubicBezTo>
                        <a:pt x="354" y="138"/>
                        <a:pt x="355" y="133"/>
                        <a:pt x="357" y="128"/>
                      </a:cubicBezTo>
                      <a:cubicBezTo>
                        <a:pt x="357" y="127"/>
                        <a:pt x="357" y="126"/>
                        <a:pt x="357" y="125"/>
                      </a:cubicBezTo>
                      <a:cubicBezTo>
                        <a:pt x="361" y="128"/>
                        <a:pt x="365" y="130"/>
                        <a:pt x="369" y="132"/>
                      </a:cubicBezTo>
                      <a:cubicBezTo>
                        <a:pt x="366" y="140"/>
                        <a:pt x="361" y="148"/>
                        <a:pt x="355" y="147"/>
                      </a:cubicBezTo>
                      <a:cubicBezTo>
                        <a:pt x="355" y="147"/>
                        <a:pt x="355" y="147"/>
                        <a:pt x="355" y="147"/>
                      </a:cubicBezTo>
                      <a:cubicBezTo>
                        <a:pt x="354" y="146"/>
                        <a:pt x="354" y="145"/>
                        <a:pt x="354" y="144"/>
                      </a:cubicBezTo>
                      <a:close/>
                      <a:moveTo>
                        <a:pt x="359" y="110"/>
                      </a:moveTo>
                      <a:cubicBezTo>
                        <a:pt x="359" y="105"/>
                        <a:pt x="358" y="100"/>
                        <a:pt x="355" y="95"/>
                      </a:cubicBezTo>
                      <a:cubicBezTo>
                        <a:pt x="354" y="94"/>
                        <a:pt x="354" y="93"/>
                        <a:pt x="353" y="92"/>
                      </a:cubicBezTo>
                      <a:cubicBezTo>
                        <a:pt x="358" y="94"/>
                        <a:pt x="362" y="99"/>
                        <a:pt x="365" y="104"/>
                      </a:cubicBezTo>
                      <a:cubicBezTo>
                        <a:pt x="368" y="110"/>
                        <a:pt x="370" y="118"/>
                        <a:pt x="370" y="127"/>
                      </a:cubicBezTo>
                      <a:cubicBezTo>
                        <a:pt x="370" y="127"/>
                        <a:pt x="370" y="128"/>
                        <a:pt x="370" y="128"/>
                      </a:cubicBezTo>
                      <a:cubicBezTo>
                        <a:pt x="366" y="126"/>
                        <a:pt x="362" y="124"/>
                        <a:pt x="358" y="121"/>
                      </a:cubicBezTo>
                      <a:cubicBezTo>
                        <a:pt x="359" y="118"/>
                        <a:pt x="359" y="114"/>
                        <a:pt x="359" y="110"/>
                      </a:cubicBezTo>
                      <a:close/>
                      <a:moveTo>
                        <a:pt x="371" y="96"/>
                      </a:moveTo>
                      <a:cubicBezTo>
                        <a:pt x="370" y="93"/>
                        <a:pt x="370" y="91"/>
                        <a:pt x="370" y="89"/>
                      </a:cubicBezTo>
                      <a:cubicBezTo>
                        <a:pt x="370" y="84"/>
                        <a:pt x="371" y="80"/>
                        <a:pt x="374" y="76"/>
                      </a:cubicBezTo>
                      <a:cubicBezTo>
                        <a:pt x="378" y="81"/>
                        <a:pt x="379" y="88"/>
                        <a:pt x="379" y="94"/>
                      </a:cubicBezTo>
                      <a:cubicBezTo>
                        <a:pt x="379" y="98"/>
                        <a:pt x="379" y="103"/>
                        <a:pt x="378" y="107"/>
                      </a:cubicBezTo>
                      <a:cubicBezTo>
                        <a:pt x="374" y="104"/>
                        <a:pt x="372" y="100"/>
                        <a:pt x="371" y="96"/>
                      </a:cubicBezTo>
                      <a:close/>
                      <a:moveTo>
                        <a:pt x="378" y="69"/>
                      </a:moveTo>
                      <a:cubicBezTo>
                        <a:pt x="379" y="69"/>
                        <a:pt x="379" y="69"/>
                        <a:pt x="379" y="70"/>
                      </a:cubicBezTo>
                      <a:cubicBezTo>
                        <a:pt x="380" y="73"/>
                        <a:pt x="381" y="75"/>
                        <a:pt x="382" y="78"/>
                      </a:cubicBezTo>
                      <a:cubicBezTo>
                        <a:pt x="384" y="86"/>
                        <a:pt x="384" y="86"/>
                        <a:pt x="384" y="86"/>
                      </a:cubicBezTo>
                      <a:cubicBezTo>
                        <a:pt x="386" y="91"/>
                        <a:pt x="386" y="91"/>
                        <a:pt x="386" y="91"/>
                      </a:cubicBezTo>
                      <a:cubicBezTo>
                        <a:pt x="388" y="97"/>
                        <a:pt x="391" y="104"/>
                        <a:pt x="392" y="111"/>
                      </a:cubicBezTo>
                      <a:cubicBezTo>
                        <a:pt x="391" y="111"/>
                        <a:pt x="390" y="112"/>
                        <a:pt x="388" y="112"/>
                      </a:cubicBezTo>
                      <a:cubicBezTo>
                        <a:pt x="386" y="112"/>
                        <a:pt x="383" y="111"/>
                        <a:pt x="381" y="110"/>
                      </a:cubicBezTo>
                      <a:cubicBezTo>
                        <a:pt x="382" y="105"/>
                        <a:pt x="383" y="99"/>
                        <a:pt x="383" y="94"/>
                      </a:cubicBezTo>
                      <a:cubicBezTo>
                        <a:pt x="383" y="87"/>
                        <a:pt x="381" y="79"/>
                        <a:pt x="376" y="72"/>
                      </a:cubicBezTo>
                      <a:cubicBezTo>
                        <a:pt x="377" y="71"/>
                        <a:pt x="378" y="70"/>
                        <a:pt x="378" y="69"/>
                      </a:cubicBezTo>
                      <a:close/>
                      <a:moveTo>
                        <a:pt x="390" y="90"/>
                      </a:moveTo>
                      <a:cubicBezTo>
                        <a:pt x="388" y="85"/>
                        <a:pt x="388" y="85"/>
                        <a:pt x="388" y="85"/>
                      </a:cubicBezTo>
                      <a:cubicBezTo>
                        <a:pt x="386" y="77"/>
                        <a:pt x="386" y="77"/>
                        <a:pt x="386" y="77"/>
                      </a:cubicBezTo>
                      <a:cubicBezTo>
                        <a:pt x="385" y="76"/>
                        <a:pt x="385" y="75"/>
                        <a:pt x="385" y="74"/>
                      </a:cubicBezTo>
                      <a:cubicBezTo>
                        <a:pt x="392" y="80"/>
                        <a:pt x="398" y="89"/>
                        <a:pt x="398" y="97"/>
                      </a:cubicBezTo>
                      <a:cubicBezTo>
                        <a:pt x="398" y="99"/>
                        <a:pt x="398" y="100"/>
                        <a:pt x="398" y="101"/>
                      </a:cubicBezTo>
                      <a:cubicBezTo>
                        <a:pt x="397" y="103"/>
                        <a:pt x="396" y="105"/>
                        <a:pt x="395" y="107"/>
                      </a:cubicBezTo>
                      <a:cubicBezTo>
                        <a:pt x="394" y="101"/>
                        <a:pt x="392" y="95"/>
                        <a:pt x="390" y="90"/>
                      </a:cubicBezTo>
                      <a:close/>
                      <a:moveTo>
                        <a:pt x="384" y="62"/>
                      </a:moveTo>
                      <a:cubicBezTo>
                        <a:pt x="385" y="60"/>
                        <a:pt x="387" y="58"/>
                        <a:pt x="389" y="56"/>
                      </a:cubicBezTo>
                      <a:cubicBezTo>
                        <a:pt x="394" y="62"/>
                        <a:pt x="399" y="69"/>
                        <a:pt x="402" y="76"/>
                      </a:cubicBezTo>
                      <a:cubicBezTo>
                        <a:pt x="400" y="76"/>
                        <a:pt x="397" y="76"/>
                        <a:pt x="394" y="77"/>
                      </a:cubicBezTo>
                      <a:cubicBezTo>
                        <a:pt x="394" y="77"/>
                        <a:pt x="394" y="77"/>
                        <a:pt x="394" y="77"/>
                      </a:cubicBezTo>
                      <a:cubicBezTo>
                        <a:pt x="390" y="73"/>
                        <a:pt x="387" y="70"/>
                        <a:pt x="383" y="67"/>
                      </a:cubicBezTo>
                      <a:cubicBezTo>
                        <a:pt x="382" y="66"/>
                        <a:pt x="382" y="65"/>
                        <a:pt x="382" y="64"/>
                      </a:cubicBezTo>
                      <a:cubicBezTo>
                        <a:pt x="383" y="64"/>
                        <a:pt x="383" y="63"/>
                        <a:pt x="384" y="62"/>
                      </a:cubicBezTo>
                      <a:close/>
                      <a:moveTo>
                        <a:pt x="376" y="126"/>
                      </a:moveTo>
                      <a:cubicBezTo>
                        <a:pt x="377" y="123"/>
                        <a:pt x="377" y="123"/>
                        <a:pt x="377" y="123"/>
                      </a:cubicBezTo>
                      <a:cubicBezTo>
                        <a:pt x="378" y="120"/>
                        <a:pt x="379" y="117"/>
                        <a:pt x="380" y="114"/>
                      </a:cubicBezTo>
                      <a:cubicBezTo>
                        <a:pt x="383" y="115"/>
                        <a:pt x="385" y="116"/>
                        <a:pt x="388" y="116"/>
                      </a:cubicBezTo>
                      <a:cubicBezTo>
                        <a:pt x="389" y="116"/>
                        <a:pt x="391" y="116"/>
                        <a:pt x="393" y="115"/>
                      </a:cubicBezTo>
                      <a:cubicBezTo>
                        <a:pt x="394" y="119"/>
                        <a:pt x="395" y="123"/>
                        <a:pt x="395" y="127"/>
                      </a:cubicBezTo>
                      <a:cubicBezTo>
                        <a:pt x="394" y="128"/>
                        <a:pt x="392" y="129"/>
                        <a:pt x="390" y="129"/>
                      </a:cubicBezTo>
                      <a:cubicBezTo>
                        <a:pt x="385" y="131"/>
                        <a:pt x="380" y="131"/>
                        <a:pt x="374" y="129"/>
                      </a:cubicBezTo>
                      <a:cubicBezTo>
                        <a:pt x="375" y="128"/>
                        <a:pt x="375" y="127"/>
                        <a:pt x="376" y="126"/>
                      </a:cubicBezTo>
                      <a:close/>
                      <a:moveTo>
                        <a:pt x="405" y="80"/>
                      </a:moveTo>
                      <a:cubicBezTo>
                        <a:pt x="407" y="86"/>
                        <a:pt x="409" y="92"/>
                        <a:pt x="409" y="99"/>
                      </a:cubicBezTo>
                      <a:cubicBezTo>
                        <a:pt x="409" y="99"/>
                        <a:pt x="409" y="100"/>
                        <a:pt x="409" y="100"/>
                      </a:cubicBezTo>
                      <a:cubicBezTo>
                        <a:pt x="409" y="111"/>
                        <a:pt x="405" y="119"/>
                        <a:pt x="399" y="125"/>
                      </a:cubicBezTo>
                      <a:cubicBezTo>
                        <a:pt x="398" y="120"/>
                        <a:pt x="398" y="116"/>
                        <a:pt x="397" y="112"/>
                      </a:cubicBezTo>
                      <a:cubicBezTo>
                        <a:pt x="399" y="110"/>
                        <a:pt x="401" y="107"/>
                        <a:pt x="402" y="102"/>
                      </a:cubicBezTo>
                      <a:cubicBezTo>
                        <a:pt x="402" y="100"/>
                        <a:pt x="402" y="99"/>
                        <a:pt x="402" y="97"/>
                      </a:cubicBezTo>
                      <a:cubicBezTo>
                        <a:pt x="402" y="92"/>
                        <a:pt x="400" y="86"/>
                        <a:pt x="396" y="81"/>
                      </a:cubicBezTo>
                      <a:cubicBezTo>
                        <a:pt x="399" y="80"/>
                        <a:pt x="402" y="80"/>
                        <a:pt x="405" y="80"/>
                      </a:cubicBezTo>
                      <a:close/>
                      <a:moveTo>
                        <a:pt x="307" y="175"/>
                      </a:moveTo>
                      <a:cubicBezTo>
                        <a:pt x="312" y="174"/>
                        <a:pt x="316" y="172"/>
                        <a:pt x="320" y="171"/>
                      </a:cubicBezTo>
                      <a:cubicBezTo>
                        <a:pt x="321" y="173"/>
                        <a:pt x="322" y="175"/>
                        <a:pt x="323" y="176"/>
                      </a:cubicBezTo>
                      <a:cubicBezTo>
                        <a:pt x="323" y="177"/>
                        <a:pt x="324" y="177"/>
                        <a:pt x="325" y="178"/>
                      </a:cubicBezTo>
                      <a:cubicBezTo>
                        <a:pt x="323" y="179"/>
                        <a:pt x="320" y="180"/>
                        <a:pt x="316" y="180"/>
                      </a:cubicBezTo>
                      <a:cubicBezTo>
                        <a:pt x="310" y="180"/>
                        <a:pt x="306" y="178"/>
                        <a:pt x="303" y="175"/>
                      </a:cubicBezTo>
                      <a:cubicBezTo>
                        <a:pt x="305" y="175"/>
                        <a:pt x="306" y="175"/>
                        <a:pt x="307" y="175"/>
                      </a:cubicBezTo>
                      <a:close/>
                      <a:moveTo>
                        <a:pt x="330" y="164"/>
                      </a:moveTo>
                      <a:cubicBezTo>
                        <a:pt x="330" y="164"/>
                        <a:pt x="331" y="165"/>
                        <a:pt x="331" y="165"/>
                      </a:cubicBezTo>
                      <a:cubicBezTo>
                        <a:pt x="331" y="169"/>
                        <a:pt x="330" y="172"/>
                        <a:pt x="329" y="174"/>
                      </a:cubicBezTo>
                      <a:cubicBezTo>
                        <a:pt x="328" y="174"/>
                        <a:pt x="328" y="175"/>
                        <a:pt x="328" y="175"/>
                      </a:cubicBezTo>
                      <a:cubicBezTo>
                        <a:pt x="327" y="175"/>
                        <a:pt x="326" y="174"/>
                        <a:pt x="326" y="173"/>
                      </a:cubicBezTo>
                      <a:cubicBezTo>
                        <a:pt x="325" y="173"/>
                        <a:pt x="324" y="171"/>
                        <a:pt x="324" y="169"/>
                      </a:cubicBezTo>
                      <a:cubicBezTo>
                        <a:pt x="326" y="167"/>
                        <a:pt x="328" y="166"/>
                        <a:pt x="330" y="164"/>
                      </a:cubicBezTo>
                      <a:close/>
                      <a:moveTo>
                        <a:pt x="337" y="155"/>
                      </a:moveTo>
                      <a:cubicBezTo>
                        <a:pt x="343" y="156"/>
                        <a:pt x="349" y="158"/>
                        <a:pt x="355" y="159"/>
                      </a:cubicBezTo>
                      <a:cubicBezTo>
                        <a:pt x="355" y="159"/>
                        <a:pt x="355" y="160"/>
                        <a:pt x="356" y="160"/>
                      </a:cubicBezTo>
                      <a:cubicBezTo>
                        <a:pt x="349" y="167"/>
                        <a:pt x="340" y="175"/>
                        <a:pt x="332" y="175"/>
                      </a:cubicBezTo>
                      <a:cubicBezTo>
                        <a:pt x="334" y="173"/>
                        <a:pt x="335" y="169"/>
                        <a:pt x="335" y="165"/>
                      </a:cubicBezTo>
                      <a:cubicBezTo>
                        <a:pt x="335" y="163"/>
                        <a:pt x="334" y="161"/>
                        <a:pt x="334" y="159"/>
                      </a:cubicBezTo>
                      <a:cubicBezTo>
                        <a:pt x="335" y="158"/>
                        <a:pt x="336" y="156"/>
                        <a:pt x="337" y="155"/>
                      </a:cubicBezTo>
                      <a:close/>
                      <a:moveTo>
                        <a:pt x="366" y="146"/>
                      </a:moveTo>
                      <a:cubicBezTo>
                        <a:pt x="365" y="148"/>
                        <a:pt x="363" y="150"/>
                        <a:pt x="362" y="152"/>
                      </a:cubicBezTo>
                      <a:cubicBezTo>
                        <a:pt x="361" y="153"/>
                        <a:pt x="360" y="155"/>
                        <a:pt x="359" y="156"/>
                      </a:cubicBezTo>
                      <a:cubicBezTo>
                        <a:pt x="359" y="156"/>
                        <a:pt x="358" y="156"/>
                        <a:pt x="358" y="156"/>
                      </a:cubicBezTo>
                      <a:cubicBezTo>
                        <a:pt x="357" y="155"/>
                        <a:pt x="357" y="154"/>
                        <a:pt x="356" y="154"/>
                      </a:cubicBezTo>
                      <a:cubicBezTo>
                        <a:pt x="356" y="153"/>
                        <a:pt x="356" y="152"/>
                        <a:pt x="356" y="151"/>
                      </a:cubicBezTo>
                      <a:cubicBezTo>
                        <a:pt x="360" y="152"/>
                        <a:pt x="363" y="149"/>
                        <a:pt x="366" y="146"/>
                      </a:cubicBezTo>
                      <a:close/>
                      <a:moveTo>
                        <a:pt x="392" y="133"/>
                      </a:moveTo>
                      <a:cubicBezTo>
                        <a:pt x="393" y="133"/>
                        <a:pt x="394" y="132"/>
                        <a:pt x="395" y="131"/>
                      </a:cubicBezTo>
                      <a:cubicBezTo>
                        <a:pt x="395" y="138"/>
                        <a:pt x="394" y="144"/>
                        <a:pt x="391" y="149"/>
                      </a:cubicBezTo>
                      <a:cubicBezTo>
                        <a:pt x="389" y="153"/>
                        <a:pt x="387" y="156"/>
                        <a:pt x="384" y="159"/>
                      </a:cubicBezTo>
                      <a:cubicBezTo>
                        <a:pt x="377" y="159"/>
                        <a:pt x="370" y="158"/>
                        <a:pt x="364" y="157"/>
                      </a:cubicBezTo>
                      <a:cubicBezTo>
                        <a:pt x="364" y="156"/>
                        <a:pt x="365" y="155"/>
                        <a:pt x="365" y="155"/>
                      </a:cubicBezTo>
                      <a:cubicBezTo>
                        <a:pt x="370" y="148"/>
                        <a:pt x="373" y="141"/>
                        <a:pt x="374" y="133"/>
                      </a:cubicBezTo>
                      <a:cubicBezTo>
                        <a:pt x="380" y="135"/>
                        <a:pt x="386" y="135"/>
                        <a:pt x="392" y="133"/>
                      </a:cubicBezTo>
                      <a:close/>
                      <a:moveTo>
                        <a:pt x="413" y="100"/>
                      </a:moveTo>
                      <a:cubicBezTo>
                        <a:pt x="413" y="100"/>
                        <a:pt x="413" y="99"/>
                        <a:pt x="413" y="99"/>
                      </a:cubicBezTo>
                      <a:cubicBezTo>
                        <a:pt x="413" y="93"/>
                        <a:pt x="412" y="87"/>
                        <a:pt x="409" y="81"/>
                      </a:cubicBezTo>
                      <a:cubicBezTo>
                        <a:pt x="413" y="83"/>
                        <a:pt x="416" y="86"/>
                        <a:pt x="419" y="89"/>
                      </a:cubicBezTo>
                      <a:cubicBezTo>
                        <a:pt x="423" y="96"/>
                        <a:pt x="426" y="106"/>
                        <a:pt x="426" y="116"/>
                      </a:cubicBezTo>
                      <a:cubicBezTo>
                        <a:pt x="426" y="127"/>
                        <a:pt x="423" y="139"/>
                        <a:pt x="416" y="148"/>
                      </a:cubicBezTo>
                      <a:cubicBezTo>
                        <a:pt x="410" y="155"/>
                        <a:pt x="401" y="158"/>
                        <a:pt x="390" y="159"/>
                      </a:cubicBezTo>
                      <a:cubicBezTo>
                        <a:pt x="392" y="157"/>
                        <a:pt x="393" y="154"/>
                        <a:pt x="395" y="151"/>
                      </a:cubicBezTo>
                      <a:cubicBezTo>
                        <a:pt x="398" y="145"/>
                        <a:pt x="399" y="138"/>
                        <a:pt x="399" y="131"/>
                      </a:cubicBezTo>
                      <a:cubicBezTo>
                        <a:pt x="399" y="130"/>
                        <a:pt x="399" y="130"/>
                        <a:pt x="399" y="129"/>
                      </a:cubicBezTo>
                      <a:cubicBezTo>
                        <a:pt x="408" y="124"/>
                        <a:pt x="412" y="113"/>
                        <a:pt x="413" y="100"/>
                      </a:cubicBezTo>
                      <a:close/>
                      <a:moveTo>
                        <a:pt x="371" y="164"/>
                      </a:moveTo>
                      <a:cubicBezTo>
                        <a:pt x="367" y="164"/>
                        <a:pt x="364" y="163"/>
                        <a:pt x="361" y="160"/>
                      </a:cubicBezTo>
                      <a:cubicBezTo>
                        <a:pt x="367" y="161"/>
                        <a:pt x="373" y="162"/>
                        <a:pt x="378" y="163"/>
                      </a:cubicBezTo>
                      <a:cubicBezTo>
                        <a:pt x="376" y="164"/>
                        <a:pt x="373" y="164"/>
                        <a:pt x="371" y="164"/>
                      </a:cubicBezTo>
                      <a:close/>
                    </a:path>
                  </a:pathLst>
                </a:custGeom>
                <a:solidFill>
                  <a:srgbClr val="60B3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61" name="Freeform 868"/>
                <p:cNvSpPr/>
                <p:nvPr/>
              </p:nvSpPr>
              <p:spPr bwMode="auto">
                <a:xfrm>
                  <a:off x="908" y="1758"/>
                  <a:ext cx="1230" cy="664"/>
                </a:xfrm>
                <a:custGeom>
                  <a:avLst/>
                  <a:gdLst>
                    <a:gd name="T0" fmla="*/ 7345 w 492"/>
                    <a:gd name="T1" fmla="*/ 3357 h 249"/>
                    <a:gd name="T2" fmla="*/ 6425 w 492"/>
                    <a:gd name="T3" fmla="*/ 4096 h 249"/>
                    <a:gd name="T4" fmla="*/ 3113 w 492"/>
                    <a:gd name="T5" fmla="*/ 4531 h 249"/>
                    <a:gd name="T6" fmla="*/ 1720 w 492"/>
                    <a:gd name="T7" fmla="*/ 4608 h 249"/>
                    <a:gd name="T8" fmla="*/ 488 w 492"/>
                    <a:gd name="T9" fmla="*/ 4587 h 249"/>
                    <a:gd name="T10" fmla="*/ 208 w 492"/>
                    <a:gd name="T11" fmla="*/ 4245 h 249"/>
                    <a:gd name="T12" fmla="*/ 95 w 492"/>
                    <a:gd name="T13" fmla="*/ 3789 h 249"/>
                    <a:gd name="T14" fmla="*/ 783 w 492"/>
                    <a:gd name="T15" fmla="*/ 2787 h 249"/>
                    <a:gd name="T16" fmla="*/ 1738 w 492"/>
                    <a:gd name="T17" fmla="*/ 2333 h 249"/>
                    <a:gd name="T18" fmla="*/ 3300 w 492"/>
                    <a:gd name="T19" fmla="*/ 1365 h 249"/>
                    <a:gd name="T20" fmla="*/ 5533 w 492"/>
                    <a:gd name="T21" fmla="*/ 171 h 249"/>
                    <a:gd name="T22" fmla="*/ 6645 w 492"/>
                    <a:gd name="T23" fmla="*/ 0 h 249"/>
                    <a:gd name="T24" fmla="*/ 7208 w 492"/>
                    <a:gd name="T25" fmla="*/ 285 h 249"/>
                    <a:gd name="T26" fmla="*/ 7613 w 492"/>
                    <a:gd name="T27" fmla="*/ 1251 h 249"/>
                    <a:gd name="T28" fmla="*/ 7688 w 492"/>
                    <a:gd name="T29" fmla="*/ 2013 h 249"/>
                    <a:gd name="T30" fmla="*/ 7345 w 492"/>
                    <a:gd name="T31" fmla="*/ 3357 h 24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92" h="249">
                      <a:moveTo>
                        <a:pt x="470" y="177"/>
                      </a:moveTo>
                      <a:cubicBezTo>
                        <a:pt x="452" y="205"/>
                        <a:pt x="417" y="214"/>
                        <a:pt x="411" y="216"/>
                      </a:cubicBezTo>
                      <a:cubicBezTo>
                        <a:pt x="352" y="236"/>
                        <a:pt x="267" y="238"/>
                        <a:pt x="199" y="239"/>
                      </a:cubicBezTo>
                      <a:cubicBezTo>
                        <a:pt x="163" y="240"/>
                        <a:pt x="132" y="240"/>
                        <a:pt x="110" y="243"/>
                      </a:cubicBezTo>
                      <a:cubicBezTo>
                        <a:pt x="87" y="246"/>
                        <a:pt x="50" y="249"/>
                        <a:pt x="31" y="242"/>
                      </a:cubicBezTo>
                      <a:cubicBezTo>
                        <a:pt x="20" y="238"/>
                        <a:pt x="14" y="228"/>
                        <a:pt x="13" y="224"/>
                      </a:cubicBezTo>
                      <a:cubicBezTo>
                        <a:pt x="10" y="217"/>
                        <a:pt x="8" y="209"/>
                        <a:pt x="6" y="200"/>
                      </a:cubicBezTo>
                      <a:cubicBezTo>
                        <a:pt x="0" y="175"/>
                        <a:pt x="18" y="159"/>
                        <a:pt x="50" y="147"/>
                      </a:cubicBezTo>
                      <a:cubicBezTo>
                        <a:pt x="66" y="140"/>
                        <a:pt x="90" y="130"/>
                        <a:pt x="111" y="123"/>
                      </a:cubicBezTo>
                      <a:cubicBezTo>
                        <a:pt x="140" y="112"/>
                        <a:pt x="173" y="92"/>
                        <a:pt x="211" y="72"/>
                      </a:cubicBezTo>
                      <a:cubicBezTo>
                        <a:pt x="261" y="46"/>
                        <a:pt x="313" y="20"/>
                        <a:pt x="354" y="9"/>
                      </a:cubicBezTo>
                      <a:cubicBezTo>
                        <a:pt x="378" y="3"/>
                        <a:pt x="402" y="0"/>
                        <a:pt x="425" y="0"/>
                      </a:cubicBezTo>
                      <a:cubicBezTo>
                        <a:pt x="444" y="2"/>
                        <a:pt x="453" y="8"/>
                        <a:pt x="461" y="15"/>
                      </a:cubicBezTo>
                      <a:cubicBezTo>
                        <a:pt x="473" y="28"/>
                        <a:pt x="482" y="45"/>
                        <a:pt x="487" y="66"/>
                      </a:cubicBezTo>
                      <a:cubicBezTo>
                        <a:pt x="490" y="78"/>
                        <a:pt x="492" y="92"/>
                        <a:pt x="492" y="106"/>
                      </a:cubicBezTo>
                      <a:cubicBezTo>
                        <a:pt x="492" y="131"/>
                        <a:pt x="484" y="158"/>
                        <a:pt x="470" y="177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62" name="Freeform 869"/>
                <p:cNvSpPr/>
                <p:nvPr/>
              </p:nvSpPr>
              <p:spPr bwMode="auto">
                <a:xfrm>
                  <a:off x="838" y="2260"/>
                  <a:ext cx="167" cy="112"/>
                </a:xfrm>
                <a:custGeom>
                  <a:avLst/>
                  <a:gdLst>
                    <a:gd name="T0" fmla="*/ 199 w 67"/>
                    <a:gd name="T1" fmla="*/ 797 h 42"/>
                    <a:gd name="T2" fmla="*/ 249 w 67"/>
                    <a:gd name="T3" fmla="*/ 797 h 42"/>
                    <a:gd name="T4" fmla="*/ 820 w 67"/>
                    <a:gd name="T5" fmla="*/ 661 h 42"/>
                    <a:gd name="T6" fmla="*/ 666 w 67"/>
                    <a:gd name="T7" fmla="*/ 171 h 42"/>
                    <a:gd name="T8" fmla="*/ 62 w 67"/>
                    <a:gd name="T9" fmla="*/ 285 h 42"/>
                    <a:gd name="T10" fmla="*/ 199 w 67"/>
                    <a:gd name="T11" fmla="*/ 797 h 4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7" h="42">
                      <a:moveTo>
                        <a:pt x="13" y="42"/>
                      </a:moveTo>
                      <a:cubicBezTo>
                        <a:pt x="14" y="42"/>
                        <a:pt x="15" y="42"/>
                        <a:pt x="16" y="42"/>
                      </a:cubicBezTo>
                      <a:cubicBezTo>
                        <a:pt x="30" y="42"/>
                        <a:pt x="43" y="41"/>
                        <a:pt x="53" y="35"/>
                      </a:cubicBezTo>
                      <a:cubicBezTo>
                        <a:pt x="67" y="27"/>
                        <a:pt x="58" y="0"/>
                        <a:pt x="43" y="9"/>
                      </a:cubicBezTo>
                      <a:cubicBezTo>
                        <a:pt x="34" y="14"/>
                        <a:pt x="19" y="15"/>
                        <a:pt x="4" y="15"/>
                      </a:cubicBezTo>
                      <a:cubicBezTo>
                        <a:pt x="0" y="20"/>
                        <a:pt x="1" y="42"/>
                        <a:pt x="13" y="42"/>
                      </a:cubicBezTo>
                      <a:close/>
                    </a:path>
                  </a:pathLst>
                </a:custGeom>
                <a:solidFill>
                  <a:srgbClr val="E565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63" name="Freeform 870"/>
                <p:cNvSpPr/>
                <p:nvPr/>
              </p:nvSpPr>
              <p:spPr bwMode="auto">
                <a:xfrm>
                  <a:off x="838" y="2260"/>
                  <a:ext cx="167" cy="112"/>
                </a:xfrm>
                <a:custGeom>
                  <a:avLst/>
                  <a:gdLst>
                    <a:gd name="T0" fmla="*/ 199 w 67"/>
                    <a:gd name="T1" fmla="*/ 797 h 42"/>
                    <a:gd name="T2" fmla="*/ 249 w 67"/>
                    <a:gd name="T3" fmla="*/ 797 h 42"/>
                    <a:gd name="T4" fmla="*/ 820 w 67"/>
                    <a:gd name="T5" fmla="*/ 661 h 42"/>
                    <a:gd name="T6" fmla="*/ 666 w 67"/>
                    <a:gd name="T7" fmla="*/ 171 h 42"/>
                    <a:gd name="T8" fmla="*/ 62 w 67"/>
                    <a:gd name="T9" fmla="*/ 285 h 42"/>
                    <a:gd name="T10" fmla="*/ 199 w 67"/>
                    <a:gd name="T11" fmla="*/ 797 h 4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7" h="42">
                      <a:moveTo>
                        <a:pt x="13" y="42"/>
                      </a:moveTo>
                      <a:cubicBezTo>
                        <a:pt x="14" y="42"/>
                        <a:pt x="15" y="42"/>
                        <a:pt x="16" y="42"/>
                      </a:cubicBezTo>
                      <a:cubicBezTo>
                        <a:pt x="30" y="42"/>
                        <a:pt x="43" y="41"/>
                        <a:pt x="53" y="35"/>
                      </a:cubicBezTo>
                      <a:cubicBezTo>
                        <a:pt x="67" y="27"/>
                        <a:pt x="58" y="0"/>
                        <a:pt x="43" y="9"/>
                      </a:cubicBezTo>
                      <a:cubicBezTo>
                        <a:pt x="34" y="14"/>
                        <a:pt x="19" y="15"/>
                        <a:pt x="4" y="15"/>
                      </a:cubicBezTo>
                      <a:cubicBezTo>
                        <a:pt x="0" y="20"/>
                        <a:pt x="1" y="42"/>
                        <a:pt x="13" y="42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64" name="Freeform 871"/>
                <p:cNvSpPr/>
                <p:nvPr/>
              </p:nvSpPr>
              <p:spPr bwMode="auto">
                <a:xfrm>
                  <a:off x="860" y="2286"/>
                  <a:ext cx="115" cy="32"/>
                </a:xfrm>
                <a:custGeom>
                  <a:avLst/>
                  <a:gdLst>
                    <a:gd name="T0" fmla="*/ 0 w 46"/>
                    <a:gd name="T1" fmla="*/ 171 h 12"/>
                    <a:gd name="T2" fmla="*/ 595 w 46"/>
                    <a:gd name="T3" fmla="*/ 35 h 12"/>
                    <a:gd name="T4" fmla="*/ 720 w 46"/>
                    <a:gd name="T5" fmla="*/ 136 h 12"/>
                    <a:gd name="T6" fmla="*/ 470 w 46"/>
                    <a:gd name="T7" fmla="*/ 171 h 12"/>
                    <a:gd name="T8" fmla="*/ 0 w 46"/>
                    <a:gd name="T9" fmla="*/ 171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12">
                      <a:moveTo>
                        <a:pt x="0" y="9"/>
                      </a:moveTo>
                      <a:cubicBezTo>
                        <a:pt x="14" y="10"/>
                        <a:pt x="32" y="7"/>
                        <a:pt x="38" y="2"/>
                      </a:cubicBezTo>
                      <a:cubicBezTo>
                        <a:pt x="40" y="0"/>
                        <a:pt x="46" y="2"/>
                        <a:pt x="46" y="7"/>
                      </a:cubicBezTo>
                      <a:cubicBezTo>
                        <a:pt x="44" y="3"/>
                        <a:pt x="44" y="5"/>
                        <a:pt x="30" y="9"/>
                      </a:cubicBezTo>
                      <a:cubicBezTo>
                        <a:pt x="19" y="12"/>
                        <a:pt x="2" y="12"/>
                        <a:pt x="0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65" name="Oval 872"/>
                <p:cNvSpPr>
                  <a:spLocks noChangeArrowheads="1"/>
                </p:cNvSpPr>
                <p:nvPr/>
              </p:nvSpPr>
              <p:spPr bwMode="auto">
                <a:xfrm>
                  <a:off x="1605" y="2308"/>
                  <a:ext cx="33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66" name="Oval 873"/>
                <p:cNvSpPr>
                  <a:spLocks noChangeArrowheads="1"/>
                </p:cNvSpPr>
                <p:nvPr/>
              </p:nvSpPr>
              <p:spPr bwMode="auto">
                <a:xfrm>
                  <a:off x="1613" y="2313"/>
                  <a:ext cx="12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67" name="Oval 874"/>
                <p:cNvSpPr>
                  <a:spLocks noChangeArrowheads="1"/>
                </p:cNvSpPr>
                <p:nvPr/>
              </p:nvSpPr>
              <p:spPr bwMode="auto">
                <a:xfrm>
                  <a:off x="1628" y="2332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68" name="Oval 875"/>
                <p:cNvSpPr>
                  <a:spLocks noChangeArrowheads="1"/>
                </p:cNvSpPr>
                <p:nvPr/>
              </p:nvSpPr>
              <p:spPr bwMode="auto">
                <a:xfrm>
                  <a:off x="1635" y="2337"/>
                  <a:ext cx="10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69" name="Oval 876"/>
                <p:cNvSpPr>
                  <a:spLocks noChangeArrowheads="1"/>
                </p:cNvSpPr>
                <p:nvPr/>
              </p:nvSpPr>
              <p:spPr bwMode="auto">
                <a:xfrm>
                  <a:off x="1718" y="2294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70" name="Oval 877"/>
                <p:cNvSpPr>
                  <a:spLocks noChangeArrowheads="1"/>
                </p:cNvSpPr>
                <p:nvPr/>
              </p:nvSpPr>
              <p:spPr bwMode="auto">
                <a:xfrm>
                  <a:off x="1725" y="2300"/>
                  <a:ext cx="10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71" name="Oval 878"/>
                <p:cNvSpPr>
                  <a:spLocks noChangeArrowheads="1"/>
                </p:cNvSpPr>
                <p:nvPr/>
              </p:nvSpPr>
              <p:spPr bwMode="auto">
                <a:xfrm>
                  <a:off x="1775" y="2276"/>
                  <a:ext cx="33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72" name="Oval 879"/>
                <p:cNvSpPr>
                  <a:spLocks noChangeArrowheads="1"/>
                </p:cNvSpPr>
                <p:nvPr/>
              </p:nvSpPr>
              <p:spPr bwMode="auto">
                <a:xfrm>
                  <a:off x="1783" y="2281"/>
                  <a:ext cx="12" cy="11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73" name="Oval 880"/>
                <p:cNvSpPr>
                  <a:spLocks noChangeArrowheads="1"/>
                </p:cNvSpPr>
                <p:nvPr/>
              </p:nvSpPr>
              <p:spPr bwMode="auto">
                <a:xfrm>
                  <a:off x="1978" y="2233"/>
                  <a:ext cx="32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74" name="Oval 881"/>
                <p:cNvSpPr>
                  <a:spLocks noChangeArrowheads="1"/>
                </p:cNvSpPr>
                <p:nvPr/>
              </p:nvSpPr>
              <p:spPr bwMode="auto">
                <a:xfrm>
                  <a:off x="1985" y="2238"/>
                  <a:ext cx="13" cy="11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75" name="Oval 882"/>
                <p:cNvSpPr>
                  <a:spLocks noChangeArrowheads="1"/>
                </p:cNvSpPr>
                <p:nvPr/>
              </p:nvSpPr>
              <p:spPr bwMode="auto">
                <a:xfrm>
                  <a:off x="2033" y="2196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76" name="Oval 883"/>
                <p:cNvSpPr>
                  <a:spLocks noChangeArrowheads="1"/>
                </p:cNvSpPr>
                <p:nvPr/>
              </p:nvSpPr>
              <p:spPr bwMode="auto">
                <a:xfrm>
                  <a:off x="2038" y="2201"/>
                  <a:ext cx="12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77" name="Oval 884"/>
                <p:cNvSpPr>
                  <a:spLocks noChangeArrowheads="1"/>
                </p:cNvSpPr>
                <p:nvPr/>
              </p:nvSpPr>
              <p:spPr bwMode="auto">
                <a:xfrm>
                  <a:off x="1865" y="2254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78" name="Oval 885"/>
                <p:cNvSpPr>
                  <a:spLocks noChangeArrowheads="1"/>
                </p:cNvSpPr>
                <p:nvPr/>
              </p:nvSpPr>
              <p:spPr bwMode="auto">
                <a:xfrm>
                  <a:off x="1873" y="2260"/>
                  <a:ext cx="10" cy="1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79" name="Oval 886"/>
                <p:cNvSpPr>
                  <a:spLocks noChangeArrowheads="1"/>
                </p:cNvSpPr>
                <p:nvPr/>
              </p:nvSpPr>
              <p:spPr bwMode="auto">
                <a:xfrm>
                  <a:off x="1820" y="2300"/>
                  <a:ext cx="30" cy="34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80" name="Oval 887"/>
                <p:cNvSpPr>
                  <a:spLocks noChangeArrowheads="1"/>
                </p:cNvSpPr>
                <p:nvPr/>
              </p:nvSpPr>
              <p:spPr bwMode="auto">
                <a:xfrm>
                  <a:off x="1828" y="2305"/>
                  <a:ext cx="12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81" name="Oval 888"/>
                <p:cNvSpPr>
                  <a:spLocks noChangeArrowheads="1"/>
                </p:cNvSpPr>
                <p:nvPr/>
              </p:nvSpPr>
              <p:spPr bwMode="auto">
                <a:xfrm>
                  <a:off x="1748" y="2004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82" name="Oval 889"/>
                <p:cNvSpPr>
                  <a:spLocks noChangeArrowheads="1"/>
                </p:cNvSpPr>
                <p:nvPr/>
              </p:nvSpPr>
              <p:spPr bwMode="auto">
                <a:xfrm>
                  <a:off x="1755" y="2009"/>
                  <a:ext cx="13" cy="11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83" name="Oval 890"/>
                <p:cNvSpPr>
                  <a:spLocks noChangeArrowheads="1"/>
                </p:cNvSpPr>
                <p:nvPr/>
              </p:nvSpPr>
              <p:spPr bwMode="auto">
                <a:xfrm>
                  <a:off x="1740" y="1860"/>
                  <a:ext cx="30" cy="34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84" name="Oval 891"/>
                <p:cNvSpPr>
                  <a:spLocks noChangeArrowheads="1"/>
                </p:cNvSpPr>
                <p:nvPr/>
              </p:nvSpPr>
              <p:spPr bwMode="auto">
                <a:xfrm>
                  <a:off x="1748" y="1865"/>
                  <a:ext cx="10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85" name="Oval 892"/>
                <p:cNvSpPr>
                  <a:spLocks noChangeArrowheads="1"/>
                </p:cNvSpPr>
                <p:nvPr/>
              </p:nvSpPr>
              <p:spPr bwMode="auto">
                <a:xfrm>
                  <a:off x="1720" y="1886"/>
                  <a:ext cx="33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86" name="Oval 893"/>
                <p:cNvSpPr>
                  <a:spLocks noChangeArrowheads="1"/>
                </p:cNvSpPr>
                <p:nvPr/>
              </p:nvSpPr>
              <p:spPr bwMode="auto">
                <a:xfrm>
                  <a:off x="1728" y="1892"/>
                  <a:ext cx="12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87" name="Oval 894"/>
                <p:cNvSpPr>
                  <a:spLocks noChangeArrowheads="1"/>
                </p:cNvSpPr>
                <p:nvPr/>
              </p:nvSpPr>
              <p:spPr bwMode="auto">
                <a:xfrm>
                  <a:off x="1503" y="1956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88" name="Oval 895"/>
                <p:cNvSpPr>
                  <a:spLocks noChangeArrowheads="1"/>
                </p:cNvSpPr>
                <p:nvPr/>
              </p:nvSpPr>
              <p:spPr bwMode="auto">
                <a:xfrm>
                  <a:off x="1510" y="1961"/>
                  <a:ext cx="10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89" name="Oval 896"/>
                <p:cNvSpPr>
                  <a:spLocks noChangeArrowheads="1"/>
                </p:cNvSpPr>
                <p:nvPr/>
              </p:nvSpPr>
              <p:spPr bwMode="auto">
                <a:xfrm>
                  <a:off x="1443" y="1950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90" name="Oval 897"/>
                <p:cNvSpPr>
                  <a:spLocks noChangeArrowheads="1"/>
                </p:cNvSpPr>
                <p:nvPr/>
              </p:nvSpPr>
              <p:spPr bwMode="auto">
                <a:xfrm>
                  <a:off x="1450" y="1956"/>
                  <a:ext cx="13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91" name="Oval 898"/>
                <p:cNvSpPr>
                  <a:spLocks noChangeArrowheads="1"/>
                </p:cNvSpPr>
                <p:nvPr/>
              </p:nvSpPr>
              <p:spPr bwMode="auto">
                <a:xfrm>
                  <a:off x="1450" y="1985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92" name="Oval 899"/>
                <p:cNvSpPr>
                  <a:spLocks noChangeArrowheads="1"/>
                </p:cNvSpPr>
                <p:nvPr/>
              </p:nvSpPr>
              <p:spPr bwMode="auto">
                <a:xfrm>
                  <a:off x="1455" y="1990"/>
                  <a:ext cx="13" cy="1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93" name="Oval 900"/>
                <p:cNvSpPr>
                  <a:spLocks noChangeArrowheads="1"/>
                </p:cNvSpPr>
                <p:nvPr/>
              </p:nvSpPr>
              <p:spPr bwMode="auto">
                <a:xfrm>
                  <a:off x="1128" y="2177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94" name="Oval 901"/>
                <p:cNvSpPr>
                  <a:spLocks noChangeArrowheads="1"/>
                </p:cNvSpPr>
                <p:nvPr/>
              </p:nvSpPr>
              <p:spPr bwMode="auto">
                <a:xfrm>
                  <a:off x="1133" y="2182"/>
                  <a:ext cx="12" cy="1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95" name="Oval 902"/>
                <p:cNvSpPr>
                  <a:spLocks noChangeArrowheads="1"/>
                </p:cNvSpPr>
                <p:nvPr/>
              </p:nvSpPr>
              <p:spPr bwMode="auto">
                <a:xfrm>
                  <a:off x="1120" y="2113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96" name="Oval 903"/>
                <p:cNvSpPr>
                  <a:spLocks noChangeArrowheads="1"/>
                </p:cNvSpPr>
                <p:nvPr/>
              </p:nvSpPr>
              <p:spPr bwMode="auto">
                <a:xfrm>
                  <a:off x="1125" y="2118"/>
                  <a:ext cx="13" cy="1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97" name="Oval 904"/>
                <p:cNvSpPr>
                  <a:spLocks noChangeArrowheads="1"/>
                </p:cNvSpPr>
                <p:nvPr/>
              </p:nvSpPr>
              <p:spPr bwMode="auto">
                <a:xfrm>
                  <a:off x="1100" y="2374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98" name="Oval 905"/>
                <p:cNvSpPr>
                  <a:spLocks noChangeArrowheads="1"/>
                </p:cNvSpPr>
                <p:nvPr/>
              </p:nvSpPr>
              <p:spPr bwMode="auto">
                <a:xfrm>
                  <a:off x="1105" y="2380"/>
                  <a:ext cx="13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399" name="Oval 906"/>
                <p:cNvSpPr>
                  <a:spLocks noChangeArrowheads="1"/>
                </p:cNvSpPr>
                <p:nvPr/>
              </p:nvSpPr>
              <p:spPr bwMode="auto">
                <a:xfrm>
                  <a:off x="1128" y="2366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00" name="Oval 907"/>
                <p:cNvSpPr>
                  <a:spLocks noChangeArrowheads="1"/>
                </p:cNvSpPr>
                <p:nvPr/>
              </p:nvSpPr>
              <p:spPr bwMode="auto">
                <a:xfrm>
                  <a:off x="1135" y="2372"/>
                  <a:ext cx="13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01" name="Oval 908"/>
                <p:cNvSpPr>
                  <a:spLocks noChangeArrowheads="1"/>
                </p:cNvSpPr>
                <p:nvPr/>
              </p:nvSpPr>
              <p:spPr bwMode="auto">
                <a:xfrm>
                  <a:off x="1158" y="2366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02" name="Oval 909"/>
                <p:cNvSpPr>
                  <a:spLocks noChangeArrowheads="1"/>
                </p:cNvSpPr>
                <p:nvPr/>
              </p:nvSpPr>
              <p:spPr bwMode="auto">
                <a:xfrm>
                  <a:off x="1165" y="2372"/>
                  <a:ext cx="13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03" name="Oval 910"/>
                <p:cNvSpPr>
                  <a:spLocks noChangeArrowheads="1"/>
                </p:cNvSpPr>
                <p:nvPr/>
              </p:nvSpPr>
              <p:spPr bwMode="auto">
                <a:xfrm>
                  <a:off x="1548" y="2318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04" name="Oval 911"/>
                <p:cNvSpPr>
                  <a:spLocks noChangeArrowheads="1"/>
                </p:cNvSpPr>
                <p:nvPr/>
              </p:nvSpPr>
              <p:spPr bwMode="auto">
                <a:xfrm>
                  <a:off x="1553" y="2324"/>
                  <a:ext cx="12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05" name="Oval 912"/>
                <p:cNvSpPr>
                  <a:spLocks noChangeArrowheads="1"/>
                </p:cNvSpPr>
                <p:nvPr/>
              </p:nvSpPr>
              <p:spPr bwMode="auto">
                <a:xfrm>
                  <a:off x="1575" y="2308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06" name="Oval 913"/>
                <p:cNvSpPr>
                  <a:spLocks noChangeArrowheads="1"/>
                </p:cNvSpPr>
                <p:nvPr/>
              </p:nvSpPr>
              <p:spPr bwMode="auto">
                <a:xfrm>
                  <a:off x="1580" y="2313"/>
                  <a:ext cx="13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07" name="Oval 914"/>
                <p:cNvSpPr>
                  <a:spLocks noChangeArrowheads="1"/>
                </p:cNvSpPr>
                <p:nvPr/>
              </p:nvSpPr>
              <p:spPr bwMode="auto">
                <a:xfrm>
                  <a:off x="1693" y="1868"/>
                  <a:ext cx="32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08" name="Oval 915"/>
                <p:cNvSpPr>
                  <a:spLocks noChangeArrowheads="1"/>
                </p:cNvSpPr>
                <p:nvPr/>
              </p:nvSpPr>
              <p:spPr bwMode="auto">
                <a:xfrm>
                  <a:off x="1700" y="1873"/>
                  <a:ext cx="13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09" name="Oval 916"/>
                <p:cNvSpPr>
                  <a:spLocks noChangeArrowheads="1"/>
                </p:cNvSpPr>
                <p:nvPr/>
              </p:nvSpPr>
              <p:spPr bwMode="auto">
                <a:xfrm>
                  <a:off x="1768" y="1841"/>
                  <a:ext cx="30" cy="35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10" name="Oval 917"/>
                <p:cNvSpPr>
                  <a:spLocks noChangeArrowheads="1"/>
                </p:cNvSpPr>
                <p:nvPr/>
              </p:nvSpPr>
              <p:spPr bwMode="auto">
                <a:xfrm>
                  <a:off x="1775" y="1846"/>
                  <a:ext cx="10" cy="1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11" name="Oval 918"/>
                <p:cNvSpPr>
                  <a:spLocks noChangeArrowheads="1"/>
                </p:cNvSpPr>
                <p:nvPr/>
              </p:nvSpPr>
              <p:spPr bwMode="auto">
                <a:xfrm>
                  <a:off x="1790" y="1820"/>
                  <a:ext cx="33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12" name="Oval 919"/>
                <p:cNvSpPr>
                  <a:spLocks noChangeArrowheads="1"/>
                </p:cNvSpPr>
                <p:nvPr/>
              </p:nvSpPr>
              <p:spPr bwMode="auto">
                <a:xfrm>
                  <a:off x="1798" y="1825"/>
                  <a:ext cx="12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13" name="Oval 920"/>
                <p:cNvSpPr>
                  <a:spLocks noChangeArrowheads="1"/>
                </p:cNvSpPr>
                <p:nvPr/>
              </p:nvSpPr>
              <p:spPr bwMode="auto">
                <a:xfrm>
                  <a:off x="1473" y="1942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14" name="Oval 921"/>
                <p:cNvSpPr>
                  <a:spLocks noChangeArrowheads="1"/>
                </p:cNvSpPr>
                <p:nvPr/>
              </p:nvSpPr>
              <p:spPr bwMode="auto">
                <a:xfrm>
                  <a:off x="1480" y="1948"/>
                  <a:ext cx="13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15" name="Oval 922"/>
                <p:cNvSpPr>
                  <a:spLocks noChangeArrowheads="1"/>
                </p:cNvSpPr>
                <p:nvPr/>
              </p:nvSpPr>
              <p:spPr bwMode="auto">
                <a:xfrm>
                  <a:off x="1515" y="1988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16" name="Oval 923"/>
                <p:cNvSpPr>
                  <a:spLocks noChangeArrowheads="1"/>
                </p:cNvSpPr>
                <p:nvPr/>
              </p:nvSpPr>
              <p:spPr bwMode="auto">
                <a:xfrm>
                  <a:off x="1523" y="1993"/>
                  <a:ext cx="12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17" name="Oval 924"/>
                <p:cNvSpPr>
                  <a:spLocks noChangeArrowheads="1"/>
                </p:cNvSpPr>
                <p:nvPr/>
              </p:nvSpPr>
              <p:spPr bwMode="auto">
                <a:xfrm>
                  <a:off x="1598" y="1940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18" name="Oval 925"/>
                <p:cNvSpPr>
                  <a:spLocks noChangeArrowheads="1"/>
                </p:cNvSpPr>
                <p:nvPr/>
              </p:nvSpPr>
              <p:spPr bwMode="auto">
                <a:xfrm>
                  <a:off x="1605" y="1945"/>
                  <a:ext cx="13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19" name="Oval 926"/>
                <p:cNvSpPr>
                  <a:spLocks noChangeArrowheads="1"/>
                </p:cNvSpPr>
                <p:nvPr/>
              </p:nvSpPr>
              <p:spPr bwMode="auto">
                <a:xfrm>
                  <a:off x="1945" y="1828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20" name="Oval 927"/>
                <p:cNvSpPr>
                  <a:spLocks noChangeArrowheads="1"/>
                </p:cNvSpPr>
                <p:nvPr/>
              </p:nvSpPr>
              <p:spPr bwMode="auto">
                <a:xfrm>
                  <a:off x="1953" y="1833"/>
                  <a:ext cx="12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21" name="Oval 928"/>
                <p:cNvSpPr>
                  <a:spLocks noChangeArrowheads="1"/>
                </p:cNvSpPr>
                <p:nvPr/>
              </p:nvSpPr>
              <p:spPr bwMode="auto">
                <a:xfrm>
                  <a:off x="1043" y="2254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22" name="Oval 929"/>
                <p:cNvSpPr>
                  <a:spLocks noChangeArrowheads="1"/>
                </p:cNvSpPr>
                <p:nvPr/>
              </p:nvSpPr>
              <p:spPr bwMode="auto">
                <a:xfrm>
                  <a:off x="1050" y="2260"/>
                  <a:ext cx="13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23" name="Oval 930"/>
                <p:cNvSpPr>
                  <a:spLocks noChangeArrowheads="1"/>
                </p:cNvSpPr>
                <p:nvPr/>
              </p:nvSpPr>
              <p:spPr bwMode="auto">
                <a:xfrm>
                  <a:off x="1423" y="2004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24" name="Oval 931"/>
                <p:cNvSpPr>
                  <a:spLocks noChangeArrowheads="1"/>
                </p:cNvSpPr>
                <p:nvPr/>
              </p:nvSpPr>
              <p:spPr bwMode="auto">
                <a:xfrm>
                  <a:off x="1430" y="2009"/>
                  <a:ext cx="13" cy="11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25" name="Oval 932"/>
                <p:cNvSpPr>
                  <a:spLocks noChangeArrowheads="1"/>
                </p:cNvSpPr>
                <p:nvPr/>
              </p:nvSpPr>
              <p:spPr bwMode="auto">
                <a:xfrm>
                  <a:off x="1273" y="2070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26" name="Oval 933"/>
                <p:cNvSpPr>
                  <a:spLocks noChangeArrowheads="1"/>
                </p:cNvSpPr>
                <p:nvPr/>
              </p:nvSpPr>
              <p:spPr bwMode="auto">
                <a:xfrm>
                  <a:off x="1280" y="2076"/>
                  <a:ext cx="13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27" name="Oval 934"/>
                <p:cNvSpPr>
                  <a:spLocks noChangeArrowheads="1"/>
                </p:cNvSpPr>
                <p:nvPr/>
              </p:nvSpPr>
              <p:spPr bwMode="auto">
                <a:xfrm>
                  <a:off x="1135" y="2145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28" name="Oval 935"/>
                <p:cNvSpPr>
                  <a:spLocks noChangeArrowheads="1"/>
                </p:cNvSpPr>
                <p:nvPr/>
              </p:nvSpPr>
              <p:spPr bwMode="auto">
                <a:xfrm>
                  <a:off x="1143" y="2150"/>
                  <a:ext cx="10" cy="1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29" name="Oval 936"/>
                <p:cNvSpPr>
                  <a:spLocks noChangeArrowheads="1"/>
                </p:cNvSpPr>
                <p:nvPr/>
              </p:nvSpPr>
              <p:spPr bwMode="auto">
                <a:xfrm>
                  <a:off x="1098" y="2196"/>
                  <a:ext cx="30" cy="34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30" name="Oval 937"/>
                <p:cNvSpPr>
                  <a:spLocks noChangeArrowheads="1"/>
                </p:cNvSpPr>
                <p:nvPr/>
              </p:nvSpPr>
              <p:spPr bwMode="auto">
                <a:xfrm>
                  <a:off x="1105" y="2201"/>
                  <a:ext cx="13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31" name="Oval 938"/>
                <p:cNvSpPr>
                  <a:spLocks noChangeArrowheads="1"/>
                </p:cNvSpPr>
                <p:nvPr/>
              </p:nvSpPr>
              <p:spPr bwMode="auto">
                <a:xfrm>
                  <a:off x="1073" y="2361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32" name="Oval 939"/>
                <p:cNvSpPr>
                  <a:spLocks noChangeArrowheads="1"/>
                </p:cNvSpPr>
                <p:nvPr/>
              </p:nvSpPr>
              <p:spPr bwMode="auto">
                <a:xfrm>
                  <a:off x="1080" y="2366"/>
                  <a:ext cx="13" cy="11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33" name="Oval 940"/>
                <p:cNvSpPr>
                  <a:spLocks noChangeArrowheads="1"/>
                </p:cNvSpPr>
                <p:nvPr/>
              </p:nvSpPr>
              <p:spPr bwMode="auto">
                <a:xfrm>
                  <a:off x="968" y="2209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34" name="Oval 941"/>
                <p:cNvSpPr>
                  <a:spLocks noChangeArrowheads="1"/>
                </p:cNvSpPr>
                <p:nvPr/>
              </p:nvSpPr>
              <p:spPr bwMode="auto">
                <a:xfrm>
                  <a:off x="973" y="2214"/>
                  <a:ext cx="12" cy="1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35" name="Oval 942"/>
                <p:cNvSpPr>
                  <a:spLocks noChangeArrowheads="1"/>
                </p:cNvSpPr>
                <p:nvPr/>
              </p:nvSpPr>
              <p:spPr bwMode="auto">
                <a:xfrm>
                  <a:off x="1358" y="2318"/>
                  <a:ext cx="30" cy="35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36" name="Oval 943"/>
                <p:cNvSpPr>
                  <a:spLocks noChangeArrowheads="1"/>
                </p:cNvSpPr>
                <p:nvPr/>
              </p:nvSpPr>
              <p:spPr bwMode="auto">
                <a:xfrm>
                  <a:off x="1365" y="2324"/>
                  <a:ext cx="13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37" name="Oval 944"/>
                <p:cNvSpPr>
                  <a:spLocks noChangeArrowheads="1"/>
                </p:cNvSpPr>
                <p:nvPr/>
              </p:nvSpPr>
              <p:spPr bwMode="auto">
                <a:xfrm>
                  <a:off x="1523" y="2340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38" name="Oval 945"/>
                <p:cNvSpPr>
                  <a:spLocks noChangeArrowheads="1"/>
                </p:cNvSpPr>
                <p:nvPr/>
              </p:nvSpPr>
              <p:spPr bwMode="auto">
                <a:xfrm>
                  <a:off x="1528" y="2345"/>
                  <a:ext cx="12" cy="11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39" name="Oval 946"/>
                <p:cNvSpPr>
                  <a:spLocks noChangeArrowheads="1"/>
                </p:cNvSpPr>
                <p:nvPr/>
              </p:nvSpPr>
              <p:spPr bwMode="auto">
                <a:xfrm>
                  <a:off x="1745" y="2276"/>
                  <a:ext cx="30" cy="34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40" name="Oval 947"/>
                <p:cNvSpPr>
                  <a:spLocks noChangeArrowheads="1"/>
                </p:cNvSpPr>
                <p:nvPr/>
              </p:nvSpPr>
              <p:spPr bwMode="auto">
                <a:xfrm>
                  <a:off x="1753" y="2281"/>
                  <a:ext cx="10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41" name="Oval 948"/>
                <p:cNvSpPr>
                  <a:spLocks noChangeArrowheads="1"/>
                </p:cNvSpPr>
                <p:nvPr/>
              </p:nvSpPr>
              <p:spPr bwMode="auto">
                <a:xfrm>
                  <a:off x="1935" y="2281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42" name="Oval 949"/>
                <p:cNvSpPr>
                  <a:spLocks noChangeArrowheads="1"/>
                </p:cNvSpPr>
                <p:nvPr/>
              </p:nvSpPr>
              <p:spPr bwMode="auto">
                <a:xfrm>
                  <a:off x="1943" y="2286"/>
                  <a:ext cx="10" cy="11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43" name="Oval 950"/>
                <p:cNvSpPr>
                  <a:spLocks noChangeArrowheads="1"/>
                </p:cNvSpPr>
                <p:nvPr/>
              </p:nvSpPr>
              <p:spPr bwMode="auto">
                <a:xfrm>
                  <a:off x="2023" y="1825"/>
                  <a:ext cx="32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44" name="Oval 951"/>
                <p:cNvSpPr>
                  <a:spLocks noChangeArrowheads="1"/>
                </p:cNvSpPr>
                <p:nvPr/>
              </p:nvSpPr>
              <p:spPr bwMode="auto">
                <a:xfrm>
                  <a:off x="2030" y="1830"/>
                  <a:ext cx="13" cy="1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45" name="Oval 952"/>
                <p:cNvSpPr>
                  <a:spLocks noChangeArrowheads="1"/>
                </p:cNvSpPr>
                <p:nvPr/>
              </p:nvSpPr>
              <p:spPr bwMode="auto">
                <a:xfrm>
                  <a:off x="2023" y="1900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46" name="Oval 953"/>
                <p:cNvSpPr>
                  <a:spLocks noChangeArrowheads="1"/>
                </p:cNvSpPr>
                <p:nvPr/>
              </p:nvSpPr>
              <p:spPr bwMode="auto">
                <a:xfrm>
                  <a:off x="2030" y="1905"/>
                  <a:ext cx="10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47" name="Oval 954"/>
                <p:cNvSpPr>
                  <a:spLocks noChangeArrowheads="1"/>
                </p:cNvSpPr>
                <p:nvPr/>
              </p:nvSpPr>
              <p:spPr bwMode="auto">
                <a:xfrm>
                  <a:off x="2083" y="1969"/>
                  <a:ext cx="32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48" name="Oval 955"/>
                <p:cNvSpPr>
                  <a:spLocks noChangeArrowheads="1"/>
                </p:cNvSpPr>
                <p:nvPr/>
              </p:nvSpPr>
              <p:spPr bwMode="auto">
                <a:xfrm>
                  <a:off x="2090" y="1974"/>
                  <a:ext cx="13" cy="1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49" name="Oval 956"/>
                <p:cNvSpPr>
                  <a:spLocks noChangeArrowheads="1"/>
                </p:cNvSpPr>
                <p:nvPr/>
              </p:nvSpPr>
              <p:spPr bwMode="auto">
                <a:xfrm>
                  <a:off x="2053" y="1956"/>
                  <a:ext cx="32" cy="34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50" name="Oval 957"/>
                <p:cNvSpPr>
                  <a:spLocks noChangeArrowheads="1"/>
                </p:cNvSpPr>
                <p:nvPr/>
              </p:nvSpPr>
              <p:spPr bwMode="auto">
                <a:xfrm>
                  <a:off x="2060" y="1964"/>
                  <a:ext cx="13" cy="1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51" name="Oval 958"/>
                <p:cNvSpPr>
                  <a:spLocks noChangeArrowheads="1"/>
                </p:cNvSpPr>
                <p:nvPr/>
              </p:nvSpPr>
              <p:spPr bwMode="auto">
                <a:xfrm>
                  <a:off x="2038" y="1926"/>
                  <a:ext cx="32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52" name="Oval 959"/>
                <p:cNvSpPr>
                  <a:spLocks noChangeArrowheads="1"/>
                </p:cNvSpPr>
                <p:nvPr/>
              </p:nvSpPr>
              <p:spPr bwMode="auto">
                <a:xfrm>
                  <a:off x="2045" y="1932"/>
                  <a:ext cx="13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53" name="Oval 960"/>
                <p:cNvSpPr>
                  <a:spLocks noChangeArrowheads="1"/>
                </p:cNvSpPr>
                <p:nvPr/>
              </p:nvSpPr>
              <p:spPr bwMode="auto">
                <a:xfrm>
                  <a:off x="2043" y="1873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54" name="Oval 961"/>
                <p:cNvSpPr>
                  <a:spLocks noChangeArrowheads="1"/>
                </p:cNvSpPr>
                <p:nvPr/>
              </p:nvSpPr>
              <p:spPr bwMode="auto">
                <a:xfrm>
                  <a:off x="2048" y="1878"/>
                  <a:ext cx="12" cy="1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55" name="Freeform 962"/>
                <p:cNvSpPr/>
                <p:nvPr/>
              </p:nvSpPr>
              <p:spPr bwMode="auto">
                <a:xfrm>
                  <a:off x="2105" y="2086"/>
                  <a:ext cx="28" cy="32"/>
                </a:xfrm>
                <a:custGeom>
                  <a:avLst/>
                  <a:gdLst>
                    <a:gd name="T0" fmla="*/ 97 w 11"/>
                    <a:gd name="T1" fmla="*/ 0 h 12"/>
                    <a:gd name="T2" fmla="*/ 0 w 11"/>
                    <a:gd name="T3" fmla="*/ 115 h 12"/>
                    <a:gd name="T4" fmla="*/ 97 w 11"/>
                    <a:gd name="T5" fmla="*/ 227 h 12"/>
                    <a:gd name="T6" fmla="*/ 163 w 11"/>
                    <a:gd name="T7" fmla="*/ 205 h 12"/>
                    <a:gd name="T8" fmla="*/ 181 w 11"/>
                    <a:gd name="T9" fmla="*/ 56 h 12"/>
                    <a:gd name="T10" fmla="*/ 97 w 11"/>
                    <a:gd name="T11" fmla="*/ 0 h 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1" h="12">
                      <a:moveTo>
                        <a:pt x="6" y="0"/>
                      </a:moveTo>
                      <a:cubicBezTo>
                        <a:pt x="3" y="0"/>
                        <a:pt x="0" y="2"/>
                        <a:pt x="0" y="6"/>
                      </a:cubicBezTo>
                      <a:cubicBezTo>
                        <a:pt x="0" y="9"/>
                        <a:pt x="3" y="12"/>
                        <a:pt x="6" y="12"/>
                      </a:cubicBezTo>
                      <a:cubicBezTo>
                        <a:pt x="8" y="12"/>
                        <a:pt x="9" y="11"/>
                        <a:pt x="10" y="11"/>
                      </a:cubicBezTo>
                      <a:cubicBezTo>
                        <a:pt x="10" y="8"/>
                        <a:pt x="11" y="5"/>
                        <a:pt x="11" y="3"/>
                      </a:cubicBezTo>
                      <a:cubicBezTo>
                        <a:pt x="10" y="1"/>
                        <a:pt x="8" y="0"/>
                        <a:pt x="6" y="0"/>
                      </a:cubicBezTo>
                      <a:close/>
                    </a:path>
                  </a:pathLst>
                </a:cu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56" name="Oval 963"/>
                <p:cNvSpPr>
                  <a:spLocks noChangeArrowheads="1"/>
                </p:cNvSpPr>
                <p:nvPr/>
              </p:nvSpPr>
              <p:spPr bwMode="auto">
                <a:xfrm>
                  <a:off x="2113" y="2092"/>
                  <a:ext cx="12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57" name="Oval 964"/>
                <p:cNvSpPr>
                  <a:spLocks noChangeArrowheads="1"/>
                </p:cNvSpPr>
                <p:nvPr/>
              </p:nvSpPr>
              <p:spPr bwMode="auto">
                <a:xfrm>
                  <a:off x="2018" y="2124"/>
                  <a:ext cx="30" cy="34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58" name="Oval 965"/>
                <p:cNvSpPr>
                  <a:spLocks noChangeArrowheads="1"/>
                </p:cNvSpPr>
                <p:nvPr/>
              </p:nvSpPr>
              <p:spPr bwMode="auto">
                <a:xfrm>
                  <a:off x="2025" y="2129"/>
                  <a:ext cx="10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59" name="Oval 966"/>
                <p:cNvSpPr>
                  <a:spLocks noChangeArrowheads="1"/>
                </p:cNvSpPr>
                <p:nvPr/>
              </p:nvSpPr>
              <p:spPr bwMode="auto">
                <a:xfrm>
                  <a:off x="2038" y="2100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60" name="Oval 967"/>
                <p:cNvSpPr>
                  <a:spLocks noChangeArrowheads="1"/>
                </p:cNvSpPr>
                <p:nvPr/>
              </p:nvSpPr>
              <p:spPr bwMode="auto">
                <a:xfrm>
                  <a:off x="2045" y="2105"/>
                  <a:ext cx="10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61" name="Oval 968"/>
                <p:cNvSpPr>
                  <a:spLocks noChangeArrowheads="1"/>
                </p:cNvSpPr>
                <p:nvPr/>
              </p:nvSpPr>
              <p:spPr bwMode="auto">
                <a:xfrm>
                  <a:off x="2038" y="2065"/>
                  <a:ext cx="32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62" name="Oval 969"/>
                <p:cNvSpPr>
                  <a:spLocks noChangeArrowheads="1"/>
                </p:cNvSpPr>
                <p:nvPr/>
              </p:nvSpPr>
              <p:spPr bwMode="auto">
                <a:xfrm>
                  <a:off x="2045" y="2070"/>
                  <a:ext cx="13" cy="1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63" name="Oval 970"/>
                <p:cNvSpPr>
                  <a:spLocks noChangeArrowheads="1"/>
                </p:cNvSpPr>
                <p:nvPr/>
              </p:nvSpPr>
              <p:spPr bwMode="auto">
                <a:xfrm>
                  <a:off x="2008" y="2220"/>
                  <a:ext cx="32" cy="34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64" name="Oval 971"/>
                <p:cNvSpPr>
                  <a:spLocks noChangeArrowheads="1"/>
                </p:cNvSpPr>
                <p:nvPr/>
              </p:nvSpPr>
              <p:spPr bwMode="auto">
                <a:xfrm>
                  <a:off x="2015" y="2225"/>
                  <a:ext cx="13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65" name="Oval 972"/>
                <p:cNvSpPr>
                  <a:spLocks noChangeArrowheads="1"/>
                </p:cNvSpPr>
                <p:nvPr/>
              </p:nvSpPr>
              <p:spPr bwMode="auto">
                <a:xfrm>
                  <a:off x="1818" y="1801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66" name="Oval 973"/>
                <p:cNvSpPr>
                  <a:spLocks noChangeArrowheads="1"/>
                </p:cNvSpPr>
                <p:nvPr/>
              </p:nvSpPr>
              <p:spPr bwMode="auto">
                <a:xfrm>
                  <a:off x="1825" y="1806"/>
                  <a:ext cx="10" cy="1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67" name="Oval 974"/>
                <p:cNvSpPr>
                  <a:spLocks noChangeArrowheads="1"/>
                </p:cNvSpPr>
                <p:nvPr/>
              </p:nvSpPr>
              <p:spPr bwMode="auto">
                <a:xfrm>
                  <a:off x="1668" y="1854"/>
                  <a:ext cx="30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68" name="Oval 975"/>
                <p:cNvSpPr>
                  <a:spLocks noChangeArrowheads="1"/>
                </p:cNvSpPr>
                <p:nvPr/>
              </p:nvSpPr>
              <p:spPr bwMode="auto">
                <a:xfrm>
                  <a:off x="1675" y="1860"/>
                  <a:ext cx="10" cy="1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69" name="Oval 976"/>
                <p:cNvSpPr>
                  <a:spLocks noChangeArrowheads="1"/>
                </p:cNvSpPr>
                <p:nvPr/>
              </p:nvSpPr>
              <p:spPr bwMode="auto">
                <a:xfrm>
                  <a:off x="1693" y="1921"/>
                  <a:ext cx="32" cy="32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70" name="Oval 977"/>
                <p:cNvSpPr>
                  <a:spLocks noChangeArrowheads="1"/>
                </p:cNvSpPr>
                <p:nvPr/>
              </p:nvSpPr>
              <p:spPr bwMode="auto">
                <a:xfrm>
                  <a:off x="1700" y="1926"/>
                  <a:ext cx="13" cy="1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71" name="Oval 978"/>
                <p:cNvSpPr>
                  <a:spLocks noChangeArrowheads="1"/>
                </p:cNvSpPr>
                <p:nvPr/>
              </p:nvSpPr>
              <p:spPr bwMode="auto">
                <a:xfrm>
                  <a:off x="1708" y="2326"/>
                  <a:ext cx="32" cy="35"/>
                </a:xfrm>
                <a:prstGeom prst="ellipse">
                  <a:avLst/>
                </a:prstGeom>
                <a:solidFill>
                  <a:srgbClr val="D900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72" name="Oval 979"/>
                <p:cNvSpPr>
                  <a:spLocks noChangeArrowheads="1"/>
                </p:cNvSpPr>
                <p:nvPr/>
              </p:nvSpPr>
              <p:spPr bwMode="auto">
                <a:xfrm>
                  <a:off x="1715" y="2332"/>
                  <a:ext cx="13" cy="13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473" name="Freeform 980"/>
                <p:cNvSpPr/>
                <p:nvPr/>
              </p:nvSpPr>
              <p:spPr bwMode="auto">
                <a:xfrm>
                  <a:off x="2145" y="1236"/>
                  <a:ext cx="245" cy="317"/>
                </a:xfrm>
                <a:custGeom>
                  <a:avLst/>
                  <a:gdLst>
                    <a:gd name="T0" fmla="*/ 1458 w 98"/>
                    <a:gd name="T1" fmla="*/ 21 h 119"/>
                    <a:gd name="T2" fmla="*/ 1250 w 98"/>
                    <a:gd name="T3" fmla="*/ 623 h 119"/>
                    <a:gd name="T4" fmla="*/ 1113 w 98"/>
                    <a:gd name="T5" fmla="*/ 1151 h 119"/>
                    <a:gd name="T6" fmla="*/ 738 w 98"/>
                    <a:gd name="T7" fmla="*/ 1377 h 119"/>
                    <a:gd name="T8" fmla="*/ 395 w 98"/>
                    <a:gd name="T9" fmla="*/ 1532 h 119"/>
                    <a:gd name="T10" fmla="*/ 95 w 98"/>
                    <a:gd name="T11" fmla="*/ 1987 h 119"/>
                    <a:gd name="T12" fmla="*/ 0 w 98"/>
                    <a:gd name="T13" fmla="*/ 2158 h 119"/>
                    <a:gd name="T14" fmla="*/ 20 w 98"/>
                    <a:gd name="T15" fmla="*/ 2227 h 119"/>
                    <a:gd name="T16" fmla="*/ 83 w 98"/>
                    <a:gd name="T17" fmla="*/ 2214 h 119"/>
                    <a:gd name="T18" fmla="*/ 175 w 98"/>
                    <a:gd name="T19" fmla="*/ 2043 h 119"/>
                    <a:gd name="T20" fmla="*/ 458 w 98"/>
                    <a:gd name="T21" fmla="*/ 1625 h 119"/>
                    <a:gd name="T22" fmla="*/ 750 w 98"/>
                    <a:gd name="T23" fmla="*/ 1489 h 119"/>
                    <a:gd name="T24" fmla="*/ 1188 w 98"/>
                    <a:gd name="T25" fmla="*/ 1228 h 119"/>
                    <a:gd name="T26" fmla="*/ 1345 w 98"/>
                    <a:gd name="T27" fmla="*/ 623 h 119"/>
                    <a:gd name="T28" fmla="*/ 1500 w 98"/>
                    <a:gd name="T29" fmla="*/ 115 h 119"/>
                    <a:gd name="T30" fmla="*/ 1520 w 98"/>
                    <a:gd name="T31" fmla="*/ 35 h 119"/>
                    <a:gd name="T32" fmla="*/ 1458 w 98"/>
                    <a:gd name="T33" fmla="*/ 21 h 11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98" h="119">
                      <a:moveTo>
                        <a:pt x="93" y="1"/>
                      </a:moveTo>
                      <a:cubicBezTo>
                        <a:pt x="80" y="9"/>
                        <a:pt x="80" y="21"/>
                        <a:pt x="80" y="33"/>
                      </a:cubicBezTo>
                      <a:cubicBezTo>
                        <a:pt x="80" y="43"/>
                        <a:pt x="79" y="53"/>
                        <a:pt x="71" y="61"/>
                      </a:cubicBezTo>
                      <a:cubicBezTo>
                        <a:pt x="64" y="68"/>
                        <a:pt x="56" y="70"/>
                        <a:pt x="47" y="73"/>
                      </a:cubicBezTo>
                      <a:cubicBezTo>
                        <a:pt x="40" y="75"/>
                        <a:pt x="32" y="77"/>
                        <a:pt x="25" y="81"/>
                      </a:cubicBezTo>
                      <a:cubicBezTo>
                        <a:pt x="17" y="87"/>
                        <a:pt x="11" y="96"/>
                        <a:pt x="6" y="105"/>
                      </a:cubicBezTo>
                      <a:cubicBezTo>
                        <a:pt x="0" y="114"/>
                        <a:pt x="0" y="114"/>
                        <a:pt x="0" y="114"/>
                      </a:cubicBezTo>
                      <a:cubicBezTo>
                        <a:pt x="0" y="115"/>
                        <a:pt x="0" y="117"/>
                        <a:pt x="1" y="118"/>
                      </a:cubicBezTo>
                      <a:cubicBezTo>
                        <a:pt x="3" y="119"/>
                        <a:pt x="4" y="119"/>
                        <a:pt x="5" y="117"/>
                      </a:cubicBezTo>
                      <a:cubicBezTo>
                        <a:pt x="11" y="108"/>
                        <a:pt x="11" y="108"/>
                        <a:pt x="11" y="108"/>
                      </a:cubicBezTo>
                      <a:cubicBezTo>
                        <a:pt x="16" y="100"/>
                        <a:pt x="21" y="91"/>
                        <a:pt x="29" y="86"/>
                      </a:cubicBezTo>
                      <a:cubicBezTo>
                        <a:pt x="35" y="83"/>
                        <a:pt x="41" y="81"/>
                        <a:pt x="48" y="79"/>
                      </a:cubicBezTo>
                      <a:cubicBezTo>
                        <a:pt x="58" y="76"/>
                        <a:pt x="67" y="73"/>
                        <a:pt x="76" y="65"/>
                      </a:cubicBezTo>
                      <a:cubicBezTo>
                        <a:pt x="85" y="56"/>
                        <a:pt x="86" y="44"/>
                        <a:pt x="86" y="33"/>
                      </a:cubicBezTo>
                      <a:cubicBezTo>
                        <a:pt x="86" y="22"/>
                        <a:pt x="86" y="12"/>
                        <a:pt x="96" y="6"/>
                      </a:cubicBezTo>
                      <a:cubicBezTo>
                        <a:pt x="98" y="5"/>
                        <a:pt x="98" y="3"/>
                        <a:pt x="97" y="2"/>
                      </a:cubicBezTo>
                      <a:cubicBezTo>
                        <a:pt x="97" y="1"/>
                        <a:pt x="95" y="0"/>
                        <a:pt x="93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74" name="Freeform 981"/>
                <p:cNvSpPr/>
                <p:nvPr/>
              </p:nvSpPr>
              <p:spPr bwMode="auto">
                <a:xfrm>
                  <a:off x="1843" y="1110"/>
                  <a:ext cx="157" cy="384"/>
                </a:xfrm>
                <a:custGeom>
                  <a:avLst/>
                  <a:gdLst>
                    <a:gd name="T0" fmla="*/ 75 w 63"/>
                    <a:gd name="T1" fmla="*/ 56 h 144"/>
                    <a:gd name="T2" fmla="*/ 496 w 63"/>
                    <a:gd name="T3" fmla="*/ 819 h 144"/>
                    <a:gd name="T4" fmla="*/ 850 w 63"/>
                    <a:gd name="T5" fmla="*/ 1251 h 144"/>
                    <a:gd name="T6" fmla="*/ 837 w 63"/>
                    <a:gd name="T7" fmla="*/ 1651 h 144"/>
                    <a:gd name="T8" fmla="*/ 807 w 63"/>
                    <a:gd name="T9" fmla="*/ 1992 h 144"/>
                    <a:gd name="T10" fmla="*/ 882 w 63"/>
                    <a:gd name="T11" fmla="*/ 2696 h 144"/>
                    <a:gd name="T12" fmla="*/ 944 w 63"/>
                    <a:gd name="T13" fmla="*/ 2731 h 144"/>
                    <a:gd name="T14" fmla="*/ 974 w 63"/>
                    <a:gd name="T15" fmla="*/ 2653 h 144"/>
                    <a:gd name="T16" fmla="*/ 900 w 63"/>
                    <a:gd name="T17" fmla="*/ 1992 h 144"/>
                    <a:gd name="T18" fmla="*/ 932 w 63"/>
                    <a:gd name="T19" fmla="*/ 1672 h 144"/>
                    <a:gd name="T20" fmla="*/ 944 w 63"/>
                    <a:gd name="T21" fmla="*/ 1229 h 144"/>
                    <a:gd name="T22" fmla="*/ 558 w 63"/>
                    <a:gd name="T23" fmla="*/ 717 h 144"/>
                    <a:gd name="T24" fmla="*/ 167 w 63"/>
                    <a:gd name="T25" fmla="*/ 93 h 144"/>
                    <a:gd name="T26" fmla="*/ 137 w 63"/>
                    <a:gd name="T27" fmla="*/ 21 h 144"/>
                    <a:gd name="T28" fmla="*/ 75 w 63"/>
                    <a:gd name="T29" fmla="*/ 56 h 14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63" h="144">
                      <a:moveTo>
                        <a:pt x="5" y="3"/>
                      </a:moveTo>
                      <a:cubicBezTo>
                        <a:pt x="0" y="19"/>
                        <a:pt x="17" y="32"/>
                        <a:pt x="32" y="43"/>
                      </a:cubicBezTo>
                      <a:cubicBezTo>
                        <a:pt x="43" y="51"/>
                        <a:pt x="53" y="59"/>
                        <a:pt x="55" y="66"/>
                      </a:cubicBezTo>
                      <a:cubicBezTo>
                        <a:pt x="56" y="71"/>
                        <a:pt x="55" y="79"/>
                        <a:pt x="54" y="87"/>
                      </a:cubicBezTo>
                      <a:cubicBezTo>
                        <a:pt x="53" y="94"/>
                        <a:pt x="52" y="100"/>
                        <a:pt x="52" y="105"/>
                      </a:cubicBezTo>
                      <a:cubicBezTo>
                        <a:pt x="52" y="118"/>
                        <a:pt x="53" y="130"/>
                        <a:pt x="57" y="142"/>
                      </a:cubicBezTo>
                      <a:cubicBezTo>
                        <a:pt x="58" y="144"/>
                        <a:pt x="59" y="144"/>
                        <a:pt x="61" y="144"/>
                      </a:cubicBezTo>
                      <a:cubicBezTo>
                        <a:pt x="62" y="143"/>
                        <a:pt x="63" y="142"/>
                        <a:pt x="63" y="140"/>
                      </a:cubicBezTo>
                      <a:cubicBezTo>
                        <a:pt x="59" y="129"/>
                        <a:pt x="58" y="117"/>
                        <a:pt x="58" y="105"/>
                      </a:cubicBezTo>
                      <a:cubicBezTo>
                        <a:pt x="58" y="100"/>
                        <a:pt x="59" y="94"/>
                        <a:pt x="60" y="88"/>
                      </a:cubicBezTo>
                      <a:cubicBezTo>
                        <a:pt x="61" y="80"/>
                        <a:pt x="63" y="71"/>
                        <a:pt x="61" y="65"/>
                      </a:cubicBezTo>
                      <a:cubicBezTo>
                        <a:pt x="59" y="55"/>
                        <a:pt x="48" y="47"/>
                        <a:pt x="36" y="38"/>
                      </a:cubicBezTo>
                      <a:cubicBezTo>
                        <a:pt x="22" y="28"/>
                        <a:pt x="7" y="17"/>
                        <a:pt x="11" y="5"/>
                      </a:cubicBezTo>
                      <a:cubicBezTo>
                        <a:pt x="11" y="3"/>
                        <a:pt x="10" y="1"/>
                        <a:pt x="9" y="1"/>
                      </a:cubicBezTo>
                      <a:cubicBezTo>
                        <a:pt x="7" y="0"/>
                        <a:pt x="6" y="1"/>
                        <a:pt x="5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75" name="Freeform 982"/>
                <p:cNvSpPr/>
                <p:nvPr/>
              </p:nvSpPr>
              <p:spPr bwMode="auto">
                <a:xfrm>
                  <a:off x="1608" y="1172"/>
                  <a:ext cx="107" cy="362"/>
                </a:xfrm>
                <a:custGeom>
                  <a:avLst/>
                  <a:gdLst>
                    <a:gd name="T0" fmla="*/ 62 w 43"/>
                    <a:gd name="T1" fmla="*/ 21 h 136"/>
                    <a:gd name="T2" fmla="*/ 30 w 43"/>
                    <a:gd name="T3" fmla="*/ 77 h 136"/>
                    <a:gd name="T4" fmla="*/ 30 w 43"/>
                    <a:gd name="T5" fmla="*/ 1432 h 136"/>
                    <a:gd name="T6" fmla="*/ 30 w 43"/>
                    <a:gd name="T7" fmla="*/ 1544 h 136"/>
                    <a:gd name="T8" fmla="*/ 353 w 43"/>
                    <a:gd name="T9" fmla="*/ 2337 h 136"/>
                    <a:gd name="T10" fmla="*/ 570 w 43"/>
                    <a:gd name="T11" fmla="*/ 2545 h 136"/>
                    <a:gd name="T12" fmla="*/ 632 w 43"/>
                    <a:gd name="T13" fmla="*/ 2545 h 136"/>
                    <a:gd name="T14" fmla="*/ 632 w 43"/>
                    <a:gd name="T15" fmla="*/ 2473 h 136"/>
                    <a:gd name="T16" fmla="*/ 416 w 43"/>
                    <a:gd name="T17" fmla="*/ 2247 h 136"/>
                    <a:gd name="T18" fmla="*/ 124 w 43"/>
                    <a:gd name="T19" fmla="*/ 1565 h 136"/>
                    <a:gd name="T20" fmla="*/ 124 w 43"/>
                    <a:gd name="T21" fmla="*/ 1432 h 136"/>
                    <a:gd name="T22" fmla="*/ 105 w 43"/>
                    <a:gd name="T23" fmla="*/ 56 h 136"/>
                    <a:gd name="T24" fmla="*/ 62 w 43"/>
                    <a:gd name="T25" fmla="*/ 21 h 1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3" h="136">
                      <a:moveTo>
                        <a:pt x="4" y="1"/>
                      </a:moveTo>
                      <a:cubicBezTo>
                        <a:pt x="2" y="1"/>
                        <a:pt x="1" y="2"/>
                        <a:pt x="2" y="4"/>
                      </a:cubicBezTo>
                      <a:cubicBezTo>
                        <a:pt x="6" y="26"/>
                        <a:pt x="4" y="53"/>
                        <a:pt x="2" y="76"/>
                      </a:cubicBezTo>
                      <a:cubicBezTo>
                        <a:pt x="2" y="82"/>
                        <a:pt x="2" y="82"/>
                        <a:pt x="2" y="82"/>
                      </a:cubicBezTo>
                      <a:cubicBezTo>
                        <a:pt x="0" y="107"/>
                        <a:pt x="11" y="115"/>
                        <a:pt x="23" y="124"/>
                      </a:cubicBezTo>
                      <a:cubicBezTo>
                        <a:pt x="28" y="127"/>
                        <a:pt x="32" y="130"/>
                        <a:pt x="37" y="135"/>
                      </a:cubicBezTo>
                      <a:cubicBezTo>
                        <a:pt x="38" y="136"/>
                        <a:pt x="40" y="136"/>
                        <a:pt x="41" y="135"/>
                      </a:cubicBezTo>
                      <a:cubicBezTo>
                        <a:pt x="43" y="134"/>
                        <a:pt x="42" y="132"/>
                        <a:pt x="41" y="131"/>
                      </a:cubicBezTo>
                      <a:cubicBezTo>
                        <a:pt x="36" y="126"/>
                        <a:pt x="31" y="122"/>
                        <a:pt x="27" y="119"/>
                      </a:cubicBezTo>
                      <a:cubicBezTo>
                        <a:pt x="14" y="110"/>
                        <a:pt x="6" y="104"/>
                        <a:pt x="8" y="83"/>
                      </a:cubicBezTo>
                      <a:cubicBezTo>
                        <a:pt x="8" y="76"/>
                        <a:pt x="8" y="76"/>
                        <a:pt x="8" y="76"/>
                      </a:cubicBezTo>
                      <a:cubicBezTo>
                        <a:pt x="10" y="53"/>
                        <a:pt x="12" y="26"/>
                        <a:pt x="7" y="3"/>
                      </a:cubicBezTo>
                      <a:cubicBezTo>
                        <a:pt x="7" y="1"/>
                        <a:pt x="6" y="0"/>
                        <a:pt x="4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76" name="Freeform 983"/>
                <p:cNvSpPr/>
                <p:nvPr/>
              </p:nvSpPr>
              <p:spPr bwMode="auto">
                <a:xfrm>
                  <a:off x="1783" y="1249"/>
                  <a:ext cx="60" cy="251"/>
                </a:xfrm>
                <a:custGeom>
                  <a:avLst/>
                  <a:gdLst>
                    <a:gd name="T0" fmla="*/ 50 w 24"/>
                    <a:gd name="T1" fmla="*/ 21 h 94"/>
                    <a:gd name="T2" fmla="*/ 20 w 24"/>
                    <a:gd name="T3" fmla="*/ 93 h 94"/>
                    <a:gd name="T4" fmla="*/ 83 w 24"/>
                    <a:gd name="T5" fmla="*/ 320 h 94"/>
                    <a:gd name="T6" fmla="*/ 270 w 24"/>
                    <a:gd name="T7" fmla="*/ 1084 h 94"/>
                    <a:gd name="T8" fmla="*/ 250 w 24"/>
                    <a:gd name="T9" fmla="*/ 1354 h 94"/>
                    <a:gd name="T10" fmla="*/ 270 w 24"/>
                    <a:gd name="T11" fmla="*/ 1733 h 94"/>
                    <a:gd name="T12" fmla="*/ 333 w 24"/>
                    <a:gd name="T13" fmla="*/ 1768 h 94"/>
                    <a:gd name="T14" fmla="*/ 363 w 24"/>
                    <a:gd name="T15" fmla="*/ 1698 h 94"/>
                    <a:gd name="T16" fmla="*/ 345 w 24"/>
                    <a:gd name="T17" fmla="*/ 1354 h 94"/>
                    <a:gd name="T18" fmla="*/ 363 w 24"/>
                    <a:gd name="T19" fmla="*/ 1071 h 94"/>
                    <a:gd name="T20" fmla="*/ 175 w 24"/>
                    <a:gd name="T21" fmla="*/ 286 h 94"/>
                    <a:gd name="T22" fmla="*/ 113 w 24"/>
                    <a:gd name="T23" fmla="*/ 56 h 94"/>
                    <a:gd name="T24" fmla="*/ 50 w 24"/>
                    <a:gd name="T25" fmla="*/ 21 h 9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4" h="94">
                      <a:moveTo>
                        <a:pt x="3" y="1"/>
                      </a:moveTo>
                      <a:cubicBezTo>
                        <a:pt x="1" y="2"/>
                        <a:pt x="0" y="3"/>
                        <a:pt x="1" y="5"/>
                      </a:cubicBezTo>
                      <a:cubicBezTo>
                        <a:pt x="5" y="17"/>
                        <a:pt x="5" y="17"/>
                        <a:pt x="5" y="17"/>
                      </a:cubicBezTo>
                      <a:cubicBezTo>
                        <a:pt x="10" y="30"/>
                        <a:pt x="16" y="44"/>
                        <a:pt x="17" y="57"/>
                      </a:cubicBezTo>
                      <a:cubicBezTo>
                        <a:pt x="18" y="61"/>
                        <a:pt x="17" y="66"/>
                        <a:pt x="16" y="71"/>
                      </a:cubicBezTo>
                      <a:cubicBezTo>
                        <a:pt x="16" y="78"/>
                        <a:pt x="15" y="85"/>
                        <a:pt x="17" y="91"/>
                      </a:cubicBezTo>
                      <a:cubicBezTo>
                        <a:pt x="18" y="93"/>
                        <a:pt x="19" y="94"/>
                        <a:pt x="21" y="93"/>
                      </a:cubicBezTo>
                      <a:cubicBezTo>
                        <a:pt x="22" y="93"/>
                        <a:pt x="23" y="91"/>
                        <a:pt x="23" y="89"/>
                      </a:cubicBezTo>
                      <a:cubicBezTo>
                        <a:pt x="21" y="84"/>
                        <a:pt x="22" y="78"/>
                        <a:pt x="22" y="71"/>
                      </a:cubicBezTo>
                      <a:cubicBezTo>
                        <a:pt x="23" y="66"/>
                        <a:pt x="24" y="61"/>
                        <a:pt x="23" y="56"/>
                      </a:cubicBezTo>
                      <a:cubicBezTo>
                        <a:pt x="21" y="43"/>
                        <a:pt x="16" y="28"/>
                        <a:pt x="11" y="15"/>
                      </a:cubicBezTo>
                      <a:cubicBezTo>
                        <a:pt x="7" y="3"/>
                        <a:pt x="7" y="3"/>
                        <a:pt x="7" y="3"/>
                      </a:cubicBezTo>
                      <a:cubicBezTo>
                        <a:pt x="6" y="1"/>
                        <a:pt x="4" y="0"/>
                        <a:pt x="3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77" name="Freeform 984"/>
                <p:cNvSpPr/>
                <p:nvPr/>
              </p:nvSpPr>
              <p:spPr bwMode="auto">
                <a:xfrm>
                  <a:off x="2078" y="1164"/>
                  <a:ext cx="112" cy="322"/>
                </a:xfrm>
                <a:custGeom>
                  <a:avLst/>
                  <a:gdLst>
                    <a:gd name="T0" fmla="*/ 600 w 45"/>
                    <a:gd name="T1" fmla="*/ 56 h 121"/>
                    <a:gd name="T2" fmla="*/ 371 w 45"/>
                    <a:gd name="T3" fmla="*/ 657 h 121"/>
                    <a:gd name="T4" fmla="*/ 217 w 45"/>
                    <a:gd name="T5" fmla="*/ 1035 h 121"/>
                    <a:gd name="T6" fmla="*/ 105 w 45"/>
                    <a:gd name="T7" fmla="*/ 1642 h 121"/>
                    <a:gd name="T8" fmla="*/ 12 w 45"/>
                    <a:gd name="T9" fmla="*/ 2187 h 121"/>
                    <a:gd name="T10" fmla="*/ 30 w 45"/>
                    <a:gd name="T11" fmla="*/ 2259 h 121"/>
                    <a:gd name="T12" fmla="*/ 92 w 45"/>
                    <a:gd name="T13" fmla="*/ 2225 h 121"/>
                    <a:gd name="T14" fmla="*/ 199 w 45"/>
                    <a:gd name="T15" fmla="*/ 1658 h 121"/>
                    <a:gd name="T16" fmla="*/ 291 w 45"/>
                    <a:gd name="T17" fmla="*/ 1075 h 121"/>
                    <a:gd name="T18" fmla="*/ 446 w 45"/>
                    <a:gd name="T19" fmla="*/ 716 h 121"/>
                    <a:gd name="T20" fmla="*/ 694 w 45"/>
                    <a:gd name="T21" fmla="*/ 93 h 121"/>
                    <a:gd name="T22" fmla="*/ 662 w 45"/>
                    <a:gd name="T23" fmla="*/ 21 h 121"/>
                    <a:gd name="T24" fmla="*/ 600 w 45"/>
                    <a:gd name="T25" fmla="*/ 56 h 1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5" h="121">
                      <a:moveTo>
                        <a:pt x="39" y="3"/>
                      </a:moveTo>
                      <a:cubicBezTo>
                        <a:pt x="34" y="14"/>
                        <a:pt x="29" y="24"/>
                        <a:pt x="24" y="35"/>
                      </a:cubicBezTo>
                      <a:cubicBezTo>
                        <a:pt x="14" y="55"/>
                        <a:pt x="14" y="55"/>
                        <a:pt x="14" y="55"/>
                      </a:cubicBezTo>
                      <a:cubicBezTo>
                        <a:pt x="9" y="65"/>
                        <a:pt x="8" y="76"/>
                        <a:pt x="7" y="87"/>
                      </a:cubicBezTo>
                      <a:cubicBezTo>
                        <a:pt x="6" y="98"/>
                        <a:pt x="5" y="107"/>
                        <a:pt x="1" y="116"/>
                      </a:cubicBezTo>
                      <a:cubicBezTo>
                        <a:pt x="0" y="117"/>
                        <a:pt x="0" y="119"/>
                        <a:pt x="2" y="120"/>
                      </a:cubicBezTo>
                      <a:cubicBezTo>
                        <a:pt x="3" y="121"/>
                        <a:pt x="5" y="120"/>
                        <a:pt x="6" y="118"/>
                      </a:cubicBezTo>
                      <a:cubicBezTo>
                        <a:pt x="10" y="109"/>
                        <a:pt x="12" y="98"/>
                        <a:pt x="13" y="88"/>
                      </a:cubicBezTo>
                      <a:cubicBezTo>
                        <a:pt x="14" y="78"/>
                        <a:pt x="15" y="67"/>
                        <a:pt x="19" y="57"/>
                      </a:cubicBezTo>
                      <a:cubicBezTo>
                        <a:pt x="29" y="38"/>
                        <a:pt x="29" y="38"/>
                        <a:pt x="29" y="38"/>
                      </a:cubicBezTo>
                      <a:cubicBezTo>
                        <a:pt x="34" y="27"/>
                        <a:pt x="40" y="17"/>
                        <a:pt x="45" y="5"/>
                      </a:cubicBezTo>
                      <a:cubicBezTo>
                        <a:pt x="45" y="3"/>
                        <a:pt x="45" y="2"/>
                        <a:pt x="43" y="1"/>
                      </a:cubicBezTo>
                      <a:cubicBezTo>
                        <a:pt x="41" y="0"/>
                        <a:pt x="40" y="1"/>
                        <a:pt x="39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78" name="Freeform 985"/>
                <p:cNvSpPr/>
                <p:nvPr/>
              </p:nvSpPr>
              <p:spPr bwMode="auto">
                <a:xfrm>
                  <a:off x="2338" y="1353"/>
                  <a:ext cx="227" cy="203"/>
                </a:xfrm>
                <a:custGeom>
                  <a:avLst/>
                  <a:gdLst>
                    <a:gd name="T0" fmla="*/ 1399 w 91"/>
                    <a:gd name="T1" fmla="*/ 21 h 76"/>
                    <a:gd name="T2" fmla="*/ 1320 w 91"/>
                    <a:gd name="T3" fmla="*/ 35 h 76"/>
                    <a:gd name="T4" fmla="*/ 1257 w 91"/>
                    <a:gd name="T5" fmla="*/ 321 h 76"/>
                    <a:gd name="T6" fmla="*/ 1212 w 91"/>
                    <a:gd name="T7" fmla="*/ 534 h 76"/>
                    <a:gd name="T8" fmla="*/ 778 w 91"/>
                    <a:gd name="T9" fmla="*/ 956 h 76"/>
                    <a:gd name="T10" fmla="*/ 466 w 91"/>
                    <a:gd name="T11" fmla="*/ 1127 h 76"/>
                    <a:gd name="T12" fmla="*/ 12 w 91"/>
                    <a:gd name="T13" fmla="*/ 1357 h 76"/>
                    <a:gd name="T14" fmla="*/ 0 w 91"/>
                    <a:gd name="T15" fmla="*/ 1370 h 76"/>
                    <a:gd name="T16" fmla="*/ 75 w 91"/>
                    <a:gd name="T17" fmla="*/ 1448 h 76"/>
                    <a:gd name="T18" fmla="*/ 511 w 91"/>
                    <a:gd name="T19" fmla="*/ 1242 h 76"/>
                    <a:gd name="T20" fmla="*/ 808 w 91"/>
                    <a:gd name="T21" fmla="*/ 1071 h 76"/>
                    <a:gd name="T22" fmla="*/ 1307 w 91"/>
                    <a:gd name="T23" fmla="*/ 572 h 76"/>
                    <a:gd name="T24" fmla="*/ 1350 w 91"/>
                    <a:gd name="T25" fmla="*/ 342 h 76"/>
                    <a:gd name="T26" fmla="*/ 1412 w 91"/>
                    <a:gd name="T27" fmla="*/ 93 h 76"/>
                    <a:gd name="T28" fmla="*/ 1399 w 91"/>
                    <a:gd name="T29" fmla="*/ 21 h 7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91" h="76">
                      <a:moveTo>
                        <a:pt x="90" y="1"/>
                      </a:moveTo>
                      <a:cubicBezTo>
                        <a:pt x="88" y="0"/>
                        <a:pt x="86" y="1"/>
                        <a:pt x="85" y="2"/>
                      </a:cubicBezTo>
                      <a:cubicBezTo>
                        <a:pt x="82" y="7"/>
                        <a:pt x="81" y="12"/>
                        <a:pt x="81" y="17"/>
                      </a:cubicBezTo>
                      <a:cubicBezTo>
                        <a:pt x="80" y="21"/>
                        <a:pt x="79" y="24"/>
                        <a:pt x="78" y="28"/>
                      </a:cubicBezTo>
                      <a:cubicBezTo>
                        <a:pt x="72" y="41"/>
                        <a:pt x="65" y="45"/>
                        <a:pt x="50" y="50"/>
                      </a:cubicBezTo>
                      <a:cubicBezTo>
                        <a:pt x="44" y="53"/>
                        <a:pt x="37" y="56"/>
                        <a:pt x="30" y="59"/>
                      </a:cubicBezTo>
                      <a:cubicBezTo>
                        <a:pt x="20" y="64"/>
                        <a:pt x="10" y="69"/>
                        <a:pt x="1" y="71"/>
                      </a:cubicBezTo>
                      <a:cubicBezTo>
                        <a:pt x="0" y="71"/>
                        <a:pt x="0" y="71"/>
                        <a:pt x="0" y="72"/>
                      </a:cubicBezTo>
                      <a:cubicBezTo>
                        <a:pt x="1" y="73"/>
                        <a:pt x="3" y="75"/>
                        <a:pt x="5" y="76"/>
                      </a:cubicBezTo>
                      <a:cubicBezTo>
                        <a:pt x="14" y="74"/>
                        <a:pt x="24" y="69"/>
                        <a:pt x="33" y="65"/>
                      </a:cubicBezTo>
                      <a:cubicBezTo>
                        <a:pt x="40" y="61"/>
                        <a:pt x="46" y="58"/>
                        <a:pt x="52" y="56"/>
                      </a:cubicBezTo>
                      <a:cubicBezTo>
                        <a:pt x="66" y="51"/>
                        <a:pt x="77" y="47"/>
                        <a:pt x="84" y="30"/>
                      </a:cubicBezTo>
                      <a:cubicBezTo>
                        <a:pt x="85" y="26"/>
                        <a:pt x="86" y="22"/>
                        <a:pt x="87" y="18"/>
                      </a:cubicBezTo>
                      <a:cubicBezTo>
                        <a:pt x="87" y="14"/>
                        <a:pt x="88" y="9"/>
                        <a:pt x="91" y="5"/>
                      </a:cubicBezTo>
                      <a:cubicBezTo>
                        <a:pt x="91" y="4"/>
                        <a:pt x="91" y="2"/>
                        <a:pt x="90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79" name="Freeform 986"/>
                <p:cNvSpPr/>
                <p:nvPr/>
              </p:nvSpPr>
              <p:spPr bwMode="auto">
                <a:xfrm>
                  <a:off x="2245" y="1601"/>
                  <a:ext cx="298" cy="107"/>
                </a:xfrm>
                <a:custGeom>
                  <a:avLst/>
                  <a:gdLst>
                    <a:gd name="T0" fmla="*/ 804 w 119"/>
                    <a:gd name="T1" fmla="*/ 251 h 40"/>
                    <a:gd name="T2" fmla="*/ 659 w 119"/>
                    <a:gd name="T3" fmla="*/ 321 h 40"/>
                    <a:gd name="T4" fmla="*/ 83 w 119"/>
                    <a:gd name="T5" fmla="*/ 401 h 40"/>
                    <a:gd name="T6" fmla="*/ 20 w 119"/>
                    <a:gd name="T7" fmla="*/ 385 h 40"/>
                    <a:gd name="T8" fmla="*/ 20 w 119"/>
                    <a:gd name="T9" fmla="*/ 457 h 40"/>
                    <a:gd name="T10" fmla="*/ 709 w 119"/>
                    <a:gd name="T11" fmla="*/ 444 h 40"/>
                    <a:gd name="T12" fmla="*/ 834 w 119"/>
                    <a:gd name="T13" fmla="*/ 342 h 40"/>
                    <a:gd name="T14" fmla="*/ 1818 w 119"/>
                    <a:gd name="T15" fmla="*/ 171 h 40"/>
                    <a:gd name="T16" fmla="*/ 1868 w 119"/>
                    <a:gd name="T17" fmla="*/ 136 h 40"/>
                    <a:gd name="T18" fmla="*/ 1838 w 119"/>
                    <a:gd name="T19" fmla="*/ 56 h 40"/>
                    <a:gd name="T20" fmla="*/ 804 w 119"/>
                    <a:gd name="T21" fmla="*/ 251 h 4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19" h="40">
                      <a:moveTo>
                        <a:pt x="51" y="13"/>
                      </a:moveTo>
                      <a:cubicBezTo>
                        <a:pt x="42" y="17"/>
                        <a:pt x="42" y="17"/>
                        <a:pt x="42" y="17"/>
                      </a:cubicBezTo>
                      <a:cubicBezTo>
                        <a:pt x="27" y="25"/>
                        <a:pt x="13" y="31"/>
                        <a:pt x="5" y="21"/>
                      </a:cubicBezTo>
                      <a:cubicBezTo>
                        <a:pt x="4" y="19"/>
                        <a:pt x="2" y="19"/>
                        <a:pt x="1" y="20"/>
                      </a:cubicBezTo>
                      <a:cubicBezTo>
                        <a:pt x="0" y="21"/>
                        <a:pt x="0" y="23"/>
                        <a:pt x="1" y="24"/>
                      </a:cubicBezTo>
                      <a:cubicBezTo>
                        <a:pt x="12" y="40"/>
                        <a:pt x="31" y="30"/>
                        <a:pt x="45" y="23"/>
                      </a:cubicBezTo>
                      <a:cubicBezTo>
                        <a:pt x="53" y="18"/>
                        <a:pt x="53" y="18"/>
                        <a:pt x="53" y="18"/>
                      </a:cubicBezTo>
                      <a:cubicBezTo>
                        <a:pt x="77" y="8"/>
                        <a:pt x="95" y="6"/>
                        <a:pt x="116" y="9"/>
                      </a:cubicBezTo>
                      <a:cubicBezTo>
                        <a:pt x="117" y="10"/>
                        <a:pt x="119" y="9"/>
                        <a:pt x="119" y="7"/>
                      </a:cubicBezTo>
                      <a:cubicBezTo>
                        <a:pt x="119" y="5"/>
                        <a:pt x="118" y="4"/>
                        <a:pt x="117" y="3"/>
                      </a:cubicBezTo>
                      <a:cubicBezTo>
                        <a:pt x="95" y="0"/>
                        <a:pt x="76" y="2"/>
                        <a:pt x="51" y="1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80" name="Freeform 987"/>
                <p:cNvSpPr/>
                <p:nvPr/>
              </p:nvSpPr>
              <p:spPr bwMode="auto">
                <a:xfrm>
                  <a:off x="2283" y="1942"/>
                  <a:ext cx="147" cy="136"/>
                </a:xfrm>
                <a:custGeom>
                  <a:avLst/>
                  <a:gdLst>
                    <a:gd name="T0" fmla="*/ 42 w 59"/>
                    <a:gd name="T1" fmla="*/ 21 h 51"/>
                    <a:gd name="T2" fmla="*/ 12 w 59"/>
                    <a:gd name="T3" fmla="*/ 93 h 51"/>
                    <a:gd name="T4" fmla="*/ 292 w 59"/>
                    <a:gd name="T5" fmla="*/ 320 h 51"/>
                    <a:gd name="T6" fmla="*/ 466 w 59"/>
                    <a:gd name="T7" fmla="*/ 419 h 51"/>
                    <a:gd name="T8" fmla="*/ 633 w 59"/>
                    <a:gd name="T9" fmla="*/ 661 h 51"/>
                    <a:gd name="T10" fmla="*/ 837 w 59"/>
                    <a:gd name="T11" fmla="*/ 947 h 51"/>
                    <a:gd name="T12" fmla="*/ 899 w 59"/>
                    <a:gd name="T13" fmla="*/ 947 h 51"/>
                    <a:gd name="T14" fmla="*/ 899 w 59"/>
                    <a:gd name="T15" fmla="*/ 853 h 51"/>
                    <a:gd name="T16" fmla="*/ 715 w 59"/>
                    <a:gd name="T17" fmla="*/ 589 h 51"/>
                    <a:gd name="T18" fmla="*/ 528 w 59"/>
                    <a:gd name="T19" fmla="*/ 341 h 51"/>
                    <a:gd name="T20" fmla="*/ 311 w 59"/>
                    <a:gd name="T21" fmla="*/ 205 h 51"/>
                    <a:gd name="T22" fmla="*/ 105 w 59"/>
                    <a:gd name="T23" fmla="*/ 56 h 51"/>
                    <a:gd name="T24" fmla="*/ 42 w 59"/>
                    <a:gd name="T25" fmla="*/ 21 h 5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9" h="51">
                      <a:moveTo>
                        <a:pt x="3" y="1"/>
                      </a:moveTo>
                      <a:cubicBezTo>
                        <a:pt x="1" y="2"/>
                        <a:pt x="0" y="3"/>
                        <a:pt x="1" y="5"/>
                      </a:cubicBezTo>
                      <a:cubicBezTo>
                        <a:pt x="4" y="12"/>
                        <a:pt x="12" y="15"/>
                        <a:pt x="19" y="17"/>
                      </a:cubicBezTo>
                      <a:cubicBezTo>
                        <a:pt x="23" y="18"/>
                        <a:pt x="27" y="20"/>
                        <a:pt x="30" y="22"/>
                      </a:cubicBezTo>
                      <a:cubicBezTo>
                        <a:pt x="34" y="26"/>
                        <a:pt x="37" y="30"/>
                        <a:pt x="41" y="35"/>
                      </a:cubicBezTo>
                      <a:cubicBezTo>
                        <a:pt x="45" y="40"/>
                        <a:pt x="48" y="46"/>
                        <a:pt x="54" y="50"/>
                      </a:cubicBezTo>
                      <a:cubicBezTo>
                        <a:pt x="55" y="51"/>
                        <a:pt x="57" y="51"/>
                        <a:pt x="58" y="50"/>
                      </a:cubicBezTo>
                      <a:cubicBezTo>
                        <a:pt x="59" y="48"/>
                        <a:pt x="59" y="46"/>
                        <a:pt x="58" y="45"/>
                      </a:cubicBezTo>
                      <a:cubicBezTo>
                        <a:pt x="53" y="42"/>
                        <a:pt x="49" y="37"/>
                        <a:pt x="46" y="31"/>
                      </a:cubicBezTo>
                      <a:cubicBezTo>
                        <a:pt x="42" y="27"/>
                        <a:pt x="39" y="22"/>
                        <a:pt x="34" y="18"/>
                      </a:cubicBezTo>
                      <a:cubicBezTo>
                        <a:pt x="30" y="14"/>
                        <a:pt x="25" y="13"/>
                        <a:pt x="20" y="11"/>
                      </a:cubicBezTo>
                      <a:cubicBezTo>
                        <a:pt x="14" y="9"/>
                        <a:pt x="8" y="7"/>
                        <a:pt x="7" y="3"/>
                      </a:cubicBezTo>
                      <a:cubicBezTo>
                        <a:pt x="6" y="1"/>
                        <a:pt x="4" y="0"/>
                        <a:pt x="3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81" name="Freeform 988"/>
                <p:cNvSpPr/>
                <p:nvPr/>
              </p:nvSpPr>
              <p:spPr bwMode="auto">
                <a:xfrm>
                  <a:off x="2265" y="2206"/>
                  <a:ext cx="63" cy="91"/>
                </a:xfrm>
                <a:custGeom>
                  <a:avLst/>
                  <a:gdLst>
                    <a:gd name="T0" fmla="*/ 20 w 25"/>
                    <a:gd name="T1" fmla="*/ 56 h 34"/>
                    <a:gd name="T2" fmla="*/ 179 w 25"/>
                    <a:gd name="T3" fmla="*/ 423 h 34"/>
                    <a:gd name="T4" fmla="*/ 305 w 25"/>
                    <a:gd name="T5" fmla="*/ 616 h 34"/>
                    <a:gd name="T6" fmla="*/ 368 w 25"/>
                    <a:gd name="T7" fmla="*/ 653 h 34"/>
                    <a:gd name="T8" fmla="*/ 381 w 25"/>
                    <a:gd name="T9" fmla="*/ 573 h 34"/>
                    <a:gd name="T10" fmla="*/ 242 w 25"/>
                    <a:gd name="T11" fmla="*/ 343 h 34"/>
                    <a:gd name="T12" fmla="*/ 113 w 25"/>
                    <a:gd name="T13" fmla="*/ 56 h 34"/>
                    <a:gd name="T14" fmla="*/ 63 w 25"/>
                    <a:gd name="T15" fmla="*/ 0 h 34"/>
                    <a:gd name="T16" fmla="*/ 20 w 25"/>
                    <a:gd name="T17" fmla="*/ 56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" h="34">
                      <a:moveTo>
                        <a:pt x="1" y="3"/>
                      </a:moveTo>
                      <a:cubicBezTo>
                        <a:pt x="0" y="12"/>
                        <a:pt x="6" y="17"/>
                        <a:pt x="11" y="22"/>
                      </a:cubicBezTo>
                      <a:cubicBezTo>
                        <a:pt x="14" y="25"/>
                        <a:pt x="17" y="28"/>
                        <a:pt x="19" y="32"/>
                      </a:cubicBezTo>
                      <a:cubicBezTo>
                        <a:pt x="19" y="34"/>
                        <a:pt x="21" y="34"/>
                        <a:pt x="23" y="34"/>
                      </a:cubicBezTo>
                      <a:cubicBezTo>
                        <a:pt x="24" y="33"/>
                        <a:pt x="25" y="31"/>
                        <a:pt x="24" y="30"/>
                      </a:cubicBezTo>
                      <a:cubicBezTo>
                        <a:pt x="22" y="24"/>
                        <a:pt x="18" y="21"/>
                        <a:pt x="15" y="18"/>
                      </a:cubicBezTo>
                      <a:cubicBezTo>
                        <a:pt x="10" y="13"/>
                        <a:pt x="7" y="10"/>
                        <a:pt x="7" y="3"/>
                      </a:cubicBezTo>
                      <a:cubicBezTo>
                        <a:pt x="7" y="1"/>
                        <a:pt x="6" y="0"/>
                        <a:pt x="4" y="0"/>
                      </a:cubicBezTo>
                      <a:cubicBezTo>
                        <a:pt x="3" y="0"/>
                        <a:pt x="1" y="1"/>
                        <a:pt x="1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82" name="Freeform 989"/>
                <p:cNvSpPr/>
                <p:nvPr/>
              </p:nvSpPr>
              <p:spPr bwMode="auto">
                <a:xfrm>
                  <a:off x="2328" y="2105"/>
                  <a:ext cx="182" cy="219"/>
                </a:xfrm>
                <a:custGeom>
                  <a:avLst/>
                  <a:gdLst>
                    <a:gd name="T0" fmla="*/ 42 w 73"/>
                    <a:gd name="T1" fmla="*/ 0 h 82"/>
                    <a:gd name="T2" fmla="*/ 0 w 73"/>
                    <a:gd name="T3" fmla="*/ 56 h 82"/>
                    <a:gd name="T4" fmla="*/ 292 w 73"/>
                    <a:gd name="T5" fmla="*/ 593 h 82"/>
                    <a:gd name="T6" fmla="*/ 449 w 73"/>
                    <a:gd name="T7" fmla="*/ 764 h 82"/>
                    <a:gd name="T8" fmla="*/ 558 w 73"/>
                    <a:gd name="T9" fmla="*/ 1012 h 82"/>
                    <a:gd name="T10" fmla="*/ 683 w 73"/>
                    <a:gd name="T11" fmla="*/ 1277 h 82"/>
                    <a:gd name="T12" fmla="*/ 932 w 73"/>
                    <a:gd name="T13" fmla="*/ 1485 h 82"/>
                    <a:gd name="T14" fmla="*/ 1057 w 73"/>
                    <a:gd name="T15" fmla="*/ 1541 h 82"/>
                    <a:gd name="T16" fmla="*/ 1132 w 73"/>
                    <a:gd name="T17" fmla="*/ 1528 h 82"/>
                    <a:gd name="T18" fmla="*/ 1099 w 73"/>
                    <a:gd name="T19" fmla="*/ 1448 h 82"/>
                    <a:gd name="T20" fmla="*/ 962 w 73"/>
                    <a:gd name="T21" fmla="*/ 1370 h 82"/>
                    <a:gd name="T22" fmla="*/ 745 w 73"/>
                    <a:gd name="T23" fmla="*/ 1199 h 82"/>
                    <a:gd name="T24" fmla="*/ 653 w 73"/>
                    <a:gd name="T25" fmla="*/ 969 h 82"/>
                    <a:gd name="T26" fmla="*/ 509 w 73"/>
                    <a:gd name="T27" fmla="*/ 662 h 82"/>
                    <a:gd name="T28" fmla="*/ 342 w 73"/>
                    <a:gd name="T29" fmla="*/ 491 h 82"/>
                    <a:gd name="T30" fmla="*/ 92 w 73"/>
                    <a:gd name="T31" fmla="*/ 56 h 82"/>
                    <a:gd name="T32" fmla="*/ 42 w 73"/>
                    <a:gd name="T33" fmla="*/ 0 h 8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73" h="82">
                      <a:moveTo>
                        <a:pt x="3" y="0"/>
                      </a:move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1" y="19"/>
                        <a:pt x="10" y="25"/>
                        <a:pt x="19" y="31"/>
                      </a:cubicBezTo>
                      <a:cubicBezTo>
                        <a:pt x="22" y="34"/>
                        <a:pt x="26" y="36"/>
                        <a:pt x="29" y="40"/>
                      </a:cubicBezTo>
                      <a:cubicBezTo>
                        <a:pt x="33" y="43"/>
                        <a:pt x="34" y="48"/>
                        <a:pt x="36" y="53"/>
                      </a:cubicBezTo>
                      <a:cubicBezTo>
                        <a:pt x="38" y="58"/>
                        <a:pt x="40" y="63"/>
                        <a:pt x="44" y="67"/>
                      </a:cubicBezTo>
                      <a:cubicBezTo>
                        <a:pt x="49" y="73"/>
                        <a:pt x="55" y="75"/>
                        <a:pt x="60" y="78"/>
                      </a:cubicBezTo>
                      <a:cubicBezTo>
                        <a:pt x="68" y="81"/>
                        <a:pt x="68" y="81"/>
                        <a:pt x="68" y="81"/>
                      </a:cubicBezTo>
                      <a:cubicBezTo>
                        <a:pt x="70" y="82"/>
                        <a:pt x="72" y="82"/>
                        <a:pt x="73" y="80"/>
                      </a:cubicBezTo>
                      <a:cubicBezTo>
                        <a:pt x="73" y="79"/>
                        <a:pt x="73" y="77"/>
                        <a:pt x="71" y="76"/>
                      </a:cubicBezTo>
                      <a:cubicBezTo>
                        <a:pt x="62" y="72"/>
                        <a:pt x="62" y="72"/>
                        <a:pt x="62" y="72"/>
                      </a:cubicBezTo>
                      <a:cubicBezTo>
                        <a:pt x="57" y="70"/>
                        <a:pt x="52" y="68"/>
                        <a:pt x="48" y="63"/>
                      </a:cubicBezTo>
                      <a:cubicBezTo>
                        <a:pt x="45" y="60"/>
                        <a:pt x="44" y="56"/>
                        <a:pt x="42" y="51"/>
                      </a:cubicBezTo>
                      <a:cubicBezTo>
                        <a:pt x="40" y="46"/>
                        <a:pt x="38" y="40"/>
                        <a:pt x="33" y="35"/>
                      </a:cubicBezTo>
                      <a:cubicBezTo>
                        <a:pt x="30" y="32"/>
                        <a:pt x="26" y="29"/>
                        <a:pt x="22" y="26"/>
                      </a:cubicBezTo>
                      <a:cubicBezTo>
                        <a:pt x="14" y="20"/>
                        <a:pt x="7" y="15"/>
                        <a:pt x="6" y="3"/>
                      </a:cubicBezTo>
                      <a:cubicBezTo>
                        <a:pt x="6" y="1"/>
                        <a:pt x="5" y="0"/>
                        <a:pt x="3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83" name="Freeform 990"/>
                <p:cNvSpPr/>
                <p:nvPr/>
              </p:nvSpPr>
              <p:spPr bwMode="auto">
                <a:xfrm>
                  <a:off x="2493" y="2126"/>
                  <a:ext cx="207" cy="94"/>
                </a:xfrm>
                <a:custGeom>
                  <a:avLst/>
                  <a:gdLst>
                    <a:gd name="T0" fmla="*/ 1244 w 83"/>
                    <a:gd name="T1" fmla="*/ 540 h 35"/>
                    <a:gd name="T2" fmla="*/ 883 w 83"/>
                    <a:gd name="T3" fmla="*/ 368 h 35"/>
                    <a:gd name="T4" fmla="*/ 683 w 83"/>
                    <a:gd name="T5" fmla="*/ 172 h 35"/>
                    <a:gd name="T6" fmla="*/ 324 w 83"/>
                    <a:gd name="T7" fmla="*/ 81 h 35"/>
                    <a:gd name="T8" fmla="*/ 12 w 83"/>
                    <a:gd name="T9" fmla="*/ 0 h 35"/>
                    <a:gd name="T10" fmla="*/ 12 w 83"/>
                    <a:gd name="T11" fmla="*/ 0 h 35"/>
                    <a:gd name="T12" fmla="*/ 0 w 83"/>
                    <a:gd name="T13" fmla="*/ 115 h 35"/>
                    <a:gd name="T14" fmla="*/ 324 w 83"/>
                    <a:gd name="T15" fmla="*/ 196 h 35"/>
                    <a:gd name="T16" fmla="*/ 633 w 83"/>
                    <a:gd name="T17" fmla="*/ 287 h 35"/>
                    <a:gd name="T18" fmla="*/ 840 w 83"/>
                    <a:gd name="T19" fmla="*/ 449 h 35"/>
                    <a:gd name="T20" fmla="*/ 1244 w 83"/>
                    <a:gd name="T21" fmla="*/ 655 h 35"/>
                    <a:gd name="T22" fmla="*/ 1287 w 83"/>
                    <a:gd name="T23" fmla="*/ 585 h 35"/>
                    <a:gd name="T24" fmla="*/ 1244 w 83"/>
                    <a:gd name="T25" fmla="*/ 540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83" h="35">
                      <a:moveTo>
                        <a:pt x="80" y="28"/>
                      </a:moveTo>
                      <a:cubicBezTo>
                        <a:pt x="70" y="29"/>
                        <a:pt x="64" y="24"/>
                        <a:pt x="57" y="19"/>
                      </a:cubicBezTo>
                      <a:cubicBezTo>
                        <a:pt x="53" y="15"/>
                        <a:pt x="49" y="12"/>
                        <a:pt x="44" y="9"/>
                      </a:cubicBezTo>
                      <a:cubicBezTo>
                        <a:pt x="37" y="6"/>
                        <a:pt x="29" y="5"/>
                        <a:pt x="21" y="4"/>
                      </a:cubicBezTo>
                      <a:cubicBezTo>
                        <a:pt x="14" y="4"/>
                        <a:pt x="7" y="3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2"/>
                        <a:pt x="0" y="4"/>
                        <a:pt x="0" y="6"/>
                      </a:cubicBezTo>
                      <a:cubicBezTo>
                        <a:pt x="6" y="9"/>
                        <a:pt x="14" y="10"/>
                        <a:pt x="21" y="10"/>
                      </a:cubicBezTo>
                      <a:cubicBezTo>
                        <a:pt x="28" y="11"/>
                        <a:pt x="35" y="12"/>
                        <a:pt x="41" y="15"/>
                      </a:cubicBezTo>
                      <a:cubicBezTo>
                        <a:pt x="46" y="17"/>
                        <a:pt x="50" y="20"/>
                        <a:pt x="54" y="23"/>
                      </a:cubicBezTo>
                      <a:cubicBezTo>
                        <a:pt x="61" y="29"/>
                        <a:pt x="68" y="35"/>
                        <a:pt x="80" y="34"/>
                      </a:cubicBezTo>
                      <a:cubicBezTo>
                        <a:pt x="82" y="34"/>
                        <a:pt x="83" y="32"/>
                        <a:pt x="83" y="30"/>
                      </a:cubicBezTo>
                      <a:cubicBezTo>
                        <a:pt x="83" y="29"/>
                        <a:pt x="81" y="28"/>
                        <a:pt x="80" y="28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84" name="Freeform 991"/>
                <p:cNvSpPr/>
                <p:nvPr/>
              </p:nvSpPr>
              <p:spPr bwMode="auto">
                <a:xfrm>
                  <a:off x="2368" y="1862"/>
                  <a:ext cx="270" cy="46"/>
                </a:xfrm>
                <a:custGeom>
                  <a:avLst/>
                  <a:gdLst>
                    <a:gd name="T0" fmla="*/ 0 w 108"/>
                    <a:gd name="T1" fmla="*/ 60 h 17"/>
                    <a:gd name="T2" fmla="*/ 50 w 108"/>
                    <a:gd name="T3" fmla="*/ 116 h 17"/>
                    <a:gd name="T4" fmla="*/ 333 w 108"/>
                    <a:gd name="T5" fmla="*/ 162 h 17"/>
                    <a:gd name="T6" fmla="*/ 770 w 108"/>
                    <a:gd name="T7" fmla="*/ 198 h 17"/>
                    <a:gd name="T8" fmla="*/ 1033 w 108"/>
                    <a:gd name="T9" fmla="*/ 176 h 17"/>
                    <a:gd name="T10" fmla="*/ 1613 w 108"/>
                    <a:gd name="T11" fmla="*/ 314 h 17"/>
                    <a:gd name="T12" fmla="*/ 1675 w 108"/>
                    <a:gd name="T13" fmla="*/ 314 h 17"/>
                    <a:gd name="T14" fmla="*/ 1675 w 108"/>
                    <a:gd name="T15" fmla="*/ 235 h 17"/>
                    <a:gd name="T16" fmla="*/ 1020 w 108"/>
                    <a:gd name="T17" fmla="*/ 60 h 17"/>
                    <a:gd name="T18" fmla="*/ 770 w 108"/>
                    <a:gd name="T19" fmla="*/ 81 h 17"/>
                    <a:gd name="T20" fmla="*/ 345 w 108"/>
                    <a:gd name="T21" fmla="*/ 38 h 17"/>
                    <a:gd name="T22" fmla="*/ 50 w 108"/>
                    <a:gd name="T23" fmla="*/ 0 h 17"/>
                    <a:gd name="T24" fmla="*/ 0 w 108"/>
                    <a:gd name="T25" fmla="*/ 60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08" h="17">
                      <a:moveTo>
                        <a:pt x="0" y="3"/>
                      </a:moveTo>
                      <a:cubicBezTo>
                        <a:pt x="0" y="4"/>
                        <a:pt x="1" y="6"/>
                        <a:pt x="3" y="6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30" y="9"/>
                        <a:pt x="40" y="10"/>
                        <a:pt x="49" y="10"/>
                      </a:cubicBezTo>
                      <a:cubicBezTo>
                        <a:pt x="55" y="10"/>
                        <a:pt x="60" y="10"/>
                        <a:pt x="66" y="9"/>
                      </a:cubicBezTo>
                      <a:cubicBezTo>
                        <a:pt x="79" y="8"/>
                        <a:pt x="91" y="6"/>
                        <a:pt x="103" y="16"/>
                      </a:cubicBezTo>
                      <a:cubicBezTo>
                        <a:pt x="104" y="17"/>
                        <a:pt x="106" y="17"/>
                        <a:pt x="107" y="16"/>
                      </a:cubicBezTo>
                      <a:cubicBezTo>
                        <a:pt x="108" y="14"/>
                        <a:pt x="108" y="13"/>
                        <a:pt x="107" y="12"/>
                      </a:cubicBezTo>
                      <a:cubicBezTo>
                        <a:pt x="93" y="0"/>
                        <a:pt x="79" y="2"/>
                        <a:pt x="65" y="3"/>
                      </a:cubicBezTo>
                      <a:cubicBezTo>
                        <a:pt x="60" y="4"/>
                        <a:pt x="54" y="4"/>
                        <a:pt x="49" y="4"/>
                      </a:cubicBezTo>
                      <a:cubicBezTo>
                        <a:pt x="40" y="4"/>
                        <a:pt x="31" y="3"/>
                        <a:pt x="22" y="2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0" y="1"/>
                        <a:pt x="0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85" name="Freeform 992"/>
                <p:cNvSpPr/>
                <p:nvPr/>
              </p:nvSpPr>
              <p:spPr bwMode="auto">
                <a:xfrm>
                  <a:off x="2360" y="1692"/>
                  <a:ext cx="308" cy="88"/>
                </a:xfrm>
                <a:custGeom>
                  <a:avLst/>
                  <a:gdLst>
                    <a:gd name="T0" fmla="*/ 909 w 123"/>
                    <a:gd name="T1" fmla="*/ 285 h 33"/>
                    <a:gd name="T2" fmla="*/ 63 w 123"/>
                    <a:gd name="T3" fmla="*/ 477 h 33"/>
                    <a:gd name="T4" fmla="*/ 20 w 123"/>
                    <a:gd name="T5" fmla="*/ 533 h 33"/>
                    <a:gd name="T6" fmla="*/ 50 w 123"/>
                    <a:gd name="T7" fmla="*/ 589 h 33"/>
                    <a:gd name="T8" fmla="*/ 959 w 123"/>
                    <a:gd name="T9" fmla="*/ 376 h 33"/>
                    <a:gd name="T10" fmla="*/ 1868 w 123"/>
                    <a:gd name="T11" fmla="*/ 115 h 33"/>
                    <a:gd name="T12" fmla="*/ 1931 w 123"/>
                    <a:gd name="T13" fmla="*/ 56 h 33"/>
                    <a:gd name="T14" fmla="*/ 1881 w 123"/>
                    <a:gd name="T15" fmla="*/ 0 h 33"/>
                    <a:gd name="T16" fmla="*/ 909 w 123"/>
                    <a:gd name="T17" fmla="*/ 285 h 3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3" h="33">
                      <a:moveTo>
                        <a:pt x="58" y="15"/>
                      </a:moveTo>
                      <a:cubicBezTo>
                        <a:pt x="43" y="24"/>
                        <a:pt x="20" y="27"/>
                        <a:pt x="4" y="25"/>
                      </a:cubicBezTo>
                      <a:cubicBezTo>
                        <a:pt x="2" y="25"/>
                        <a:pt x="1" y="26"/>
                        <a:pt x="1" y="28"/>
                      </a:cubicBezTo>
                      <a:cubicBezTo>
                        <a:pt x="0" y="30"/>
                        <a:pt x="2" y="31"/>
                        <a:pt x="3" y="31"/>
                      </a:cubicBezTo>
                      <a:cubicBezTo>
                        <a:pt x="20" y="33"/>
                        <a:pt x="45" y="31"/>
                        <a:pt x="61" y="20"/>
                      </a:cubicBezTo>
                      <a:cubicBezTo>
                        <a:pt x="81" y="8"/>
                        <a:pt x="96" y="6"/>
                        <a:pt x="119" y="6"/>
                      </a:cubicBezTo>
                      <a:cubicBezTo>
                        <a:pt x="121" y="6"/>
                        <a:pt x="123" y="5"/>
                        <a:pt x="123" y="3"/>
                      </a:cubicBezTo>
                      <a:cubicBezTo>
                        <a:pt x="123" y="2"/>
                        <a:pt x="121" y="0"/>
                        <a:pt x="120" y="0"/>
                      </a:cubicBezTo>
                      <a:cubicBezTo>
                        <a:pt x="96" y="0"/>
                        <a:pt x="79" y="2"/>
                        <a:pt x="58" y="15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86" name="Freeform 993"/>
                <p:cNvSpPr/>
                <p:nvPr/>
              </p:nvSpPr>
              <p:spPr bwMode="auto">
                <a:xfrm>
                  <a:off x="2248" y="1681"/>
                  <a:ext cx="227" cy="96"/>
                </a:xfrm>
                <a:custGeom>
                  <a:avLst/>
                  <a:gdLst>
                    <a:gd name="T0" fmla="*/ 1337 w 91"/>
                    <a:gd name="T1" fmla="*/ 0 h 36"/>
                    <a:gd name="T2" fmla="*/ 1028 w 91"/>
                    <a:gd name="T3" fmla="*/ 56 h 36"/>
                    <a:gd name="T4" fmla="*/ 696 w 91"/>
                    <a:gd name="T5" fmla="*/ 115 h 36"/>
                    <a:gd name="T6" fmla="*/ 466 w 91"/>
                    <a:gd name="T7" fmla="*/ 285 h 36"/>
                    <a:gd name="T8" fmla="*/ 62 w 91"/>
                    <a:gd name="T9" fmla="*/ 491 h 36"/>
                    <a:gd name="T10" fmla="*/ 0 w 91"/>
                    <a:gd name="T11" fmla="*/ 512 h 36"/>
                    <a:gd name="T12" fmla="*/ 30 w 91"/>
                    <a:gd name="T13" fmla="*/ 589 h 36"/>
                    <a:gd name="T14" fmla="*/ 529 w 91"/>
                    <a:gd name="T15" fmla="*/ 376 h 36"/>
                    <a:gd name="T16" fmla="*/ 728 w 91"/>
                    <a:gd name="T17" fmla="*/ 205 h 36"/>
                    <a:gd name="T18" fmla="*/ 1028 w 91"/>
                    <a:gd name="T19" fmla="*/ 171 h 36"/>
                    <a:gd name="T20" fmla="*/ 1382 w 91"/>
                    <a:gd name="T21" fmla="*/ 115 h 36"/>
                    <a:gd name="T22" fmla="*/ 1399 w 91"/>
                    <a:gd name="T23" fmla="*/ 35 h 36"/>
                    <a:gd name="T24" fmla="*/ 1337 w 91"/>
                    <a:gd name="T25" fmla="*/ 0 h 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1" h="36">
                      <a:moveTo>
                        <a:pt x="86" y="0"/>
                      </a:moveTo>
                      <a:cubicBezTo>
                        <a:pt x="80" y="3"/>
                        <a:pt x="73" y="3"/>
                        <a:pt x="66" y="3"/>
                      </a:cubicBezTo>
                      <a:cubicBezTo>
                        <a:pt x="59" y="3"/>
                        <a:pt x="52" y="3"/>
                        <a:pt x="45" y="6"/>
                      </a:cubicBezTo>
                      <a:cubicBezTo>
                        <a:pt x="40" y="8"/>
                        <a:pt x="35" y="11"/>
                        <a:pt x="30" y="15"/>
                      </a:cubicBezTo>
                      <a:cubicBezTo>
                        <a:pt x="22" y="23"/>
                        <a:pt x="13" y="29"/>
                        <a:pt x="4" y="26"/>
                      </a:cubicBezTo>
                      <a:cubicBezTo>
                        <a:pt x="3" y="25"/>
                        <a:pt x="1" y="26"/>
                        <a:pt x="0" y="27"/>
                      </a:cubicBezTo>
                      <a:cubicBezTo>
                        <a:pt x="0" y="29"/>
                        <a:pt x="1" y="31"/>
                        <a:pt x="2" y="31"/>
                      </a:cubicBezTo>
                      <a:cubicBezTo>
                        <a:pt x="14" y="36"/>
                        <a:pt x="25" y="28"/>
                        <a:pt x="34" y="20"/>
                      </a:cubicBezTo>
                      <a:cubicBezTo>
                        <a:pt x="39" y="16"/>
                        <a:pt x="43" y="13"/>
                        <a:pt x="47" y="11"/>
                      </a:cubicBezTo>
                      <a:cubicBezTo>
                        <a:pt x="53" y="9"/>
                        <a:pt x="59" y="9"/>
                        <a:pt x="66" y="9"/>
                      </a:cubicBezTo>
                      <a:cubicBezTo>
                        <a:pt x="73" y="9"/>
                        <a:pt x="81" y="9"/>
                        <a:pt x="89" y="6"/>
                      </a:cubicBezTo>
                      <a:cubicBezTo>
                        <a:pt x="90" y="5"/>
                        <a:pt x="91" y="3"/>
                        <a:pt x="90" y="2"/>
                      </a:cubicBezTo>
                      <a:cubicBezTo>
                        <a:pt x="89" y="0"/>
                        <a:pt x="87" y="0"/>
                        <a:pt x="86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87" name="Freeform 994"/>
                <p:cNvSpPr/>
                <p:nvPr/>
              </p:nvSpPr>
              <p:spPr bwMode="auto">
                <a:xfrm>
                  <a:off x="1878" y="1308"/>
                  <a:ext cx="62" cy="242"/>
                </a:xfrm>
                <a:custGeom>
                  <a:avLst/>
                  <a:gdLst>
                    <a:gd name="T0" fmla="*/ 12 w 25"/>
                    <a:gd name="T1" fmla="*/ 21 h 91"/>
                    <a:gd name="T2" fmla="*/ 12 w 25"/>
                    <a:gd name="T3" fmla="*/ 93 h 91"/>
                    <a:gd name="T4" fmla="*/ 196 w 25"/>
                    <a:gd name="T5" fmla="*/ 963 h 91"/>
                    <a:gd name="T6" fmla="*/ 290 w 25"/>
                    <a:gd name="T7" fmla="*/ 1654 h 91"/>
                    <a:gd name="T8" fmla="*/ 350 w 25"/>
                    <a:gd name="T9" fmla="*/ 1691 h 91"/>
                    <a:gd name="T10" fmla="*/ 382 w 25"/>
                    <a:gd name="T11" fmla="*/ 1620 h 91"/>
                    <a:gd name="T12" fmla="*/ 290 w 25"/>
                    <a:gd name="T13" fmla="*/ 963 h 91"/>
                    <a:gd name="T14" fmla="*/ 92 w 25"/>
                    <a:gd name="T15" fmla="*/ 21 h 91"/>
                    <a:gd name="T16" fmla="*/ 12 w 25"/>
                    <a:gd name="T17" fmla="*/ 21 h 9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" h="91">
                      <a:moveTo>
                        <a:pt x="1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12" y="19"/>
                        <a:pt x="13" y="35"/>
                        <a:pt x="13" y="51"/>
                      </a:cubicBezTo>
                      <a:cubicBezTo>
                        <a:pt x="14" y="63"/>
                        <a:pt x="14" y="76"/>
                        <a:pt x="19" y="88"/>
                      </a:cubicBezTo>
                      <a:cubicBezTo>
                        <a:pt x="20" y="90"/>
                        <a:pt x="21" y="91"/>
                        <a:pt x="23" y="90"/>
                      </a:cubicBezTo>
                      <a:cubicBezTo>
                        <a:pt x="25" y="89"/>
                        <a:pt x="25" y="88"/>
                        <a:pt x="25" y="86"/>
                      </a:cubicBezTo>
                      <a:cubicBezTo>
                        <a:pt x="20" y="75"/>
                        <a:pt x="20" y="63"/>
                        <a:pt x="19" y="51"/>
                      </a:cubicBezTo>
                      <a:cubicBezTo>
                        <a:pt x="19" y="34"/>
                        <a:pt x="18" y="17"/>
                        <a:pt x="6" y="1"/>
                      </a:cubicBezTo>
                      <a:cubicBezTo>
                        <a:pt x="5" y="0"/>
                        <a:pt x="3" y="0"/>
                        <a:pt x="1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88" name="Freeform 995"/>
                <p:cNvSpPr/>
                <p:nvPr/>
              </p:nvSpPr>
              <p:spPr bwMode="auto">
                <a:xfrm>
                  <a:off x="1410" y="1385"/>
                  <a:ext cx="88" cy="269"/>
                </a:xfrm>
                <a:custGeom>
                  <a:avLst/>
                  <a:gdLst>
                    <a:gd name="T0" fmla="*/ 50 w 35"/>
                    <a:gd name="T1" fmla="*/ 21 h 101"/>
                    <a:gd name="T2" fmla="*/ 20 w 35"/>
                    <a:gd name="T3" fmla="*/ 77 h 101"/>
                    <a:gd name="T4" fmla="*/ 221 w 35"/>
                    <a:gd name="T5" fmla="*/ 546 h 101"/>
                    <a:gd name="T6" fmla="*/ 430 w 35"/>
                    <a:gd name="T7" fmla="*/ 1036 h 101"/>
                    <a:gd name="T8" fmla="*/ 397 w 35"/>
                    <a:gd name="T9" fmla="*/ 1420 h 101"/>
                    <a:gd name="T10" fmla="*/ 410 w 35"/>
                    <a:gd name="T11" fmla="*/ 1886 h 101"/>
                    <a:gd name="T12" fmla="*/ 475 w 35"/>
                    <a:gd name="T13" fmla="*/ 1886 h 101"/>
                    <a:gd name="T14" fmla="*/ 475 w 35"/>
                    <a:gd name="T15" fmla="*/ 1816 h 101"/>
                    <a:gd name="T16" fmla="*/ 493 w 35"/>
                    <a:gd name="T17" fmla="*/ 1433 h 101"/>
                    <a:gd name="T18" fmla="*/ 525 w 35"/>
                    <a:gd name="T19" fmla="*/ 1023 h 101"/>
                    <a:gd name="T20" fmla="*/ 304 w 35"/>
                    <a:gd name="T21" fmla="*/ 474 h 101"/>
                    <a:gd name="T22" fmla="*/ 96 w 35"/>
                    <a:gd name="T23" fmla="*/ 35 h 101"/>
                    <a:gd name="T24" fmla="*/ 50 w 35"/>
                    <a:gd name="T25" fmla="*/ 21 h 10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5" h="101">
                      <a:moveTo>
                        <a:pt x="3" y="1"/>
                      </a:moveTo>
                      <a:cubicBezTo>
                        <a:pt x="1" y="1"/>
                        <a:pt x="0" y="3"/>
                        <a:pt x="1" y="4"/>
                      </a:cubicBezTo>
                      <a:cubicBezTo>
                        <a:pt x="4" y="13"/>
                        <a:pt x="9" y="21"/>
                        <a:pt x="14" y="29"/>
                      </a:cubicBezTo>
                      <a:cubicBezTo>
                        <a:pt x="19" y="37"/>
                        <a:pt x="25" y="46"/>
                        <a:pt x="27" y="55"/>
                      </a:cubicBezTo>
                      <a:cubicBezTo>
                        <a:pt x="28" y="60"/>
                        <a:pt x="27" y="67"/>
                        <a:pt x="25" y="75"/>
                      </a:cubicBezTo>
                      <a:cubicBezTo>
                        <a:pt x="23" y="86"/>
                        <a:pt x="20" y="96"/>
                        <a:pt x="26" y="100"/>
                      </a:cubicBezTo>
                      <a:cubicBezTo>
                        <a:pt x="27" y="101"/>
                        <a:pt x="29" y="101"/>
                        <a:pt x="30" y="100"/>
                      </a:cubicBezTo>
                      <a:cubicBezTo>
                        <a:pt x="31" y="99"/>
                        <a:pt x="31" y="97"/>
                        <a:pt x="30" y="96"/>
                      </a:cubicBezTo>
                      <a:cubicBezTo>
                        <a:pt x="27" y="94"/>
                        <a:pt x="29" y="84"/>
                        <a:pt x="31" y="76"/>
                      </a:cubicBezTo>
                      <a:cubicBezTo>
                        <a:pt x="33" y="68"/>
                        <a:pt x="35" y="60"/>
                        <a:pt x="33" y="54"/>
                      </a:cubicBezTo>
                      <a:cubicBezTo>
                        <a:pt x="30" y="43"/>
                        <a:pt x="25" y="34"/>
                        <a:pt x="19" y="25"/>
                      </a:cubicBezTo>
                      <a:cubicBezTo>
                        <a:pt x="14" y="18"/>
                        <a:pt x="9" y="10"/>
                        <a:pt x="6" y="2"/>
                      </a:cubicBezTo>
                      <a:cubicBezTo>
                        <a:pt x="6" y="1"/>
                        <a:pt x="4" y="0"/>
                        <a:pt x="3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89" name="Freeform 996"/>
                <p:cNvSpPr/>
                <p:nvPr/>
              </p:nvSpPr>
              <p:spPr bwMode="auto">
                <a:xfrm>
                  <a:off x="1520" y="1396"/>
                  <a:ext cx="108" cy="248"/>
                </a:xfrm>
                <a:custGeom>
                  <a:avLst/>
                  <a:gdLst>
                    <a:gd name="T0" fmla="*/ 33 w 43"/>
                    <a:gd name="T1" fmla="*/ 21 h 93"/>
                    <a:gd name="T2" fmla="*/ 20 w 43"/>
                    <a:gd name="T3" fmla="*/ 93 h 93"/>
                    <a:gd name="T4" fmla="*/ 251 w 43"/>
                    <a:gd name="T5" fmla="*/ 853 h 93"/>
                    <a:gd name="T6" fmla="*/ 284 w 43"/>
                    <a:gd name="T7" fmla="*/ 1045 h 93"/>
                    <a:gd name="T8" fmla="*/ 600 w 43"/>
                    <a:gd name="T9" fmla="*/ 1741 h 93"/>
                    <a:gd name="T10" fmla="*/ 663 w 43"/>
                    <a:gd name="T11" fmla="*/ 1741 h 93"/>
                    <a:gd name="T12" fmla="*/ 651 w 43"/>
                    <a:gd name="T13" fmla="*/ 1672 h 93"/>
                    <a:gd name="T14" fmla="*/ 379 w 43"/>
                    <a:gd name="T15" fmla="*/ 1024 h 93"/>
                    <a:gd name="T16" fmla="*/ 347 w 43"/>
                    <a:gd name="T17" fmla="*/ 832 h 93"/>
                    <a:gd name="T18" fmla="*/ 95 w 43"/>
                    <a:gd name="T19" fmla="*/ 35 h 93"/>
                    <a:gd name="T20" fmla="*/ 33 w 43"/>
                    <a:gd name="T21" fmla="*/ 21 h 9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3" h="93">
                      <a:moveTo>
                        <a:pt x="2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12" y="20"/>
                        <a:pt x="14" y="30"/>
                        <a:pt x="16" y="45"/>
                      </a:cubicBezTo>
                      <a:cubicBezTo>
                        <a:pt x="18" y="55"/>
                        <a:pt x="18" y="55"/>
                        <a:pt x="18" y="55"/>
                      </a:cubicBezTo>
                      <a:cubicBezTo>
                        <a:pt x="21" y="68"/>
                        <a:pt x="28" y="84"/>
                        <a:pt x="38" y="92"/>
                      </a:cubicBezTo>
                      <a:cubicBezTo>
                        <a:pt x="39" y="93"/>
                        <a:pt x="41" y="93"/>
                        <a:pt x="42" y="92"/>
                      </a:cubicBezTo>
                      <a:cubicBezTo>
                        <a:pt x="43" y="91"/>
                        <a:pt x="43" y="89"/>
                        <a:pt x="41" y="88"/>
                      </a:cubicBezTo>
                      <a:cubicBezTo>
                        <a:pt x="33" y="81"/>
                        <a:pt x="26" y="65"/>
                        <a:pt x="24" y="54"/>
                      </a:cubicBezTo>
                      <a:cubicBezTo>
                        <a:pt x="22" y="44"/>
                        <a:pt x="22" y="44"/>
                        <a:pt x="22" y="44"/>
                      </a:cubicBezTo>
                      <a:cubicBezTo>
                        <a:pt x="19" y="29"/>
                        <a:pt x="17" y="17"/>
                        <a:pt x="6" y="2"/>
                      </a:cubicBezTo>
                      <a:cubicBezTo>
                        <a:pt x="5" y="0"/>
                        <a:pt x="3" y="0"/>
                        <a:pt x="2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90" name="Freeform 997"/>
                <p:cNvSpPr/>
                <p:nvPr/>
              </p:nvSpPr>
              <p:spPr bwMode="auto">
                <a:xfrm>
                  <a:off x="1315" y="1350"/>
                  <a:ext cx="123" cy="286"/>
                </a:xfrm>
                <a:custGeom>
                  <a:avLst/>
                  <a:gdLst>
                    <a:gd name="T0" fmla="*/ 20 w 49"/>
                    <a:gd name="T1" fmla="*/ 21 h 107"/>
                    <a:gd name="T2" fmla="*/ 20 w 49"/>
                    <a:gd name="T3" fmla="*/ 94 h 107"/>
                    <a:gd name="T4" fmla="*/ 176 w 49"/>
                    <a:gd name="T5" fmla="*/ 708 h 107"/>
                    <a:gd name="T6" fmla="*/ 251 w 49"/>
                    <a:gd name="T7" fmla="*/ 1165 h 107"/>
                    <a:gd name="T8" fmla="*/ 505 w 49"/>
                    <a:gd name="T9" fmla="*/ 1679 h 107"/>
                    <a:gd name="T10" fmla="*/ 680 w 49"/>
                    <a:gd name="T11" fmla="*/ 2007 h 107"/>
                    <a:gd name="T12" fmla="*/ 743 w 49"/>
                    <a:gd name="T13" fmla="*/ 2021 h 107"/>
                    <a:gd name="T14" fmla="*/ 756 w 49"/>
                    <a:gd name="T15" fmla="*/ 1951 h 107"/>
                    <a:gd name="T16" fmla="*/ 585 w 49"/>
                    <a:gd name="T17" fmla="*/ 1606 h 107"/>
                    <a:gd name="T18" fmla="*/ 346 w 49"/>
                    <a:gd name="T19" fmla="*/ 1128 h 107"/>
                    <a:gd name="T20" fmla="*/ 271 w 49"/>
                    <a:gd name="T21" fmla="*/ 687 h 107"/>
                    <a:gd name="T22" fmla="*/ 83 w 49"/>
                    <a:gd name="T23" fmla="*/ 21 h 107"/>
                    <a:gd name="T24" fmla="*/ 20 w 49"/>
                    <a:gd name="T25" fmla="*/ 21 h 10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9" h="107">
                      <a:moveTo>
                        <a:pt x="1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7" y="13"/>
                        <a:pt x="9" y="25"/>
                        <a:pt x="11" y="37"/>
                      </a:cubicBezTo>
                      <a:cubicBezTo>
                        <a:pt x="12" y="46"/>
                        <a:pt x="13" y="54"/>
                        <a:pt x="16" y="61"/>
                      </a:cubicBezTo>
                      <a:cubicBezTo>
                        <a:pt x="20" y="72"/>
                        <a:pt x="26" y="80"/>
                        <a:pt x="32" y="88"/>
                      </a:cubicBezTo>
                      <a:cubicBezTo>
                        <a:pt x="36" y="93"/>
                        <a:pt x="40" y="99"/>
                        <a:pt x="43" y="105"/>
                      </a:cubicBezTo>
                      <a:cubicBezTo>
                        <a:pt x="44" y="106"/>
                        <a:pt x="46" y="107"/>
                        <a:pt x="47" y="106"/>
                      </a:cubicBezTo>
                      <a:cubicBezTo>
                        <a:pt x="49" y="105"/>
                        <a:pt x="49" y="103"/>
                        <a:pt x="48" y="102"/>
                      </a:cubicBezTo>
                      <a:cubicBezTo>
                        <a:pt x="45" y="95"/>
                        <a:pt x="41" y="90"/>
                        <a:pt x="37" y="84"/>
                      </a:cubicBezTo>
                      <a:cubicBezTo>
                        <a:pt x="31" y="76"/>
                        <a:pt x="26" y="69"/>
                        <a:pt x="22" y="59"/>
                      </a:cubicBezTo>
                      <a:cubicBezTo>
                        <a:pt x="19" y="53"/>
                        <a:pt x="18" y="45"/>
                        <a:pt x="17" y="36"/>
                      </a:cubicBezTo>
                      <a:cubicBezTo>
                        <a:pt x="15" y="24"/>
                        <a:pt x="13" y="10"/>
                        <a:pt x="5" y="1"/>
                      </a:cubicBezTo>
                      <a:cubicBezTo>
                        <a:pt x="4" y="0"/>
                        <a:pt x="2" y="0"/>
                        <a:pt x="1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91" name="Freeform 998"/>
                <p:cNvSpPr/>
                <p:nvPr/>
              </p:nvSpPr>
              <p:spPr bwMode="auto">
                <a:xfrm>
                  <a:off x="1703" y="1324"/>
                  <a:ext cx="95" cy="253"/>
                </a:xfrm>
                <a:custGeom>
                  <a:avLst/>
                  <a:gdLst>
                    <a:gd name="T0" fmla="*/ 63 w 38"/>
                    <a:gd name="T1" fmla="*/ 56 h 95"/>
                    <a:gd name="T2" fmla="*/ 220 w 38"/>
                    <a:gd name="T3" fmla="*/ 759 h 95"/>
                    <a:gd name="T4" fmla="*/ 270 w 38"/>
                    <a:gd name="T5" fmla="*/ 874 h 95"/>
                    <a:gd name="T6" fmla="*/ 408 w 38"/>
                    <a:gd name="T7" fmla="*/ 1715 h 95"/>
                    <a:gd name="T8" fmla="*/ 438 w 38"/>
                    <a:gd name="T9" fmla="*/ 1795 h 95"/>
                    <a:gd name="T10" fmla="*/ 500 w 38"/>
                    <a:gd name="T11" fmla="*/ 1758 h 95"/>
                    <a:gd name="T12" fmla="*/ 363 w 38"/>
                    <a:gd name="T13" fmla="*/ 831 h 95"/>
                    <a:gd name="T14" fmla="*/ 300 w 38"/>
                    <a:gd name="T15" fmla="*/ 703 h 95"/>
                    <a:gd name="T16" fmla="*/ 145 w 38"/>
                    <a:gd name="T17" fmla="*/ 93 h 95"/>
                    <a:gd name="T18" fmla="*/ 125 w 38"/>
                    <a:gd name="T19" fmla="*/ 21 h 95"/>
                    <a:gd name="T20" fmla="*/ 63 w 38"/>
                    <a:gd name="T21" fmla="*/ 56 h 9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8" h="95">
                      <a:moveTo>
                        <a:pt x="4" y="3"/>
                      </a:moveTo>
                      <a:cubicBezTo>
                        <a:pt x="0" y="14"/>
                        <a:pt x="8" y="29"/>
                        <a:pt x="14" y="40"/>
                      </a:cubicBezTo>
                      <a:cubicBezTo>
                        <a:pt x="17" y="46"/>
                        <a:pt x="17" y="46"/>
                        <a:pt x="17" y="46"/>
                      </a:cubicBezTo>
                      <a:cubicBezTo>
                        <a:pt x="24" y="61"/>
                        <a:pt x="31" y="77"/>
                        <a:pt x="26" y="91"/>
                      </a:cubicBezTo>
                      <a:cubicBezTo>
                        <a:pt x="26" y="92"/>
                        <a:pt x="27" y="94"/>
                        <a:pt x="28" y="95"/>
                      </a:cubicBezTo>
                      <a:cubicBezTo>
                        <a:pt x="30" y="95"/>
                        <a:pt x="31" y="94"/>
                        <a:pt x="32" y="93"/>
                      </a:cubicBezTo>
                      <a:cubicBezTo>
                        <a:pt x="38" y="77"/>
                        <a:pt x="30" y="59"/>
                        <a:pt x="23" y="44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4" y="27"/>
                        <a:pt x="6" y="13"/>
                        <a:pt x="9" y="5"/>
                      </a:cubicBezTo>
                      <a:cubicBezTo>
                        <a:pt x="10" y="3"/>
                        <a:pt x="9" y="2"/>
                        <a:pt x="8" y="1"/>
                      </a:cubicBezTo>
                      <a:cubicBezTo>
                        <a:pt x="6" y="0"/>
                        <a:pt x="4" y="1"/>
                        <a:pt x="4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92" name="Freeform 999"/>
                <p:cNvSpPr/>
                <p:nvPr/>
              </p:nvSpPr>
              <p:spPr bwMode="auto">
                <a:xfrm>
                  <a:off x="2060" y="1310"/>
                  <a:ext cx="160" cy="272"/>
                </a:xfrm>
                <a:custGeom>
                  <a:avLst/>
                  <a:gdLst>
                    <a:gd name="T0" fmla="*/ 925 w 64"/>
                    <a:gd name="T1" fmla="*/ 0 h 102"/>
                    <a:gd name="T2" fmla="*/ 895 w 64"/>
                    <a:gd name="T3" fmla="*/ 77 h 102"/>
                    <a:gd name="T4" fmla="*/ 488 w 64"/>
                    <a:gd name="T5" fmla="*/ 1024 h 102"/>
                    <a:gd name="T6" fmla="*/ 20 w 64"/>
                    <a:gd name="T7" fmla="*/ 1843 h 102"/>
                    <a:gd name="T8" fmla="*/ 33 w 64"/>
                    <a:gd name="T9" fmla="*/ 1912 h 102"/>
                    <a:gd name="T10" fmla="*/ 95 w 64"/>
                    <a:gd name="T11" fmla="*/ 1877 h 102"/>
                    <a:gd name="T12" fmla="*/ 550 w 64"/>
                    <a:gd name="T13" fmla="*/ 1101 h 102"/>
                    <a:gd name="T14" fmla="*/ 988 w 64"/>
                    <a:gd name="T15" fmla="*/ 56 h 102"/>
                    <a:gd name="T16" fmla="*/ 925 w 64"/>
                    <a:gd name="T17" fmla="*/ 0 h 10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4" h="102">
                      <a:moveTo>
                        <a:pt x="59" y="0"/>
                      </a:moveTo>
                      <a:cubicBezTo>
                        <a:pt x="58" y="1"/>
                        <a:pt x="56" y="2"/>
                        <a:pt x="57" y="4"/>
                      </a:cubicBezTo>
                      <a:cubicBezTo>
                        <a:pt x="58" y="22"/>
                        <a:pt x="43" y="42"/>
                        <a:pt x="31" y="54"/>
                      </a:cubicBezTo>
                      <a:cubicBezTo>
                        <a:pt x="15" y="68"/>
                        <a:pt x="9" y="78"/>
                        <a:pt x="1" y="97"/>
                      </a:cubicBezTo>
                      <a:cubicBezTo>
                        <a:pt x="0" y="99"/>
                        <a:pt x="1" y="100"/>
                        <a:pt x="2" y="101"/>
                      </a:cubicBezTo>
                      <a:cubicBezTo>
                        <a:pt x="4" y="102"/>
                        <a:pt x="6" y="101"/>
                        <a:pt x="6" y="99"/>
                      </a:cubicBezTo>
                      <a:cubicBezTo>
                        <a:pt x="14" y="81"/>
                        <a:pt x="20" y="72"/>
                        <a:pt x="35" y="58"/>
                      </a:cubicBezTo>
                      <a:cubicBezTo>
                        <a:pt x="49" y="45"/>
                        <a:pt x="64" y="24"/>
                        <a:pt x="63" y="3"/>
                      </a:cubicBezTo>
                      <a:cubicBezTo>
                        <a:pt x="62" y="2"/>
                        <a:pt x="61" y="0"/>
                        <a:pt x="59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93" name="Freeform 1000"/>
                <p:cNvSpPr/>
                <p:nvPr/>
              </p:nvSpPr>
              <p:spPr bwMode="auto">
                <a:xfrm>
                  <a:off x="2160" y="1428"/>
                  <a:ext cx="218" cy="208"/>
                </a:xfrm>
                <a:custGeom>
                  <a:avLst/>
                  <a:gdLst>
                    <a:gd name="T0" fmla="*/ 1275 w 87"/>
                    <a:gd name="T1" fmla="*/ 35 h 78"/>
                    <a:gd name="T2" fmla="*/ 646 w 87"/>
                    <a:gd name="T3" fmla="*/ 589 h 78"/>
                    <a:gd name="T4" fmla="*/ 20 w 87"/>
                    <a:gd name="T5" fmla="*/ 1387 h 78"/>
                    <a:gd name="T6" fmla="*/ 33 w 87"/>
                    <a:gd name="T7" fmla="*/ 1459 h 78"/>
                    <a:gd name="T8" fmla="*/ 95 w 87"/>
                    <a:gd name="T9" fmla="*/ 1421 h 78"/>
                    <a:gd name="T10" fmla="*/ 692 w 87"/>
                    <a:gd name="T11" fmla="*/ 704 h 78"/>
                    <a:gd name="T12" fmla="*/ 1351 w 87"/>
                    <a:gd name="T13" fmla="*/ 93 h 78"/>
                    <a:gd name="T14" fmla="*/ 1338 w 87"/>
                    <a:gd name="T15" fmla="*/ 21 h 78"/>
                    <a:gd name="T16" fmla="*/ 1275 w 87"/>
                    <a:gd name="T17" fmla="*/ 35 h 7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78">
                      <a:moveTo>
                        <a:pt x="81" y="2"/>
                      </a:moveTo>
                      <a:cubicBezTo>
                        <a:pt x="69" y="19"/>
                        <a:pt x="60" y="24"/>
                        <a:pt x="41" y="31"/>
                      </a:cubicBezTo>
                      <a:cubicBezTo>
                        <a:pt x="25" y="38"/>
                        <a:pt x="8" y="55"/>
                        <a:pt x="1" y="73"/>
                      </a:cubicBezTo>
                      <a:cubicBezTo>
                        <a:pt x="0" y="75"/>
                        <a:pt x="1" y="76"/>
                        <a:pt x="2" y="77"/>
                      </a:cubicBezTo>
                      <a:cubicBezTo>
                        <a:pt x="4" y="78"/>
                        <a:pt x="6" y="77"/>
                        <a:pt x="6" y="75"/>
                      </a:cubicBezTo>
                      <a:cubicBezTo>
                        <a:pt x="13" y="59"/>
                        <a:pt x="28" y="43"/>
                        <a:pt x="44" y="37"/>
                      </a:cubicBezTo>
                      <a:cubicBezTo>
                        <a:pt x="63" y="29"/>
                        <a:pt x="73" y="24"/>
                        <a:pt x="86" y="5"/>
                      </a:cubicBezTo>
                      <a:cubicBezTo>
                        <a:pt x="87" y="4"/>
                        <a:pt x="87" y="2"/>
                        <a:pt x="85" y="1"/>
                      </a:cubicBezTo>
                      <a:cubicBezTo>
                        <a:pt x="84" y="0"/>
                        <a:pt x="82" y="0"/>
                        <a:pt x="81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94" name="Freeform 1001"/>
                <p:cNvSpPr/>
                <p:nvPr/>
              </p:nvSpPr>
              <p:spPr bwMode="auto">
                <a:xfrm>
                  <a:off x="1935" y="2505"/>
                  <a:ext cx="100" cy="288"/>
                </a:xfrm>
                <a:custGeom>
                  <a:avLst/>
                  <a:gdLst>
                    <a:gd name="T0" fmla="*/ 33 w 40"/>
                    <a:gd name="T1" fmla="*/ 21 h 108"/>
                    <a:gd name="T2" fmla="*/ 0 w 40"/>
                    <a:gd name="T3" fmla="*/ 77 h 108"/>
                    <a:gd name="T4" fmla="*/ 208 w 40"/>
                    <a:gd name="T5" fmla="*/ 419 h 108"/>
                    <a:gd name="T6" fmla="*/ 408 w 40"/>
                    <a:gd name="T7" fmla="*/ 717 h 108"/>
                    <a:gd name="T8" fmla="*/ 425 w 40"/>
                    <a:gd name="T9" fmla="*/ 1229 h 108"/>
                    <a:gd name="T10" fmla="*/ 533 w 40"/>
                    <a:gd name="T11" fmla="*/ 2027 h 108"/>
                    <a:gd name="T12" fmla="*/ 595 w 40"/>
                    <a:gd name="T13" fmla="*/ 2027 h 108"/>
                    <a:gd name="T14" fmla="*/ 613 w 40"/>
                    <a:gd name="T15" fmla="*/ 1955 h 108"/>
                    <a:gd name="T16" fmla="*/ 520 w 40"/>
                    <a:gd name="T17" fmla="*/ 1229 h 108"/>
                    <a:gd name="T18" fmla="*/ 500 w 40"/>
                    <a:gd name="T19" fmla="*/ 704 h 108"/>
                    <a:gd name="T20" fmla="*/ 270 w 40"/>
                    <a:gd name="T21" fmla="*/ 320 h 108"/>
                    <a:gd name="T22" fmla="*/ 95 w 40"/>
                    <a:gd name="T23" fmla="*/ 56 h 108"/>
                    <a:gd name="T24" fmla="*/ 33 w 40"/>
                    <a:gd name="T25" fmla="*/ 21 h 10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" h="108">
                      <a:moveTo>
                        <a:pt x="2" y="1"/>
                      </a:moveTo>
                      <a:cubicBezTo>
                        <a:pt x="1" y="1"/>
                        <a:pt x="0" y="3"/>
                        <a:pt x="0" y="4"/>
                      </a:cubicBezTo>
                      <a:cubicBezTo>
                        <a:pt x="2" y="12"/>
                        <a:pt x="8" y="17"/>
                        <a:pt x="13" y="22"/>
                      </a:cubicBezTo>
                      <a:cubicBezTo>
                        <a:pt x="19" y="26"/>
                        <a:pt x="24" y="31"/>
                        <a:pt x="26" y="38"/>
                      </a:cubicBezTo>
                      <a:cubicBezTo>
                        <a:pt x="28" y="46"/>
                        <a:pt x="28" y="55"/>
                        <a:pt x="27" y="65"/>
                      </a:cubicBezTo>
                      <a:cubicBezTo>
                        <a:pt x="26" y="79"/>
                        <a:pt x="25" y="95"/>
                        <a:pt x="34" y="107"/>
                      </a:cubicBezTo>
                      <a:cubicBezTo>
                        <a:pt x="35" y="108"/>
                        <a:pt x="37" y="108"/>
                        <a:pt x="38" y="107"/>
                      </a:cubicBezTo>
                      <a:cubicBezTo>
                        <a:pt x="39" y="106"/>
                        <a:pt x="40" y="104"/>
                        <a:pt x="39" y="103"/>
                      </a:cubicBezTo>
                      <a:cubicBezTo>
                        <a:pt x="31" y="93"/>
                        <a:pt x="32" y="79"/>
                        <a:pt x="33" y="65"/>
                      </a:cubicBezTo>
                      <a:cubicBezTo>
                        <a:pt x="34" y="55"/>
                        <a:pt x="35" y="45"/>
                        <a:pt x="32" y="37"/>
                      </a:cubicBezTo>
                      <a:cubicBezTo>
                        <a:pt x="30" y="27"/>
                        <a:pt x="23" y="22"/>
                        <a:pt x="17" y="17"/>
                      </a:cubicBezTo>
                      <a:cubicBezTo>
                        <a:pt x="12" y="13"/>
                        <a:pt x="7" y="9"/>
                        <a:pt x="6" y="3"/>
                      </a:cubicBezTo>
                      <a:cubicBezTo>
                        <a:pt x="5" y="1"/>
                        <a:pt x="4" y="0"/>
                        <a:pt x="2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95" name="Freeform 1002"/>
                <p:cNvSpPr/>
                <p:nvPr/>
              </p:nvSpPr>
              <p:spPr bwMode="auto">
                <a:xfrm>
                  <a:off x="1880" y="2566"/>
                  <a:ext cx="48" cy="256"/>
                </a:xfrm>
                <a:custGeom>
                  <a:avLst/>
                  <a:gdLst>
                    <a:gd name="T0" fmla="*/ 51 w 19"/>
                    <a:gd name="T1" fmla="*/ 0 h 96"/>
                    <a:gd name="T2" fmla="*/ 20 w 19"/>
                    <a:gd name="T3" fmla="*/ 77 h 96"/>
                    <a:gd name="T4" fmla="*/ 33 w 19"/>
                    <a:gd name="T5" fmla="*/ 704 h 96"/>
                    <a:gd name="T6" fmla="*/ 210 w 19"/>
                    <a:gd name="T7" fmla="*/ 1784 h 96"/>
                    <a:gd name="T8" fmla="*/ 275 w 19"/>
                    <a:gd name="T9" fmla="*/ 1800 h 96"/>
                    <a:gd name="T10" fmla="*/ 288 w 19"/>
                    <a:gd name="T11" fmla="*/ 1728 h 96"/>
                    <a:gd name="T12" fmla="*/ 129 w 19"/>
                    <a:gd name="T13" fmla="*/ 704 h 96"/>
                    <a:gd name="T14" fmla="*/ 114 w 19"/>
                    <a:gd name="T15" fmla="*/ 56 h 96"/>
                    <a:gd name="T16" fmla="*/ 51 w 19"/>
                    <a:gd name="T17" fmla="*/ 0 h 9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9" h="96">
                      <a:moveTo>
                        <a:pt x="3" y="0"/>
                      </a:moveTo>
                      <a:cubicBezTo>
                        <a:pt x="1" y="0"/>
                        <a:pt x="0" y="2"/>
                        <a:pt x="1" y="4"/>
                      </a:cubicBezTo>
                      <a:cubicBezTo>
                        <a:pt x="3" y="15"/>
                        <a:pt x="2" y="26"/>
                        <a:pt x="2" y="37"/>
                      </a:cubicBezTo>
                      <a:cubicBezTo>
                        <a:pt x="1" y="56"/>
                        <a:pt x="0" y="75"/>
                        <a:pt x="13" y="94"/>
                      </a:cubicBezTo>
                      <a:cubicBezTo>
                        <a:pt x="14" y="96"/>
                        <a:pt x="16" y="96"/>
                        <a:pt x="17" y="95"/>
                      </a:cubicBezTo>
                      <a:cubicBezTo>
                        <a:pt x="19" y="94"/>
                        <a:pt x="19" y="92"/>
                        <a:pt x="18" y="91"/>
                      </a:cubicBezTo>
                      <a:cubicBezTo>
                        <a:pt x="6" y="73"/>
                        <a:pt x="7" y="56"/>
                        <a:pt x="8" y="37"/>
                      </a:cubicBezTo>
                      <a:cubicBezTo>
                        <a:pt x="8" y="26"/>
                        <a:pt x="9" y="15"/>
                        <a:pt x="7" y="3"/>
                      </a:cubicBezTo>
                      <a:cubicBezTo>
                        <a:pt x="6" y="1"/>
                        <a:pt x="5" y="0"/>
                        <a:pt x="3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96" name="Freeform 1003"/>
                <p:cNvSpPr/>
                <p:nvPr/>
              </p:nvSpPr>
              <p:spPr bwMode="auto">
                <a:xfrm>
                  <a:off x="1700" y="2630"/>
                  <a:ext cx="30" cy="214"/>
                </a:xfrm>
                <a:custGeom>
                  <a:avLst/>
                  <a:gdLst>
                    <a:gd name="T0" fmla="*/ 145 w 12"/>
                    <a:gd name="T1" fmla="*/ 730 h 80"/>
                    <a:gd name="T2" fmla="*/ 113 w 12"/>
                    <a:gd name="T3" fmla="*/ 0 h 80"/>
                    <a:gd name="T4" fmla="*/ 20 w 12"/>
                    <a:gd name="T5" fmla="*/ 21 h 80"/>
                    <a:gd name="T6" fmla="*/ 50 w 12"/>
                    <a:gd name="T7" fmla="*/ 709 h 80"/>
                    <a:gd name="T8" fmla="*/ 95 w 12"/>
                    <a:gd name="T9" fmla="*/ 1495 h 80"/>
                    <a:gd name="T10" fmla="*/ 158 w 12"/>
                    <a:gd name="T11" fmla="*/ 1509 h 80"/>
                    <a:gd name="T12" fmla="*/ 188 w 12"/>
                    <a:gd name="T13" fmla="*/ 1439 h 80"/>
                    <a:gd name="T14" fmla="*/ 145 w 12"/>
                    <a:gd name="T15" fmla="*/ 730 h 8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2" h="80">
                      <a:moveTo>
                        <a:pt x="9" y="38"/>
                      </a:moveTo>
                      <a:cubicBezTo>
                        <a:pt x="10" y="26"/>
                        <a:pt x="11" y="13"/>
                        <a:pt x="7" y="0"/>
                      </a:cubicBezTo>
                      <a:cubicBezTo>
                        <a:pt x="5" y="0"/>
                        <a:pt x="3" y="0"/>
                        <a:pt x="1" y="1"/>
                      </a:cubicBezTo>
                      <a:cubicBezTo>
                        <a:pt x="6" y="12"/>
                        <a:pt x="4" y="25"/>
                        <a:pt x="3" y="37"/>
                      </a:cubicBezTo>
                      <a:cubicBezTo>
                        <a:pt x="1" y="51"/>
                        <a:pt x="0" y="65"/>
                        <a:pt x="6" y="78"/>
                      </a:cubicBezTo>
                      <a:cubicBezTo>
                        <a:pt x="7" y="79"/>
                        <a:pt x="9" y="80"/>
                        <a:pt x="10" y="79"/>
                      </a:cubicBezTo>
                      <a:cubicBezTo>
                        <a:pt x="12" y="78"/>
                        <a:pt x="12" y="77"/>
                        <a:pt x="12" y="75"/>
                      </a:cubicBezTo>
                      <a:cubicBezTo>
                        <a:pt x="6" y="64"/>
                        <a:pt x="7" y="51"/>
                        <a:pt x="9" y="38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97" name="Freeform 1004"/>
                <p:cNvSpPr/>
                <p:nvPr/>
              </p:nvSpPr>
              <p:spPr bwMode="auto">
                <a:xfrm>
                  <a:off x="1615" y="2638"/>
                  <a:ext cx="25" cy="83"/>
                </a:xfrm>
                <a:custGeom>
                  <a:avLst/>
                  <a:gdLst>
                    <a:gd name="T0" fmla="*/ 83 w 10"/>
                    <a:gd name="T1" fmla="*/ 0 h 31"/>
                    <a:gd name="T2" fmla="*/ 0 w 10"/>
                    <a:gd name="T3" fmla="*/ 0 h 31"/>
                    <a:gd name="T4" fmla="*/ 0 w 10"/>
                    <a:gd name="T5" fmla="*/ 56 h 31"/>
                    <a:gd name="T6" fmla="*/ 20 w 10"/>
                    <a:gd name="T7" fmla="*/ 517 h 31"/>
                    <a:gd name="T8" fmla="*/ 63 w 10"/>
                    <a:gd name="T9" fmla="*/ 594 h 31"/>
                    <a:gd name="T10" fmla="*/ 113 w 10"/>
                    <a:gd name="T11" fmla="*/ 560 h 31"/>
                    <a:gd name="T12" fmla="*/ 83 w 10"/>
                    <a:gd name="T13" fmla="*/ 0 h 31"/>
                    <a:gd name="T14" fmla="*/ 83 w 10"/>
                    <a:gd name="T15" fmla="*/ 0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" h="31">
                      <a:moveTo>
                        <a:pt x="5" y="0"/>
                      </a:moveTo>
                      <a:cubicBezTo>
                        <a:pt x="4" y="0"/>
                        <a:pt x="2" y="0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4" y="10"/>
                        <a:pt x="3" y="19"/>
                        <a:pt x="1" y="27"/>
                      </a:cubicBezTo>
                      <a:cubicBezTo>
                        <a:pt x="1" y="29"/>
                        <a:pt x="2" y="31"/>
                        <a:pt x="4" y="31"/>
                      </a:cubicBezTo>
                      <a:cubicBezTo>
                        <a:pt x="5" y="31"/>
                        <a:pt x="7" y="30"/>
                        <a:pt x="7" y="29"/>
                      </a:cubicBezTo>
                      <a:cubicBezTo>
                        <a:pt x="9" y="19"/>
                        <a:pt x="10" y="9"/>
                        <a:pt x="5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98" name="Freeform 1005"/>
                <p:cNvSpPr/>
                <p:nvPr/>
              </p:nvSpPr>
              <p:spPr bwMode="auto">
                <a:xfrm>
                  <a:off x="2118" y="2420"/>
                  <a:ext cx="162" cy="266"/>
                </a:xfrm>
                <a:custGeom>
                  <a:avLst/>
                  <a:gdLst>
                    <a:gd name="T0" fmla="*/ 12 w 65"/>
                    <a:gd name="T1" fmla="*/ 35 h 100"/>
                    <a:gd name="T2" fmla="*/ 30 w 65"/>
                    <a:gd name="T3" fmla="*/ 114 h 100"/>
                    <a:gd name="T4" fmla="*/ 416 w 65"/>
                    <a:gd name="T5" fmla="*/ 750 h 100"/>
                    <a:gd name="T6" fmla="*/ 446 w 65"/>
                    <a:gd name="T7" fmla="*/ 806 h 100"/>
                    <a:gd name="T8" fmla="*/ 912 w 65"/>
                    <a:gd name="T9" fmla="*/ 1846 h 100"/>
                    <a:gd name="T10" fmla="*/ 994 w 65"/>
                    <a:gd name="T11" fmla="*/ 1862 h 100"/>
                    <a:gd name="T12" fmla="*/ 994 w 65"/>
                    <a:gd name="T13" fmla="*/ 1790 h 100"/>
                    <a:gd name="T14" fmla="*/ 528 w 65"/>
                    <a:gd name="T15" fmla="*/ 771 h 100"/>
                    <a:gd name="T16" fmla="*/ 508 w 65"/>
                    <a:gd name="T17" fmla="*/ 716 h 100"/>
                    <a:gd name="T18" fmla="*/ 75 w 65"/>
                    <a:gd name="T19" fmla="*/ 21 h 100"/>
                    <a:gd name="T20" fmla="*/ 12 w 65"/>
                    <a:gd name="T21" fmla="*/ 35 h 1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5" h="100">
                      <a:moveTo>
                        <a:pt x="1" y="2"/>
                      </a:move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19" y="16"/>
                        <a:pt x="21" y="21"/>
                        <a:pt x="27" y="40"/>
                      </a:cubicBezTo>
                      <a:cubicBezTo>
                        <a:pt x="29" y="43"/>
                        <a:pt x="29" y="43"/>
                        <a:pt x="29" y="43"/>
                      </a:cubicBezTo>
                      <a:cubicBezTo>
                        <a:pt x="35" y="61"/>
                        <a:pt x="47" y="80"/>
                        <a:pt x="59" y="98"/>
                      </a:cubicBezTo>
                      <a:cubicBezTo>
                        <a:pt x="60" y="100"/>
                        <a:pt x="62" y="100"/>
                        <a:pt x="64" y="99"/>
                      </a:cubicBezTo>
                      <a:cubicBezTo>
                        <a:pt x="65" y="98"/>
                        <a:pt x="65" y="96"/>
                        <a:pt x="64" y="95"/>
                      </a:cubicBezTo>
                      <a:cubicBezTo>
                        <a:pt x="52" y="77"/>
                        <a:pt x="40" y="58"/>
                        <a:pt x="34" y="41"/>
                      </a:cubicBezTo>
                      <a:cubicBezTo>
                        <a:pt x="33" y="38"/>
                        <a:pt x="33" y="38"/>
                        <a:pt x="33" y="38"/>
                      </a:cubicBezTo>
                      <a:cubicBezTo>
                        <a:pt x="27" y="19"/>
                        <a:pt x="24" y="12"/>
                        <a:pt x="5" y="1"/>
                      </a:cubicBezTo>
                      <a:cubicBezTo>
                        <a:pt x="3" y="0"/>
                        <a:pt x="1" y="1"/>
                        <a:pt x="1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499" name="Freeform 1006"/>
                <p:cNvSpPr/>
                <p:nvPr/>
              </p:nvSpPr>
              <p:spPr bwMode="auto">
                <a:xfrm>
                  <a:off x="2040" y="2508"/>
                  <a:ext cx="130" cy="304"/>
                </a:xfrm>
                <a:custGeom>
                  <a:avLst/>
                  <a:gdLst>
                    <a:gd name="T0" fmla="*/ 20 w 52"/>
                    <a:gd name="T1" fmla="*/ 35 h 114"/>
                    <a:gd name="T2" fmla="*/ 33 w 52"/>
                    <a:gd name="T3" fmla="*/ 115 h 114"/>
                    <a:gd name="T4" fmla="*/ 125 w 52"/>
                    <a:gd name="T5" fmla="*/ 205 h 114"/>
                    <a:gd name="T6" fmla="*/ 408 w 52"/>
                    <a:gd name="T7" fmla="*/ 491 h 114"/>
                    <a:gd name="T8" fmla="*/ 458 w 52"/>
                    <a:gd name="T9" fmla="*/ 968 h 114"/>
                    <a:gd name="T10" fmla="*/ 438 w 52"/>
                    <a:gd name="T11" fmla="*/ 1216 h 114"/>
                    <a:gd name="T12" fmla="*/ 595 w 52"/>
                    <a:gd name="T13" fmla="*/ 1741 h 114"/>
                    <a:gd name="T14" fmla="*/ 720 w 52"/>
                    <a:gd name="T15" fmla="*/ 2104 h 114"/>
                    <a:gd name="T16" fmla="*/ 770 w 52"/>
                    <a:gd name="T17" fmla="*/ 2141 h 114"/>
                    <a:gd name="T18" fmla="*/ 813 w 52"/>
                    <a:gd name="T19" fmla="*/ 2083 h 114"/>
                    <a:gd name="T20" fmla="*/ 675 w 52"/>
                    <a:gd name="T21" fmla="*/ 1685 h 114"/>
                    <a:gd name="T22" fmla="*/ 533 w 52"/>
                    <a:gd name="T23" fmla="*/ 1216 h 114"/>
                    <a:gd name="T24" fmla="*/ 550 w 52"/>
                    <a:gd name="T25" fmla="*/ 968 h 114"/>
                    <a:gd name="T26" fmla="*/ 488 w 52"/>
                    <a:gd name="T27" fmla="*/ 419 h 114"/>
                    <a:gd name="T28" fmla="*/ 188 w 52"/>
                    <a:gd name="T29" fmla="*/ 115 h 114"/>
                    <a:gd name="T30" fmla="*/ 83 w 52"/>
                    <a:gd name="T31" fmla="*/ 21 h 114"/>
                    <a:gd name="T32" fmla="*/ 20 w 52"/>
                    <a:gd name="T33" fmla="*/ 35 h 11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2" h="114">
                      <a:moveTo>
                        <a:pt x="1" y="2"/>
                      </a:move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8" y="11"/>
                        <a:pt x="8" y="11"/>
                        <a:pt x="8" y="11"/>
                      </a:cubicBezTo>
                      <a:cubicBezTo>
                        <a:pt x="15" y="15"/>
                        <a:pt x="22" y="20"/>
                        <a:pt x="26" y="26"/>
                      </a:cubicBezTo>
                      <a:cubicBezTo>
                        <a:pt x="32" y="34"/>
                        <a:pt x="31" y="42"/>
                        <a:pt x="29" y="51"/>
                      </a:cubicBezTo>
                      <a:cubicBezTo>
                        <a:pt x="29" y="55"/>
                        <a:pt x="28" y="59"/>
                        <a:pt x="28" y="64"/>
                      </a:cubicBezTo>
                      <a:cubicBezTo>
                        <a:pt x="28" y="75"/>
                        <a:pt x="33" y="83"/>
                        <a:pt x="38" y="92"/>
                      </a:cubicBezTo>
                      <a:cubicBezTo>
                        <a:pt x="41" y="98"/>
                        <a:pt x="44" y="104"/>
                        <a:pt x="46" y="111"/>
                      </a:cubicBezTo>
                      <a:cubicBezTo>
                        <a:pt x="46" y="113"/>
                        <a:pt x="48" y="114"/>
                        <a:pt x="49" y="113"/>
                      </a:cubicBezTo>
                      <a:cubicBezTo>
                        <a:pt x="51" y="113"/>
                        <a:pt x="52" y="111"/>
                        <a:pt x="52" y="110"/>
                      </a:cubicBezTo>
                      <a:cubicBezTo>
                        <a:pt x="50" y="102"/>
                        <a:pt x="46" y="95"/>
                        <a:pt x="43" y="89"/>
                      </a:cubicBezTo>
                      <a:cubicBezTo>
                        <a:pt x="39" y="81"/>
                        <a:pt x="34" y="73"/>
                        <a:pt x="34" y="64"/>
                      </a:cubicBezTo>
                      <a:cubicBezTo>
                        <a:pt x="34" y="60"/>
                        <a:pt x="35" y="55"/>
                        <a:pt x="35" y="51"/>
                      </a:cubicBezTo>
                      <a:cubicBezTo>
                        <a:pt x="37" y="42"/>
                        <a:pt x="38" y="32"/>
                        <a:pt x="31" y="22"/>
                      </a:cubicBezTo>
                      <a:cubicBezTo>
                        <a:pt x="27" y="16"/>
                        <a:pt x="19" y="11"/>
                        <a:pt x="12" y="6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4" y="0"/>
                        <a:pt x="2" y="1"/>
                        <a:pt x="1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500" name="Freeform 1007"/>
                <p:cNvSpPr/>
                <p:nvPr/>
              </p:nvSpPr>
              <p:spPr bwMode="auto">
                <a:xfrm>
                  <a:off x="1770" y="2524"/>
                  <a:ext cx="70" cy="237"/>
                </a:xfrm>
                <a:custGeom>
                  <a:avLst/>
                  <a:gdLst>
                    <a:gd name="T0" fmla="*/ 238 w 28"/>
                    <a:gd name="T1" fmla="*/ 21 h 89"/>
                    <a:gd name="T2" fmla="*/ 238 w 28"/>
                    <a:gd name="T3" fmla="*/ 93 h 89"/>
                    <a:gd name="T4" fmla="*/ 158 w 28"/>
                    <a:gd name="T5" fmla="*/ 660 h 89"/>
                    <a:gd name="T6" fmla="*/ 63 w 28"/>
                    <a:gd name="T7" fmla="*/ 908 h 89"/>
                    <a:gd name="T8" fmla="*/ 50 w 28"/>
                    <a:gd name="T9" fmla="*/ 1262 h 89"/>
                    <a:gd name="T10" fmla="*/ 20 w 28"/>
                    <a:gd name="T11" fmla="*/ 1587 h 89"/>
                    <a:gd name="T12" fmla="*/ 50 w 28"/>
                    <a:gd name="T13" fmla="*/ 1659 h 89"/>
                    <a:gd name="T14" fmla="*/ 95 w 28"/>
                    <a:gd name="T15" fmla="*/ 1624 h 89"/>
                    <a:gd name="T16" fmla="*/ 145 w 28"/>
                    <a:gd name="T17" fmla="*/ 1262 h 89"/>
                    <a:gd name="T18" fmla="*/ 158 w 28"/>
                    <a:gd name="T19" fmla="*/ 943 h 89"/>
                    <a:gd name="T20" fmla="*/ 250 w 28"/>
                    <a:gd name="T21" fmla="*/ 716 h 89"/>
                    <a:gd name="T22" fmla="*/ 313 w 28"/>
                    <a:gd name="T23" fmla="*/ 35 h 89"/>
                    <a:gd name="T24" fmla="*/ 238 w 28"/>
                    <a:gd name="T25" fmla="*/ 21 h 8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8" h="89">
                      <a:moveTo>
                        <a:pt x="15" y="1"/>
                      </a:moveTo>
                      <a:cubicBezTo>
                        <a:pt x="14" y="2"/>
                        <a:pt x="14" y="4"/>
                        <a:pt x="15" y="5"/>
                      </a:cubicBezTo>
                      <a:cubicBezTo>
                        <a:pt x="21" y="15"/>
                        <a:pt x="16" y="24"/>
                        <a:pt x="10" y="35"/>
                      </a:cubicBezTo>
                      <a:cubicBezTo>
                        <a:pt x="8" y="39"/>
                        <a:pt x="6" y="44"/>
                        <a:pt x="4" y="48"/>
                      </a:cubicBezTo>
                      <a:cubicBezTo>
                        <a:pt x="3" y="55"/>
                        <a:pt x="3" y="61"/>
                        <a:pt x="3" y="67"/>
                      </a:cubicBezTo>
                      <a:cubicBezTo>
                        <a:pt x="3" y="73"/>
                        <a:pt x="3" y="79"/>
                        <a:pt x="1" y="84"/>
                      </a:cubicBezTo>
                      <a:cubicBezTo>
                        <a:pt x="0" y="86"/>
                        <a:pt x="1" y="88"/>
                        <a:pt x="3" y="88"/>
                      </a:cubicBezTo>
                      <a:cubicBezTo>
                        <a:pt x="4" y="89"/>
                        <a:pt x="6" y="88"/>
                        <a:pt x="6" y="86"/>
                      </a:cubicBezTo>
                      <a:cubicBezTo>
                        <a:pt x="9" y="80"/>
                        <a:pt x="9" y="73"/>
                        <a:pt x="9" y="67"/>
                      </a:cubicBezTo>
                      <a:cubicBezTo>
                        <a:pt x="9" y="61"/>
                        <a:pt x="9" y="55"/>
                        <a:pt x="10" y="50"/>
                      </a:cubicBezTo>
                      <a:cubicBezTo>
                        <a:pt x="11" y="46"/>
                        <a:pt x="13" y="42"/>
                        <a:pt x="16" y="38"/>
                      </a:cubicBezTo>
                      <a:cubicBezTo>
                        <a:pt x="21" y="27"/>
                        <a:pt x="28" y="14"/>
                        <a:pt x="20" y="2"/>
                      </a:cubicBezTo>
                      <a:cubicBezTo>
                        <a:pt x="19" y="0"/>
                        <a:pt x="17" y="0"/>
                        <a:pt x="15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501" name="Freeform 1008"/>
                <p:cNvSpPr/>
                <p:nvPr/>
              </p:nvSpPr>
              <p:spPr bwMode="auto">
                <a:xfrm>
                  <a:off x="1505" y="2561"/>
                  <a:ext cx="65" cy="371"/>
                </a:xfrm>
                <a:custGeom>
                  <a:avLst/>
                  <a:gdLst>
                    <a:gd name="T0" fmla="*/ 175 w 26"/>
                    <a:gd name="T1" fmla="*/ 21 h 139"/>
                    <a:gd name="T2" fmla="*/ 158 w 26"/>
                    <a:gd name="T3" fmla="*/ 93 h 139"/>
                    <a:gd name="T4" fmla="*/ 113 w 26"/>
                    <a:gd name="T5" fmla="*/ 1046 h 139"/>
                    <a:gd name="T6" fmla="*/ 83 w 26"/>
                    <a:gd name="T7" fmla="*/ 2015 h 139"/>
                    <a:gd name="T8" fmla="*/ 125 w 26"/>
                    <a:gd name="T9" fmla="*/ 2586 h 139"/>
                    <a:gd name="T10" fmla="*/ 175 w 26"/>
                    <a:gd name="T11" fmla="*/ 2642 h 139"/>
                    <a:gd name="T12" fmla="*/ 220 w 26"/>
                    <a:gd name="T13" fmla="*/ 2586 h 139"/>
                    <a:gd name="T14" fmla="*/ 175 w 26"/>
                    <a:gd name="T15" fmla="*/ 1994 h 139"/>
                    <a:gd name="T16" fmla="*/ 188 w 26"/>
                    <a:gd name="T17" fmla="*/ 1084 h 139"/>
                    <a:gd name="T18" fmla="*/ 238 w 26"/>
                    <a:gd name="T19" fmla="*/ 35 h 139"/>
                    <a:gd name="T20" fmla="*/ 175 w 26"/>
                    <a:gd name="T21" fmla="*/ 21 h 13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6" h="139">
                      <a:moveTo>
                        <a:pt x="11" y="1"/>
                      </a:moveTo>
                      <a:cubicBezTo>
                        <a:pt x="9" y="2"/>
                        <a:pt x="9" y="4"/>
                        <a:pt x="10" y="5"/>
                      </a:cubicBezTo>
                      <a:cubicBezTo>
                        <a:pt x="19" y="20"/>
                        <a:pt x="13" y="41"/>
                        <a:pt x="7" y="55"/>
                      </a:cubicBezTo>
                      <a:cubicBezTo>
                        <a:pt x="0" y="72"/>
                        <a:pt x="3" y="89"/>
                        <a:pt x="5" y="106"/>
                      </a:cubicBezTo>
                      <a:cubicBezTo>
                        <a:pt x="7" y="115"/>
                        <a:pt x="8" y="126"/>
                        <a:pt x="8" y="136"/>
                      </a:cubicBezTo>
                      <a:cubicBezTo>
                        <a:pt x="8" y="137"/>
                        <a:pt x="9" y="139"/>
                        <a:pt x="11" y="139"/>
                      </a:cubicBezTo>
                      <a:cubicBezTo>
                        <a:pt x="12" y="139"/>
                        <a:pt x="14" y="138"/>
                        <a:pt x="14" y="136"/>
                      </a:cubicBezTo>
                      <a:cubicBezTo>
                        <a:pt x="14" y="125"/>
                        <a:pt x="13" y="115"/>
                        <a:pt x="11" y="105"/>
                      </a:cubicBezTo>
                      <a:cubicBezTo>
                        <a:pt x="9" y="88"/>
                        <a:pt x="6" y="73"/>
                        <a:pt x="12" y="57"/>
                      </a:cubicBezTo>
                      <a:cubicBezTo>
                        <a:pt x="19" y="42"/>
                        <a:pt x="26" y="19"/>
                        <a:pt x="15" y="2"/>
                      </a:cubicBezTo>
                      <a:cubicBezTo>
                        <a:pt x="14" y="1"/>
                        <a:pt x="12" y="0"/>
                        <a:pt x="11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502" name="Freeform 1009"/>
                <p:cNvSpPr/>
                <p:nvPr/>
              </p:nvSpPr>
              <p:spPr bwMode="auto">
                <a:xfrm>
                  <a:off x="1415" y="2598"/>
                  <a:ext cx="63" cy="230"/>
                </a:xfrm>
                <a:custGeom>
                  <a:avLst/>
                  <a:gdLst>
                    <a:gd name="T0" fmla="*/ 272 w 25"/>
                    <a:gd name="T1" fmla="*/ 0 h 86"/>
                    <a:gd name="T2" fmla="*/ 242 w 25"/>
                    <a:gd name="T3" fmla="*/ 78 h 86"/>
                    <a:gd name="T4" fmla="*/ 146 w 25"/>
                    <a:gd name="T5" fmla="*/ 845 h 86"/>
                    <a:gd name="T6" fmla="*/ 50 w 25"/>
                    <a:gd name="T7" fmla="*/ 1610 h 86"/>
                    <a:gd name="T8" fmla="*/ 96 w 25"/>
                    <a:gd name="T9" fmla="*/ 1645 h 86"/>
                    <a:gd name="T10" fmla="*/ 146 w 25"/>
                    <a:gd name="T11" fmla="*/ 1589 h 86"/>
                    <a:gd name="T12" fmla="*/ 242 w 25"/>
                    <a:gd name="T13" fmla="*/ 880 h 86"/>
                    <a:gd name="T14" fmla="*/ 318 w 25"/>
                    <a:gd name="T15" fmla="*/ 35 h 86"/>
                    <a:gd name="T16" fmla="*/ 272 w 25"/>
                    <a:gd name="T17" fmla="*/ 0 h 8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" h="86">
                      <a:moveTo>
                        <a:pt x="17" y="0"/>
                      </a:moveTo>
                      <a:cubicBezTo>
                        <a:pt x="15" y="1"/>
                        <a:pt x="14" y="2"/>
                        <a:pt x="15" y="4"/>
                      </a:cubicBezTo>
                      <a:cubicBezTo>
                        <a:pt x="19" y="17"/>
                        <a:pt x="14" y="30"/>
                        <a:pt x="9" y="44"/>
                      </a:cubicBezTo>
                      <a:cubicBezTo>
                        <a:pt x="5" y="57"/>
                        <a:pt x="0" y="70"/>
                        <a:pt x="3" y="84"/>
                      </a:cubicBezTo>
                      <a:cubicBezTo>
                        <a:pt x="3" y="85"/>
                        <a:pt x="4" y="86"/>
                        <a:pt x="6" y="86"/>
                      </a:cubicBezTo>
                      <a:cubicBezTo>
                        <a:pt x="8" y="86"/>
                        <a:pt x="9" y="84"/>
                        <a:pt x="9" y="83"/>
                      </a:cubicBezTo>
                      <a:cubicBezTo>
                        <a:pt x="6" y="70"/>
                        <a:pt x="11" y="59"/>
                        <a:pt x="15" y="46"/>
                      </a:cubicBezTo>
                      <a:cubicBezTo>
                        <a:pt x="20" y="32"/>
                        <a:pt x="25" y="18"/>
                        <a:pt x="20" y="2"/>
                      </a:cubicBezTo>
                      <a:cubicBezTo>
                        <a:pt x="20" y="1"/>
                        <a:pt x="18" y="0"/>
                        <a:pt x="17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503" name="Freeform 1010"/>
                <p:cNvSpPr/>
                <p:nvPr/>
              </p:nvSpPr>
              <p:spPr bwMode="auto">
                <a:xfrm>
                  <a:off x="1253" y="2574"/>
                  <a:ext cx="90" cy="299"/>
                </a:xfrm>
                <a:custGeom>
                  <a:avLst/>
                  <a:gdLst>
                    <a:gd name="T0" fmla="*/ 500 w 36"/>
                    <a:gd name="T1" fmla="*/ 0 h 112"/>
                    <a:gd name="T2" fmla="*/ 458 w 36"/>
                    <a:gd name="T3" fmla="*/ 56 h 112"/>
                    <a:gd name="T4" fmla="*/ 283 w 36"/>
                    <a:gd name="T5" fmla="*/ 550 h 112"/>
                    <a:gd name="T6" fmla="*/ 125 w 36"/>
                    <a:gd name="T7" fmla="*/ 892 h 112"/>
                    <a:gd name="T8" fmla="*/ 250 w 36"/>
                    <a:gd name="T9" fmla="*/ 2096 h 112"/>
                    <a:gd name="T10" fmla="*/ 313 w 36"/>
                    <a:gd name="T11" fmla="*/ 2109 h 112"/>
                    <a:gd name="T12" fmla="*/ 333 w 36"/>
                    <a:gd name="T13" fmla="*/ 2018 h 112"/>
                    <a:gd name="T14" fmla="*/ 220 w 36"/>
                    <a:gd name="T15" fmla="*/ 934 h 112"/>
                    <a:gd name="T16" fmla="*/ 363 w 36"/>
                    <a:gd name="T17" fmla="*/ 627 h 112"/>
                    <a:gd name="T18" fmla="*/ 550 w 36"/>
                    <a:gd name="T19" fmla="*/ 35 h 112"/>
                    <a:gd name="T20" fmla="*/ 500 w 36"/>
                    <a:gd name="T21" fmla="*/ 0 h 11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6" h="112">
                      <a:moveTo>
                        <a:pt x="32" y="0"/>
                      </a:moveTo>
                      <a:cubicBezTo>
                        <a:pt x="30" y="0"/>
                        <a:pt x="29" y="1"/>
                        <a:pt x="29" y="3"/>
                      </a:cubicBezTo>
                      <a:cubicBezTo>
                        <a:pt x="30" y="13"/>
                        <a:pt x="24" y="21"/>
                        <a:pt x="18" y="29"/>
                      </a:cubicBezTo>
                      <a:cubicBezTo>
                        <a:pt x="14" y="35"/>
                        <a:pt x="10" y="41"/>
                        <a:pt x="8" y="47"/>
                      </a:cubicBezTo>
                      <a:cubicBezTo>
                        <a:pt x="0" y="69"/>
                        <a:pt x="3" y="92"/>
                        <a:pt x="16" y="110"/>
                      </a:cubicBezTo>
                      <a:cubicBezTo>
                        <a:pt x="17" y="111"/>
                        <a:pt x="19" y="112"/>
                        <a:pt x="20" y="111"/>
                      </a:cubicBezTo>
                      <a:cubicBezTo>
                        <a:pt x="22" y="110"/>
                        <a:pt x="22" y="108"/>
                        <a:pt x="21" y="106"/>
                      </a:cubicBezTo>
                      <a:cubicBezTo>
                        <a:pt x="9" y="90"/>
                        <a:pt x="6" y="69"/>
                        <a:pt x="14" y="49"/>
                      </a:cubicBezTo>
                      <a:cubicBezTo>
                        <a:pt x="16" y="43"/>
                        <a:pt x="19" y="38"/>
                        <a:pt x="23" y="33"/>
                      </a:cubicBezTo>
                      <a:cubicBezTo>
                        <a:pt x="29" y="24"/>
                        <a:pt x="36" y="14"/>
                        <a:pt x="35" y="2"/>
                      </a:cubicBezTo>
                      <a:cubicBezTo>
                        <a:pt x="35" y="1"/>
                        <a:pt x="33" y="0"/>
                        <a:pt x="32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504" name="Freeform 1011"/>
                <p:cNvSpPr/>
                <p:nvPr/>
              </p:nvSpPr>
              <p:spPr bwMode="auto">
                <a:xfrm>
                  <a:off x="1370" y="2646"/>
                  <a:ext cx="25" cy="75"/>
                </a:xfrm>
                <a:custGeom>
                  <a:avLst/>
                  <a:gdLst>
                    <a:gd name="T0" fmla="*/ 63 w 10"/>
                    <a:gd name="T1" fmla="*/ 0 h 28"/>
                    <a:gd name="T2" fmla="*/ 50 w 10"/>
                    <a:gd name="T3" fmla="*/ 193 h 28"/>
                    <a:gd name="T4" fmla="*/ 20 w 10"/>
                    <a:gd name="T5" fmla="*/ 458 h 28"/>
                    <a:gd name="T6" fmla="*/ 50 w 10"/>
                    <a:gd name="T7" fmla="*/ 538 h 28"/>
                    <a:gd name="T8" fmla="*/ 95 w 10"/>
                    <a:gd name="T9" fmla="*/ 504 h 28"/>
                    <a:gd name="T10" fmla="*/ 145 w 10"/>
                    <a:gd name="T11" fmla="*/ 209 h 28"/>
                    <a:gd name="T12" fmla="*/ 158 w 10"/>
                    <a:gd name="T13" fmla="*/ 0 h 28"/>
                    <a:gd name="T14" fmla="*/ 63 w 10"/>
                    <a:gd name="T15" fmla="*/ 0 h 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" h="28">
                      <a:moveTo>
                        <a:pt x="4" y="0"/>
                      </a:moveTo>
                      <a:cubicBezTo>
                        <a:pt x="3" y="10"/>
                        <a:pt x="3" y="10"/>
                        <a:pt x="3" y="10"/>
                      </a:cubicBezTo>
                      <a:cubicBezTo>
                        <a:pt x="2" y="15"/>
                        <a:pt x="2" y="20"/>
                        <a:pt x="1" y="24"/>
                      </a:cubicBezTo>
                      <a:cubicBezTo>
                        <a:pt x="0" y="26"/>
                        <a:pt x="1" y="28"/>
                        <a:pt x="3" y="28"/>
                      </a:cubicBezTo>
                      <a:cubicBezTo>
                        <a:pt x="4" y="28"/>
                        <a:pt x="6" y="27"/>
                        <a:pt x="6" y="26"/>
                      </a:cubicBezTo>
                      <a:cubicBezTo>
                        <a:pt x="8" y="21"/>
                        <a:pt x="8" y="16"/>
                        <a:pt x="9" y="11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8" y="0"/>
                        <a:pt x="6" y="0"/>
                        <a:pt x="4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505" name="Freeform 1012"/>
                <p:cNvSpPr/>
                <p:nvPr/>
              </p:nvSpPr>
              <p:spPr bwMode="auto">
                <a:xfrm>
                  <a:off x="2245" y="2484"/>
                  <a:ext cx="103" cy="130"/>
                </a:xfrm>
                <a:custGeom>
                  <a:avLst/>
                  <a:gdLst>
                    <a:gd name="T0" fmla="*/ 600 w 41"/>
                    <a:gd name="T1" fmla="*/ 711 h 49"/>
                    <a:gd name="T2" fmla="*/ 379 w 41"/>
                    <a:gd name="T3" fmla="*/ 226 h 49"/>
                    <a:gd name="T4" fmla="*/ 239 w 41"/>
                    <a:gd name="T5" fmla="*/ 133 h 49"/>
                    <a:gd name="T6" fmla="*/ 83 w 41"/>
                    <a:gd name="T7" fmla="*/ 0 h 49"/>
                    <a:gd name="T8" fmla="*/ 83 w 41"/>
                    <a:gd name="T9" fmla="*/ 0 h 49"/>
                    <a:gd name="T10" fmla="*/ 0 w 41"/>
                    <a:gd name="T11" fmla="*/ 56 h 49"/>
                    <a:gd name="T12" fmla="*/ 0 w 41"/>
                    <a:gd name="T13" fmla="*/ 77 h 49"/>
                    <a:gd name="T14" fmla="*/ 188 w 41"/>
                    <a:gd name="T15" fmla="*/ 226 h 49"/>
                    <a:gd name="T16" fmla="*/ 317 w 41"/>
                    <a:gd name="T17" fmla="*/ 294 h 49"/>
                    <a:gd name="T18" fmla="*/ 505 w 41"/>
                    <a:gd name="T19" fmla="*/ 746 h 49"/>
                    <a:gd name="T20" fmla="*/ 555 w 41"/>
                    <a:gd name="T21" fmla="*/ 881 h 49"/>
                    <a:gd name="T22" fmla="*/ 618 w 41"/>
                    <a:gd name="T23" fmla="*/ 915 h 49"/>
                    <a:gd name="T24" fmla="*/ 631 w 41"/>
                    <a:gd name="T25" fmla="*/ 838 h 49"/>
                    <a:gd name="T26" fmla="*/ 600 w 41"/>
                    <a:gd name="T27" fmla="*/ 711 h 4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41" h="49">
                      <a:moveTo>
                        <a:pt x="38" y="38"/>
                      </a:moveTo>
                      <a:cubicBezTo>
                        <a:pt x="35" y="28"/>
                        <a:pt x="32" y="18"/>
                        <a:pt x="24" y="12"/>
                      </a:cubicBezTo>
                      <a:cubicBezTo>
                        <a:pt x="21" y="9"/>
                        <a:pt x="18" y="8"/>
                        <a:pt x="15" y="7"/>
                      </a:cubicBezTo>
                      <a:cubicBezTo>
                        <a:pt x="11" y="5"/>
                        <a:pt x="8" y="4"/>
                        <a:pt x="5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3" y="1"/>
                        <a:pt x="2" y="2"/>
                        <a:pt x="0" y="3"/>
                      </a:cubicBezTo>
                      <a:cubicBezTo>
                        <a:pt x="0" y="3"/>
                        <a:pt x="0" y="4"/>
                        <a:pt x="0" y="4"/>
                      </a:cubicBezTo>
                      <a:cubicBezTo>
                        <a:pt x="4" y="9"/>
                        <a:pt x="8" y="11"/>
                        <a:pt x="12" y="12"/>
                      </a:cubicBezTo>
                      <a:cubicBezTo>
                        <a:pt x="15" y="13"/>
                        <a:pt x="18" y="14"/>
                        <a:pt x="20" y="16"/>
                      </a:cubicBezTo>
                      <a:cubicBezTo>
                        <a:pt x="27" y="22"/>
                        <a:pt x="29" y="30"/>
                        <a:pt x="32" y="40"/>
                      </a:cubicBezTo>
                      <a:cubicBezTo>
                        <a:pt x="35" y="47"/>
                        <a:pt x="35" y="47"/>
                        <a:pt x="35" y="47"/>
                      </a:cubicBezTo>
                      <a:cubicBezTo>
                        <a:pt x="35" y="49"/>
                        <a:pt x="37" y="49"/>
                        <a:pt x="39" y="49"/>
                      </a:cubicBezTo>
                      <a:cubicBezTo>
                        <a:pt x="40" y="48"/>
                        <a:pt x="41" y="47"/>
                        <a:pt x="40" y="45"/>
                      </a:cubicBezTo>
                      <a:lnTo>
                        <a:pt x="38" y="38"/>
                      </a:ln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506" name="Freeform 1013"/>
                <p:cNvSpPr/>
                <p:nvPr/>
              </p:nvSpPr>
              <p:spPr bwMode="auto">
                <a:xfrm>
                  <a:off x="2258" y="2342"/>
                  <a:ext cx="210" cy="206"/>
                </a:xfrm>
                <a:custGeom>
                  <a:avLst/>
                  <a:gdLst>
                    <a:gd name="T0" fmla="*/ 33 w 84"/>
                    <a:gd name="T1" fmla="*/ 0 h 77"/>
                    <a:gd name="T2" fmla="*/ 20 w 84"/>
                    <a:gd name="T3" fmla="*/ 94 h 77"/>
                    <a:gd name="T4" fmla="*/ 488 w 84"/>
                    <a:gd name="T5" fmla="*/ 516 h 77"/>
                    <a:gd name="T6" fmla="*/ 738 w 84"/>
                    <a:gd name="T7" fmla="*/ 688 h 77"/>
                    <a:gd name="T8" fmla="*/ 1220 w 84"/>
                    <a:gd name="T9" fmla="*/ 1418 h 77"/>
                    <a:gd name="T10" fmla="*/ 1270 w 84"/>
                    <a:gd name="T11" fmla="*/ 1474 h 77"/>
                    <a:gd name="T12" fmla="*/ 1313 w 84"/>
                    <a:gd name="T13" fmla="*/ 1397 h 77"/>
                    <a:gd name="T14" fmla="*/ 783 w 84"/>
                    <a:gd name="T15" fmla="*/ 594 h 77"/>
                    <a:gd name="T16" fmla="*/ 533 w 84"/>
                    <a:gd name="T17" fmla="*/ 423 h 77"/>
                    <a:gd name="T18" fmla="*/ 95 w 84"/>
                    <a:gd name="T19" fmla="*/ 35 h 77"/>
                    <a:gd name="T20" fmla="*/ 33 w 84"/>
                    <a:gd name="T21" fmla="*/ 0 h 7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4" h="77">
                      <a:moveTo>
                        <a:pt x="2" y="0"/>
                      </a:moveTo>
                      <a:cubicBezTo>
                        <a:pt x="0" y="1"/>
                        <a:pt x="0" y="3"/>
                        <a:pt x="1" y="5"/>
                      </a:cubicBezTo>
                      <a:cubicBezTo>
                        <a:pt x="7" y="15"/>
                        <a:pt x="19" y="22"/>
                        <a:pt x="31" y="27"/>
                      </a:cubicBezTo>
                      <a:cubicBezTo>
                        <a:pt x="37" y="30"/>
                        <a:pt x="42" y="33"/>
                        <a:pt x="47" y="36"/>
                      </a:cubicBezTo>
                      <a:cubicBezTo>
                        <a:pt x="61" y="46"/>
                        <a:pt x="74" y="56"/>
                        <a:pt x="78" y="74"/>
                      </a:cubicBezTo>
                      <a:cubicBezTo>
                        <a:pt x="78" y="76"/>
                        <a:pt x="80" y="77"/>
                        <a:pt x="81" y="77"/>
                      </a:cubicBezTo>
                      <a:cubicBezTo>
                        <a:pt x="83" y="76"/>
                        <a:pt x="84" y="75"/>
                        <a:pt x="84" y="73"/>
                      </a:cubicBezTo>
                      <a:cubicBezTo>
                        <a:pt x="79" y="53"/>
                        <a:pt x="65" y="41"/>
                        <a:pt x="50" y="31"/>
                      </a:cubicBezTo>
                      <a:cubicBezTo>
                        <a:pt x="45" y="28"/>
                        <a:pt x="40" y="25"/>
                        <a:pt x="34" y="22"/>
                      </a:cubicBezTo>
                      <a:cubicBezTo>
                        <a:pt x="23" y="17"/>
                        <a:pt x="11" y="11"/>
                        <a:pt x="6" y="2"/>
                      </a:cubicBezTo>
                      <a:cubicBezTo>
                        <a:pt x="5" y="0"/>
                        <a:pt x="3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507" name="Freeform 1014"/>
                <p:cNvSpPr/>
                <p:nvPr/>
              </p:nvSpPr>
              <p:spPr bwMode="auto">
                <a:xfrm>
                  <a:off x="2425" y="1969"/>
                  <a:ext cx="283" cy="53"/>
                </a:xfrm>
                <a:custGeom>
                  <a:avLst/>
                  <a:gdLst>
                    <a:gd name="T0" fmla="*/ 20 w 113"/>
                    <a:gd name="T1" fmla="*/ 21 h 20"/>
                    <a:gd name="T2" fmla="*/ 20 w 113"/>
                    <a:gd name="T3" fmla="*/ 90 h 20"/>
                    <a:gd name="T4" fmla="*/ 596 w 113"/>
                    <a:gd name="T5" fmla="*/ 191 h 20"/>
                    <a:gd name="T6" fmla="*/ 784 w 113"/>
                    <a:gd name="T7" fmla="*/ 148 h 20"/>
                    <a:gd name="T8" fmla="*/ 1397 w 113"/>
                    <a:gd name="T9" fmla="*/ 260 h 20"/>
                    <a:gd name="T10" fmla="*/ 1713 w 113"/>
                    <a:gd name="T11" fmla="*/ 352 h 20"/>
                    <a:gd name="T12" fmla="*/ 1776 w 113"/>
                    <a:gd name="T13" fmla="*/ 315 h 20"/>
                    <a:gd name="T14" fmla="*/ 1726 w 113"/>
                    <a:gd name="T15" fmla="*/ 260 h 20"/>
                    <a:gd name="T16" fmla="*/ 1430 w 113"/>
                    <a:gd name="T17" fmla="*/ 148 h 20"/>
                    <a:gd name="T18" fmla="*/ 771 w 113"/>
                    <a:gd name="T19" fmla="*/ 34 h 20"/>
                    <a:gd name="T20" fmla="*/ 584 w 113"/>
                    <a:gd name="T21" fmla="*/ 77 h 20"/>
                    <a:gd name="T22" fmla="*/ 83 w 113"/>
                    <a:gd name="T23" fmla="*/ 21 h 20"/>
                    <a:gd name="T24" fmla="*/ 20 w 113"/>
                    <a:gd name="T25" fmla="*/ 21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13" h="20">
                      <a:moveTo>
                        <a:pt x="1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11" y="17"/>
                        <a:pt x="26" y="13"/>
                        <a:pt x="38" y="10"/>
                      </a:cubicBezTo>
                      <a:cubicBezTo>
                        <a:pt x="50" y="8"/>
                        <a:pt x="50" y="8"/>
                        <a:pt x="50" y="8"/>
                      </a:cubicBezTo>
                      <a:cubicBezTo>
                        <a:pt x="62" y="6"/>
                        <a:pt x="76" y="10"/>
                        <a:pt x="89" y="14"/>
                      </a:cubicBezTo>
                      <a:cubicBezTo>
                        <a:pt x="96" y="16"/>
                        <a:pt x="102" y="18"/>
                        <a:pt x="109" y="19"/>
                      </a:cubicBezTo>
                      <a:cubicBezTo>
                        <a:pt x="111" y="20"/>
                        <a:pt x="112" y="19"/>
                        <a:pt x="113" y="17"/>
                      </a:cubicBezTo>
                      <a:cubicBezTo>
                        <a:pt x="113" y="15"/>
                        <a:pt x="112" y="14"/>
                        <a:pt x="110" y="14"/>
                      </a:cubicBezTo>
                      <a:cubicBezTo>
                        <a:pt x="104" y="12"/>
                        <a:pt x="97" y="10"/>
                        <a:pt x="91" y="8"/>
                      </a:cubicBezTo>
                      <a:cubicBezTo>
                        <a:pt x="77" y="4"/>
                        <a:pt x="63" y="0"/>
                        <a:pt x="49" y="2"/>
                      </a:cubicBezTo>
                      <a:cubicBezTo>
                        <a:pt x="37" y="4"/>
                        <a:pt x="37" y="4"/>
                        <a:pt x="37" y="4"/>
                      </a:cubicBezTo>
                      <a:cubicBezTo>
                        <a:pt x="25" y="7"/>
                        <a:pt x="13" y="10"/>
                        <a:pt x="5" y="1"/>
                      </a:cubicBezTo>
                      <a:cubicBezTo>
                        <a:pt x="4" y="0"/>
                        <a:pt x="2" y="0"/>
                        <a:pt x="1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508" name="Freeform 1015"/>
                <p:cNvSpPr/>
                <p:nvPr/>
              </p:nvSpPr>
              <p:spPr bwMode="auto">
                <a:xfrm>
                  <a:off x="2485" y="1801"/>
                  <a:ext cx="135" cy="32"/>
                </a:xfrm>
                <a:custGeom>
                  <a:avLst/>
                  <a:gdLst>
                    <a:gd name="T0" fmla="*/ 800 w 54"/>
                    <a:gd name="T1" fmla="*/ 56 h 12"/>
                    <a:gd name="T2" fmla="*/ 625 w 54"/>
                    <a:gd name="T3" fmla="*/ 35 h 12"/>
                    <a:gd name="T4" fmla="*/ 395 w 54"/>
                    <a:gd name="T5" fmla="*/ 0 h 12"/>
                    <a:gd name="T6" fmla="*/ 220 w 54"/>
                    <a:gd name="T7" fmla="*/ 56 h 12"/>
                    <a:gd name="T8" fmla="*/ 33 w 54"/>
                    <a:gd name="T9" fmla="*/ 115 h 12"/>
                    <a:gd name="T10" fmla="*/ 0 w 54"/>
                    <a:gd name="T11" fmla="*/ 115 h 12"/>
                    <a:gd name="T12" fmla="*/ 33 w 54"/>
                    <a:gd name="T13" fmla="*/ 227 h 12"/>
                    <a:gd name="T14" fmla="*/ 250 w 54"/>
                    <a:gd name="T15" fmla="*/ 171 h 12"/>
                    <a:gd name="T16" fmla="*/ 408 w 54"/>
                    <a:gd name="T17" fmla="*/ 115 h 12"/>
                    <a:gd name="T18" fmla="*/ 613 w 54"/>
                    <a:gd name="T19" fmla="*/ 149 h 12"/>
                    <a:gd name="T20" fmla="*/ 800 w 54"/>
                    <a:gd name="T21" fmla="*/ 171 h 12"/>
                    <a:gd name="T22" fmla="*/ 845 w 54"/>
                    <a:gd name="T23" fmla="*/ 115 h 12"/>
                    <a:gd name="T24" fmla="*/ 800 w 54"/>
                    <a:gd name="T25" fmla="*/ 56 h 1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4" h="12">
                      <a:moveTo>
                        <a:pt x="51" y="3"/>
                      </a:moveTo>
                      <a:cubicBezTo>
                        <a:pt x="47" y="3"/>
                        <a:pt x="44" y="2"/>
                        <a:pt x="40" y="2"/>
                      </a:cubicBezTo>
                      <a:cubicBezTo>
                        <a:pt x="35" y="1"/>
                        <a:pt x="30" y="0"/>
                        <a:pt x="25" y="0"/>
                      </a:cubicBezTo>
                      <a:cubicBezTo>
                        <a:pt x="21" y="1"/>
                        <a:pt x="18" y="2"/>
                        <a:pt x="14" y="3"/>
                      </a:cubicBezTo>
                      <a:cubicBezTo>
                        <a:pt x="10" y="5"/>
                        <a:pt x="6" y="6"/>
                        <a:pt x="2" y="6"/>
                      </a:cubicBezTo>
                      <a:cubicBezTo>
                        <a:pt x="1" y="6"/>
                        <a:pt x="1" y="6"/>
                        <a:pt x="0" y="6"/>
                      </a:cubicBezTo>
                      <a:cubicBezTo>
                        <a:pt x="1" y="8"/>
                        <a:pt x="1" y="10"/>
                        <a:pt x="2" y="12"/>
                      </a:cubicBezTo>
                      <a:cubicBezTo>
                        <a:pt x="7" y="12"/>
                        <a:pt x="12" y="11"/>
                        <a:pt x="16" y="9"/>
                      </a:cubicBezTo>
                      <a:cubicBezTo>
                        <a:pt x="19" y="8"/>
                        <a:pt x="23" y="7"/>
                        <a:pt x="26" y="6"/>
                      </a:cubicBezTo>
                      <a:cubicBezTo>
                        <a:pt x="30" y="6"/>
                        <a:pt x="34" y="7"/>
                        <a:pt x="39" y="8"/>
                      </a:cubicBezTo>
                      <a:cubicBezTo>
                        <a:pt x="42" y="8"/>
                        <a:pt x="46" y="9"/>
                        <a:pt x="51" y="9"/>
                      </a:cubicBezTo>
                      <a:cubicBezTo>
                        <a:pt x="53" y="9"/>
                        <a:pt x="54" y="8"/>
                        <a:pt x="54" y="6"/>
                      </a:cubicBezTo>
                      <a:cubicBezTo>
                        <a:pt x="54" y="4"/>
                        <a:pt x="53" y="3"/>
                        <a:pt x="51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509" name="Freeform 1016"/>
                <p:cNvSpPr/>
                <p:nvPr/>
              </p:nvSpPr>
              <p:spPr bwMode="auto">
                <a:xfrm>
                  <a:off x="2415" y="2132"/>
                  <a:ext cx="208" cy="200"/>
                </a:xfrm>
                <a:custGeom>
                  <a:avLst/>
                  <a:gdLst>
                    <a:gd name="T0" fmla="*/ 33 w 83"/>
                    <a:gd name="T1" fmla="*/ 21 h 75"/>
                    <a:gd name="T2" fmla="*/ 0 w 83"/>
                    <a:gd name="T3" fmla="*/ 77 h 75"/>
                    <a:gd name="T4" fmla="*/ 471 w 83"/>
                    <a:gd name="T5" fmla="*/ 648 h 75"/>
                    <a:gd name="T6" fmla="*/ 629 w 83"/>
                    <a:gd name="T7" fmla="*/ 760 h 75"/>
                    <a:gd name="T8" fmla="*/ 1213 w 83"/>
                    <a:gd name="T9" fmla="*/ 1365 h 75"/>
                    <a:gd name="T10" fmla="*/ 1276 w 83"/>
                    <a:gd name="T11" fmla="*/ 1400 h 75"/>
                    <a:gd name="T12" fmla="*/ 1306 w 83"/>
                    <a:gd name="T13" fmla="*/ 1344 h 75"/>
                    <a:gd name="T14" fmla="*/ 679 w 83"/>
                    <a:gd name="T15" fmla="*/ 648 h 75"/>
                    <a:gd name="T16" fmla="*/ 521 w 83"/>
                    <a:gd name="T17" fmla="*/ 547 h 75"/>
                    <a:gd name="T18" fmla="*/ 95 w 83"/>
                    <a:gd name="T19" fmla="*/ 56 h 75"/>
                    <a:gd name="T20" fmla="*/ 33 w 83"/>
                    <a:gd name="T21" fmla="*/ 21 h 7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3" h="75">
                      <a:moveTo>
                        <a:pt x="2" y="1"/>
                      </a:moveTo>
                      <a:cubicBezTo>
                        <a:pt x="0" y="1"/>
                        <a:pt x="0" y="3"/>
                        <a:pt x="0" y="4"/>
                      </a:cubicBezTo>
                      <a:cubicBezTo>
                        <a:pt x="5" y="22"/>
                        <a:pt x="18" y="28"/>
                        <a:pt x="30" y="34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50" y="45"/>
                        <a:pt x="75" y="60"/>
                        <a:pt x="77" y="72"/>
                      </a:cubicBezTo>
                      <a:cubicBezTo>
                        <a:pt x="78" y="74"/>
                        <a:pt x="79" y="75"/>
                        <a:pt x="81" y="74"/>
                      </a:cubicBezTo>
                      <a:cubicBezTo>
                        <a:pt x="82" y="74"/>
                        <a:pt x="83" y="73"/>
                        <a:pt x="83" y="71"/>
                      </a:cubicBezTo>
                      <a:cubicBezTo>
                        <a:pt x="81" y="58"/>
                        <a:pt x="62" y="45"/>
                        <a:pt x="43" y="34"/>
                      </a:cubicBezTo>
                      <a:cubicBezTo>
                        <a:pt x="43" y="34"/>
                        <a:pt x="33" y="29"/>
                        <a:pt x="33" y="29"/>
                      </a:cubicBezTo>
                      <a:cubicBezTo>
                        <a:pt x="20" y="23"/>
                        <a:pt x="10" y="17"/>
                        <a:pt x="6" y="3"/>
                      </a:cubicBezTo>
                      <a:cubicBezTo>
                        <a:pt x="5" y="1"/>
                        <a:pt x="4" y="0"/>
                        <a:pt x="2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510" name="Freeform 1017"/>
                <p:cNvSpPr/>
                <p:nvPr/>
              </p:nvSpPr>
              <p:spPr bwMode="auto">
                <a:xfrm>
                  <a:off x="2358" y="2292"/>
                  <a:ext cx="160" cy="170"/>
                </a:xfrm>
                <a:custGeom>
                  <a:avLst/>
                  <a:gdLst>
                    <a:gd name="T0" fmla="*/ 50 w 64"/>
                    <a:gd name="T1" fmla="*/ 0 h 64"/>
                    <a:gd name="T2" fmla="*/ 0 w 64"/>
                    <a:gd name="T3" fmla="*/ 77 h 64"/>
                    <a:gd name="T4" fmla="*/ 533 w 64"/>
                    <a:gd name="T5" fmla="*/ 677 h 64"/>
                    <a:gd name="T6" fmla="*/ 550 w 64"/>
                    <a:gd name="T7" fmla="*/ 677 h 64"/>
                    <a:gd name="T8" fmla="*/ 908 w 64"/>
                    <a:gd name="T9" fmla="*/ 1142 h 64"/>
                    <a:gd name="T10" fmla="*/ 958 w 64"/>
                    <a:gd name="T11" fmla="*/ 1201 h 64"/>
                    <a:gd name="T12" fmla="*/ 988 w 64"/>
                    <a:gd name="T13" fmla="*/ 1121 h 64"/>
                    <a:gd name="T14" fmla="*/ 595 w 64"/>
                    <a:gd name="T15" fmla="*/ 579 h 64"/>
                    <a:gd name="T16" fmla="*/ 563 w 64"/>
                    <a:gd name="T17" fmla="*/ 566 h 64"/>
                    <a:gd name="T18" fmla="*/ 95 w 64"/>
                    <a:gd name="T19" fmla="*/ 56 h 64"/>
                    <a:gd name="T20" fmla="*/ 50 w 64"/>
                    <a:gd name="T21" fmla="*/ 0 h 6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4" h="64">
                      <a:moveTo>
                        <a:pt x="3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3" y="19"/>
                        <a:pt x="21" y="29"/>
                        <a:pt x="34" y="36"/>
                      </a:cubicBezTo>
                      <a:cubicBezTo>
                        <a:pt x="35" y="36"/>
                        <a:pt x="35" y="36"/>
                        <a:pt x="35" y="36"/>
                      </a:cubicBezTo>
                      <a:cubicBezTo>
                        <a:pt x="51" y="45"/>
                        <a:pt x="54" y="47"/>
                        <a:pt x="58" y="61"/>
                      </a:cubicBezTo>
                      <a:cubicBezTo>
                        <a:pt x="58" y="63"/>
                        <a:pt x="60" y="64"/>
                        <a:pt x="61" y="64"/>
                      </a:cubicBezTo>
                      <a:cubicBezTo>
                        <a:pt x="63" y="63"/>
                        <a:pt x="64" y="62"/>
                        <a:pt x="63" y="60"/>
                      </a:cubicBezTo>
                      <a:cubicBezTo>
                        <a:pt x="60" y="43"/>
                        <a:pt x="54" y="40"/>
                        <a:pt x="38" y="31"/>
                      </a:cubicBezTo>
                      <a:cubicBezTo>
                        <a:pt x="36" y="30"/>
                        <a:pt x="36" y="30"/>
                        <a:pt x="36" y="30"/>
                      </a:cubicBezTo>
                      <a:cubicBezTo>
                        <a:pt x="25" y="24"/>
                        <a:pt x="8" y="15"/>
                        <a:pt x="6" y="3"/>
                      </a:cubicBezTo>
                      <a:cubicBezTo>
                        <a:pt x="6" y="1"/>
                        <a:pt x="4" y="0"/>
                        <a:pt x="3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511" name="Freeform 1018"/>
                <p:cNvSpPr/>
                <p:nvPr/>
              </p:nvSpPr>
              <p:spPr bwMode="auto">
                <a:xfrm>
                  <a:off x="1135" y="1537"/>
                  <a:ext cx="88" cy="208"/>
                </a:xfrm>
                <a:custGeom>
                  <a:avLst/>
                  <a:gdLst>
                    <a:gd name="T0" fmla="*/ 33 w 35"/>
                    <a:gd name="T1" fmla="*/ 419 h 78"/>
                    <a:gd name="T2" fmla="*/ 176 w 35"/>
                    <a:gd name="T3" fmla="*/ 989 h 78"/>
                    <a:gd name="T4" fmla="*/ 272 w 35"/>
                    <a:gd name="T5" fmla="*/ 1117 h 78"/>
                    <a:gd name="T6" fmla="*/ 463 w 35"/>
                    <a:gd name="T7" fmla="*/ 1459 h 78"/>
                    <a:gd name="T8" fmla="*/ 493 w 35"/>
                    <a:gd name="T9" fmla="*/ 1480 h 78"/>
                    <a:gd name="T10" fmla="*/ 556 w 35"/>
                    <a:gd name="T11" fmla="*/ 1443 h 78"/>
                    <a:gd name="T12" fmla="*/ 556 w 35"/>
                    <a:gd name="T13" fmla="*/ 1421 h 78"/>
                    <a:gd name="T14" fmla="*/ 347 w 35"/>
                    <a:gd name="T15" fmla="*/ 1045 h 78"/>
                    <a:gd name="T16" fmla="*/ 241 w 35"/>
                    <a:gd name="T17" fmla="*/ 909 h 78"/>
                    <a:gd name="T18" fmla="*/ 126 w 35"/>
                    <a:gd name="T19" fmla="*/ 397 h 78"/>
                    <a:gd name="T20" fmla="*/ 96 w 35"/>
                    <a:gd name="T21" fmla="*/ 56 h 78"/>
                    <a:gd name="T22" fmla="*/ 33 w 35"/>
                    <a:gd name="T23" fmla="*/ 21 h 78"/>
                    <a:gd name="T24" fmla="*/ 0 w 35"/>
                    <a:gd name="T25" fmla="*/ 77 h 78"/>
                    <a:gd name="T26" fmla="*/ 33 w 35"/>
                    <a:gd name="T27" fmla="*/ 419 h 7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35" h="78">
                      <a:moveTo>
                        <a:pt x="2" y="22"/>
                      </a:moveTo>
                      <a:cubicBezTo>
                        <a:pt x="2" y="31"/>
                        <a:pt x="2" y="42"/>
                        <a:pt x="11" y="52"/>
                      </a:cubicBezTo>
                      <a:cubicBezTo>
                        <a:pt x="17" y="59"/>
                        <a:pt x="17" y="59"/>
                        <a:pt x="17" y="59"/>
                      </a:cubicBezTo>
                      <a:cubicBezTo>
                        <a:pt x="22" y="65"/>
                        <a:pt x="27" y="70"/>
                        <a:pt x="29" y="77"/>
                      </a:cubicBezTo>
                      <a:cubicBezTo>
                        <a:pt x="30" y="78"/>
                        <a:pt x="30" y="78"/>
                        <a:pt x="31" y="78"/>
                      </a:cubicBezTo>
                      <a:cubicBezTo>
                        <a:pt x="32" y="77"/>
                        <a:pt x="34" y="77"/>
                        <a:pt x="35" y="76"/>
                      </a:cubicBezTo>
                      <a:cubicBezTo>
                        <a:pt x="35" y="75"/>
                        <a:pt x="35" y="75"/>
                        <a:pt x="35" y="75"/>
                      </a:cubicBezTo>
                      <a:cubicBezTo>
                        <a:pt x="32" y="67"/>
                        <a:pt x="27" y="61"/>
                        <a:pt x="22" y="55"/>
                      </a:cubicBezTo>
                      <a:cubicBezTo>
                        <a:pt x="15" y="48"/>
                        <a:pt x="15" y="48"/>
                        <a:pt x="15" y="48"/>
                      </a:cubicBezTo>
                      <a:cubicBezTo>
                        <a:pt x="8" y="40"/>
                        <a:pt x="8" y="31"/>
                        <a:pt x="8" y="21"/>
                      </a:cubicBezTo>
                      <a:cubicBezTo>
                        <a:pt x="8" y="16"/>
                        <a:pt x="7" y="10"/>
                        <a:pt x="6" y="3"/>
                      </a:cubicBezTo>
                      <a:cubicBezTo>
                        <a:pt x="5" y="1"/>
                        <a:pt x="4" y="0"/>
                        <a:pt x="2" y="1"/>
                      </a:cubicBezTo>
                      <a:cubicBezTo>
                        <a:pt x="1" y="1"/>
                        <a:pt x="0" y="3"/>
                        <a:pt x="0" y="4"/>
                      </a:cubicBezTo>
                      <a:cubicBezTo>
                        <a:pt x="1" y="10"/>
                        <a:pt x="2" y="16"/>
                        <a:pt x="2" y="2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512" name="Freeform 1019"/>
                <p:cNvSpPr/>
                <p:nvPr/>
              </p:nvSpPr>
              <p:spPr bwMode="auto">
                <a:xfrm>
                  <a:off x="1210" y="1537"/>
                  <a:ext cx="110" cy="240"/>
                </a:xfrm>
                <a:custGeom>
                  <a:avLst/>
                  <a:gdLst>
                    <a:gd name="T0" fmla="*/ 33 w 44"/>
                    <a:gd name="T1" fmla="*/ 21 h 90"/>
                    <a:gd name="T2" fmla="*/ 20 w 44"/>
                    <a:gd name="T3" fmla="*/ 93 h 90"/>
                    <a:gd name="T4" fmla="*/ 208 w 44"/>
                    <a:gd name="T5" fmla="*/ 533 h 90"/>
                    <a:gd name="T6" fmla="*/ 595 w 44"/>
                    <a:gd name="T7" fmla="*/ 1651 h 90"/>
                    <a:gd name="T8" fmla="*/ 645 w 44"/>
                    <a:gd name="T9" fmla="*/ 1685 h 90"/>
                    <a:gd name="T10" fmla="*/ 688 w 44"/>
                    <a:gd name="T11" fmla="*/ 1629 h 90"/>
                    <a:gd name="T12" fmla="*/ 300 w 44"/>
                    <a:gd name="T13" fmla="*/ 477 h 90"/>
                    <a:gd name="T14" fmla="*/ 95 w 44"/>
                    <a:gd name="T15" fmla="*/ 35 h 90"/>
                    <a:gd name="T16" fmla="*/ 33 w 44"/>
                    <a:gd name="T17" fmla="*/ 21 h 9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4" h="90">
                      <a:moveTo>
                        <a:pt x="2" y="1"/>
                      </a:moveTo>
                      <a:cubicBezTo>
                        <a:pt x="1" y="2"/>
                        <a:pt x="0" y="4"/>
                        <a:pt x="1" y="5"/>
                      </a:cubicBezTo>
                      <a:cubicBezTo>
                        <a:pt x="5" y="13"/>
                        <a:pt x="9" y="20"/>
                        <a:pt x="13" y="28"/>
                      </a:cubicBezTo>
                      <a:cubicBezTo>
                        <a:pt x="24" y="47"/>
                        <a:pt x="35" y="66"/>
                        <a:pt x="38" y="87"/>
                      </a:cubicBezTo>
                      <a:cubicBezTo>
                        <a:pt x="38" y="89"/>
                        <a:pt x="40" y="90"/>
                        <a:pt x="41" y="89"/>
                      </a:cubicBezTo>
                      <a:cubicBezTo>
                        <a:pt x="43" y="89"/>
                        <a:pt x="44" y="88"/>
                        <a:pt x="44" y="86"/>
                      </a:cubicBezTo>
                      <a:cubicBezTo>
                        <a:pt x="41" y="64"/>
                        <a:pt x="29" y="45"/>
                        <a:pt x="19" y="25"/>
                      </a:cubicBezTo>
                      <a:cubicBezTo>
                        <a:pt x="14" y="18"/>
                        <a:pt x="10" y="10"/>
                        <a:pt x="6" y="2"/>
                      </a:cubicBezTo>
                      <a:cubicBezTo>
                        <a:pt x="6" y="1"/>
                        <a:pt x="4" y="0"/>
                        <a:pt x="2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513" name="Freeform 1020"/>
                <p:cNvSpPr/>
                <p:nvPr/>
              </p:nvSpPr>
              <p:spPr bwMode="auto">
                <a:xfrm>
                  <a:off x="1310" y="1585"/>
                  <a:ext cx="105" cy="171"/>
                </a:xfrm>
                <a:custGeom>
                  <a:avLst/>
                  <a:gdLst>
                    <a:gd name="T0" fmla="*/ 50 w 42"/>
                    <a:gd name="T1" fmla="*/ 0 h 64"/>
                    <a:gd name="T2" fmla="*/ 20 w 42"/>
                    <a:gd name="T3" fmla="*/ 77 h 64"/>
                    <a:gd name="T4" fmla="*/ 63 w 42"/>
                    <a:gd name="T5" fmla="*/ 265 h 64"/>
                    <a:gd name="T6" fmla="*/ 270 w 42"/>
                    <a:gd name="T7" fmla="*/ 786 h 64"/>
                    <a:gd name="T8" fmla="*/ 408 w 42"/>
                    <a:gd name="T9" fmla="*/ 970 h 64"/>
                    <a:gd name="T10" fmla="*/ 563 w 42"/>
                    <a:gd name="T11" fmla="*/ 1186 h 64"/>
                    <a:gd name="T12" fmla="*/ 625 w 42"/>
                    <a:gd name="T13" fmla="*/ 1200 h 64"/>
                    <a:gd name="T14" fmla="*/ 645 w 42"/>
                    <a:gd name="T15" fmla="*/ 1128 h 64"/>
                    <a:gd name="T16" fmla="*/ 470 w 42"/>
                    <a:gd name="T17" fmla="*/ 900 h 64"/>
                    <a:gd name="T18" fmla="*/ 345 w 42"/>
                    <a:gd name="T19" fmla="*/ 729 h 64"/>
                    <a:gd name="T20" fmla="*/ 158 w 42"/>
                    <a:gd name="T21" fmla="*/ 230 h 64"/>
                    <a:gd name="T22" fmla="*/ 95 w 42"/>
                    <a:gd name="T23" fmla="*/ 35 h 64"/>
                    <a:gd name="T24" fmla="*/ 50 w 42"/>
                    <a:gd name="T25" fmla="*/ 0 h 6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2" h="64">
                      <a:moveTo>
                        <a:pt x="3" y="0"/>
                      </a:moveTo>
                      <a:cubicBezTo>
                        <a:pt x="1" y="1"/>
                        <a:pt x="0" y="3"/>
                        <a:pt x="1" y="4"/>
                      </a:cubicBezTo>
                      <a:cubicBezTo>
                        <a:pt x="4" y="14"/>
                        <a:pt x="4" y="14"/>
                        <a:pt x="4" y="14"/>
                      </a:cubicBezTo>
                      <a:cubicBezTo>
                        <a:pt x="7" y="23"/>
                        <a:pt x="11" y="32"/>
                        <a:pt x="17" y="41"/>
                      </a:cubicBezTo>
                      <a:cubicBezTo>
                        <a:pt x="20" y="45"/>
                        <a:pt x="23" y="48"/>
                        <a:pt x="26" y="51"/>
                      </a:cubicBezTo>
                      <a:cubicBezTo>
                        <a:pt x="30" y="55"/>
                        <a:pt x="33" y="58"/>
                        <a:pt x="36" y="62"/>
                      </a:cubicBezTo>
                      <a:cubicBezTo>
                        <a:pt x="37" y="63"/>
                        <a:pt x="38" y="64"/>
                        <a:pt x="40" y="63"/>
                      </a:cubicBezTo>
                      <a:cubicBezTo>
                        <a:pt x="41" y="62"/>
                        <a:pt x="42" y="60"/>
                        <a:pt x="41" y="59"/>
                      </a:cubicBezTo>
                      <a:cubicBezTo>
                        <a:pt x="38" y="54"/>
                        <a:pt x="34" y="50"/>
                        <a:pt x="30" y="47"/>
                      </a:cubicBezTo>
                      <a:cubicBezTo>
                        <a:pt x="27" y="44"/>
                        <a:pt x="24" y="41"/>
                        <a:pt x="22" y="38"/>
                      </a:cubicBezTo>
                      <a:cubicBezTo>
                        <a:pt x="16" y="30"/>
                        <a:pt x="13" y="21"/>
                        <a:pt x="10" y="1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0"/>
                        <a:pt x="4" y="0"/>
                        <a:pt x="3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514" name="Freeform 1021"/>
                <p:cNvSpPr/>
                <p:nvPr/>
              </p:nvSpPr>
              <p:spPr bwMode="auto">
                <a:xfrm>
                  <a:off x="1058" y="1697"/>
                  <a:ext cx="110" cy="192"/>
                </a:xfrm>
                <a:custGeom>
                  <a:avLst/>
                  <a:gdLst>
                    <a:gd name="T0" fmla="*/ 33 w 44"/>
                    <a:gd name="T1" fmla="*/ 21 h 72"/>
                    <a:gd name="T2" fmla="*/ 0 w 44"/>
                    <a:gd name="T3" fmla="*/ 93 h 72"/>
                    <a:gd name="T4" fmla="*/ 33 w 44"/>
                    <a:gd name="T5" fmla="*/ 227 h 72"/>
                    <a:gd name="T6" fmla="*/ 238 w 44"/>
                    <a:gd name="T7" fmla="*/ 875 h 72"/>
                    <a:gd name="T8" fmla="*/ 425 w 44"/>
                    <a:gd name="T9" fmla="*/ 1080 h 72"/>
                    <a:gd name="T10" fmla="*/ 595 w 44"/>
                    <a:gd name="T11" fmla="*/ 1331 h 72"/>
                    <a:gd name="T12" fmla="*/ 645 w 44"/>
                    <a:gd name="T13" fmla="*/ 1365 h 72"/>
                    <a:gd name="T14" fmla="*/ 688 w 44"/>
                    <a:gd name="T15" fmla="*/ 1309 h 72"/>
                    <a:gd name="T16" fmla="*/ 470 w 44"/>
                    <a:gd name="T17" fmla="*/ 989 h 72"/>
                    <a:gd name="T18" fmla="*/ 313 w 44"/>
                    <a:gd name="T19" fmla="*/ 819 h 72"/>
                    <a:gd name="T20" fmla="*/ 125 w 44"/>
                    <a:gd name="T21" fmla="*/ 192 h 72"/>
                    <a:gd name="T22" fmla="*/ 95 w 44"/>
                    <a:gd name="T23" fmla="*/ 56 h 72"/>
                    <a:gd name="T24" fmla="*/ 33 w 44"/>
                    <a:gd name="T25" fmla="*/ 21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4" h="72">
                      <a:moveTo>
                        <a:pt x="2" y="1"/>
                      </a:moveTo>
                      <a:cubicBezTo>
                        <a:pt x="1" y="1"/>
                        <a:pt x="0" y="3"/>
                        <a:pt x="0" y="5"/>
                      </a:cubicBezTo>
                      <a:cubicBezTo>
                        <a:pt x="2" y="12"/>
                        <a:pt x="2" y="12"/>
                        <a:pt x="2" y="12"/>
                      </a:cubicBezTo>
                      <a:cubicBezTo>
                        <a:pt x="5" y="23"/>
                        <a:pt x="9" y="36"/>
                        <a:pt x="15" y="46"/>
                      </a:cubicBezTo>
                      <a:cubicBezTo>
                        <a:pt x="18" y="50"/>
                        <a:pt x="22" y="54"/>
                        <a:pt x="27" y="57"/>
                      </a:cubicBezTo>
                      <a:cubicBezTo>
                        <a:pt x="32" y="61"/>
                        <a:pt x="37" y="64"/>
                        <a:pt x="38" y="70"/>
                      </a:cubicBezTo>
                      <a:cubicBezTo>
                        <a:pt x="38" y="71"/>
                        <a:pt x="39" y="72"/>
                        <a:pt x="41" y="72"/>
                      </a:cubicBezTo>
                      <a:cubicBezTo>
                        <a:pt x="43" y="72"/>
                        <a:pt x="44" y="70"/>
                        <a:pt x="44" y="69"/>
                      </a:cubicBezTo>
                      <a:cubicBezTo>
                        <a:pt x="42" y="61"/>
                        <a:pt x="36" y="56"/>
                        <a:pt x="30" y="52"/>
                      </a:cubicBezTo>
                      <a:cubicBezTo>
                        <a:pt x="26" y="49"/>
                        <a:pt x="23" y="46"/>
                        <a:pt x="20" y="43"/>
                      </a:cubicBezTo>
                      <a:cubicBezTo>
                        <a:pt x="15" y="34"/>
                        <a:pt x="11" y="21"/>
                        <a:pt x="8" y="10"/>
                      </a:cubicBezTo>
                      <a:cubicBezTo>
                        <a:pt x="6" y="3"/>
                        <a:pt x="6" y="3"/>
                        <a:pt x="6" y="3"/>
                      </a:cubicBezTo>
                      <a:cubicBezTo>
                        <a:pt x="6" y="1"/>
                        <a:pt x="4" y="0"/>
                        <a:pt x="2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</p:grpSp>
          <p:grpSp>
            <p:nvGrpSpPr>
              <p:cNvPr id="1073" name="Group 580"/>
              <p:cNvGrpSpPr/>
              <p:nvPr/>
            </p:nvGrpSpPr>
            <p:grpSpPr bwMode="auto">
              <a:xfrm>
                <a:off x="460" y="1110"/>
                <a:ext cx="2248" cy="1822"/>
                <a:chOff x="460" y="1110"/>
                <a:chExt cx="2248" cy="1822"/>
              </a:xfrm>
            </p:grpSpPr>
            <p:sp>
              <p:nvSpPr>
                <p:cNvPr id="1115" name="Freeform 622"/>
                <p:cNvSpPr/>
                <p:nvPr/>
              </p:nvSpPr>
              <p:spPr bwMode="auto">
                <a:xfrm>
                  <a:off x="970" y="1702"/>
                  <a:ext cx="75" cy="147"/>
                </a:xfrm>
                <a:custGeom>
                  <a:avLst/>
                  <a:gdLst>
                    <a:gd name="T0" fmla="*/ 50 w 30"/>
                    <a:gd name="T1" fmla="*/ 286 h 55"/>
                    <a:gd name="T2" fmla="*/ 363 w 30"/>
                    <a:gd name="T3" fmla="*/ 1050 h 55"/>
                    <a:gd name="T4" fmla="*/ 470 w 30"/>
                    <a:gd name="T5" fmla="*/ 994 h 55"/>
                    <a:gd name="T6" fmla="*/ 458 w 30"/>
                    <a:gd name="T7" fmla="*/ 970 h 55"/>
                    <a:gd name="T8" fmla="*/ 145 w 30"/>
                    <a:gd name="T9" fmla="*/ 251 h 55"/>
                    <a:gd name="T10" fmla="*/ 95 w 30"/>
                    <a:gd name="T11" fmla="*/ 56 h 55"/>
                    <a:gd name="T12" fmla="*/ 33 w 30"/>
                    <a:gd name="T13" fmla="*/ 21 h 55"/>
                    <a:gd name="T14" fmla="*/ 0 w 30"/>
                    <a:gd name="T15" fmla="*/ 94 h 55"/>
                    <a:gd name="T16" fmla="*/ 50 w 30"/>
                    <a:gd name="T17" fmla="*/ 286 h 5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55">
                      <a:moveTo>
                        <a:pt x="3" y="15"/>
                      </a:moveTo>
                      <a:cubicBezTo>
                        <a:pt x="8" y="29"/>
                        <a:pt x="13" y="49"/>
                        <a:pt x="23" y="55"/>
                      </a:cubicBezTo>
                      <a:cubicBezTo>
                        <a:pt x="26" y="54"/>
                        <a:pt x="28" y="53"/>
                        <a:pt x="30" y="52"/>
                      </a:cubicBezTo>
                      <a:cubicBezTo>
                        <a:pt x="30" y="52"/>
                        <a:pt x="30" y="51"/>
                        <a:pt x="29" y="51"/>
                      </a:cubicBezTo>
                      <a:cubicBezTo>
                        <a:pt x="19" y="49"/>
                        <a:pt x="13" y="27"/>
                        <a:pt x="9" y="13"/>
                      </a:cubicBezTo>
                      <a:cubicBezTo>
                        <a:pt x="6" y="3"/>
                        <a:pt x="6" y="3"/>
                        <a:pt x="6" y="3"/>
                      </a:cubicBezTo>
                      <a:cubicBezTo>
                        <a:pt x="6" y="1"/>
                        <a:pt x="4" y="0"/>
                        <a:pt x="2" y="1"/>
                      </a:cubicBezTo>
                      <a:cubicBezTo>
                        <a:pt x="1" y="1"/>
                        <a:pt x="0" y="3"/>
                        <a:pt x="0" y="5"/>
                      </a:cubicBezTo>
                      <a:lnTo>
                        <a:pt x="3" y="15"/>
                      </a:ln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16" name="Freeform 623"/>
                <p:cNvSpPr/>
                <p:nvPr/>
              </p:nvSpPr>
              <p:spPr bwMode="auto">
                <a:xfrm>
                  <a:off x="810" y="1833"/>
                  <a:ext cx="118" cy="171"/>
                </a:xfrm>
                <a:custGeom>
                  <a:avLst/>
                  <a:gdLst>
                    <a:gd name="T0" fmla="*/ 33 w 47"/>
                    <a:gd name="T1" fmla="*/ 21 h 64"/>
                    <a:gd name="T2" fmla="*/ 20 w 47"/>
                    <a:gd name="T3" fmla="*/ 94 h 64"/>
                    <a:gd name="T4" fmla="*/ 239 w 47"/>
                    <a:gd name="T5" fmla="*/ 363 h 64"/>
                    <a:gd name="T6" fmla="*/ 505 w 47"/>
                    <a:gd name="T7" fmla="*/ 764 h 64"/>
                    <a:gd name="T8" fmla="*/ 535 w 47"/>
                    <a:gd name="T9" fmla="*/ 914 h 64"/>
                    <a:gd name="T10" fmla="*/ 663 w 47"/>
                    <a:gd name="T11" fmla="*/ 1221 h 64"/>
                    <a:gd name="T12" fmla="*/ 726 w 47"/>
                    <a:gd name="T13" fmla="*/ 1186 h 64"/>
                    <a:gd name="T14" fmla="*/ 713 w 47"/>
                    <a:gd name="T15" fmla="*/ 1106 h 64"/>
                    <a:gd name="T16" fmla="*/ 630 w 47"/>
                    <a:gd name="T17" fmla="*/ 879 h 64"/>
                    <a:gd name="T18" fmla="*/ 585 w 47"/>
                    <a:gd name="T19" fmla="*/ 729 h 64"/>
                    <a:gd name="T20" fmla="*/ 304 w 47"/>
                    <a:gd name="T21" fmla="*/ 286 h 64"/>
                    <a:gd name="T22" fmla="*/ 95 w 47"/>
                    <a:gd name="T23" fmla="*/ 35 h 64"/>
                    <a:gd name="T24" fmla="*/ 33 w 47"/>
                    <a:gd name="T25" fmla="*/ 21 h 6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7" h="64">
                      <a:moveTo>
                        <a:pt x="2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6" y="11"/>
                        <a:pt x="10" y="15"/>
                        <a:pt x="15" y="19"/>
                      </a:cubicBezTo>
                      <a:cubicBezTo>
                        <a:pt x="22" y="25"/>
                        <a:pt x="28" y="31"/>
                        <a:pt x="32" y="40"/>
                      </a:cubicBezTo>
                      <a:cubicBezTo>
                        <a:pt x="34" y="48"/>
                        <a:pt x="34" y="48"/>
                        <a:pt x="34" y="48"/>
                      </a:cubicBezTo>
                      <a:cubicBezTo>
                        <a:pt x="36" y="54"/>
                        <a:pt x="37" y="61"/>
                        <a:pt x="42" y="64"/>
                      </a:cubicBezTo>
                      <a:cubicBezTo>
                        <a:pt x="44" y="64"/>
                        <a:pt x="46" y="64"/>
                        <a:pt x="46" y="62"/>
                      </a:cubicBezTo>
                      <a:cubicBezTo>
                        <a:pt x="47" y="61"/>
                        <a:pt x="46" y="59"/>
                        <a:pt x="45" y="58"/>
                      </a:cubicBezTo>
                      <a:cubicBezTo>
                        <a:pt x="43" y="57"/>
                        <a:pt x="41" y="51"/>
                        <a:pt x="40" y="46"/>
                      </a:cubicBezTo>
                      <a:cubicBezTo>
                        <a:pt x="37" y="38"/>
                        <a:pt x="37" y="38"/>
                        <a:pt x="37" y="38"/>
                      </a:cubicBezTo>
                      <a:cubicBezTo>
                        <a:pt x="33" y="27"/>
                        <a:pt x="26" y="21"/>
                        <a:pt x="19" y="15"/>
                      </a:cubicBezTo>
                      <a:cubicBezTo>
                        <a:pt x="14" y="11"/>
                        <a:pt x="10" y="7"/>
                        <a:pt x="6" y="2"/>
                      </a:cubicBezTo>
                      <a:cubicBezTo>
                        <a:pt x="5" y="0"/>
                        <a:pt x="3" y="0"/>
                        <a:pt x="2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17" name="Freeform 624"/>
                <p:cNvSpPr/>
                <p:nvPr/>
              </p:nvSpPr>
              <p:spPr bwMode="auto">
                <a:xfrm>
                  <a:off x="710" y="1873"/>
                  <a:ext cx="135" cy="141"/>
                </a:xfrm>
                <a:custGeom>
                  <a:avLst/>
                  <a:gdLst>
                    <a:gd name="T0" fmla="*/ 20 w 54"/>
                    <a:gd name="T1" fmla="*/ 21 h 53"/>
                    <a:gd name="T2" fmla="*/ 33 w 54"/>
                    <a:gd name="T3" fmla="*/ 114 h 53"/>
                    <a:gd name="T4" fmla="*/ 158 w 54"/>
                    <a:gd name="T5" fmla="*/ 205 h 53"/>
                    <a:gd name="T6" fmla="*/ 488 w 54"/>
                    <a:gd name="T7" fmla="*/ 490 h 53"/>
                    <a:gd name="T8" fmla="*/ 595 w 54"/>
                    <a:gd name="T9" fmla="*/ 716 h 53"/>
                    <a:gd name="T10" fmla="*/ 770 w 54"/>
                    <a:gd name="T11" fmla="*/ 976 h 53"/>
                    <a:gd name="T12" fmla="*/ 833 w 54"/>
                    <a:gd name="T13" fmla="*/ 963 h 53"/>
                    <a:gd name="T14" fmla="*/ 813 w 54"/>
                    <a:gd name="T15" fmla="*/ 886 h 53"/>
                    <a:gd name="T16" fmla="*/ 688 w 54"/>
                    <a:gd name="T17" fmla="*/ 657 h 53"/>
                    <a:gd name="T18" fmla="*/ 550 w 54"/>
                    <a:gd name="T19" fmla="*/ 396 h 53"/>
                    <a:gd name="T20" fmla="*/ 208 w 54"/>
                    <a:gd name="T21" fmla="*/ 114 h 53"/>
                    <a:gd name="T22" fmla="*/ 83 w 54"/>
                    <a:gd name="T23" fmla="*/ 21 h 53"/>
                    <a:gd name="T24" fmla="*/ 20 w 54"/>
                    <a:gd name="T25" fmla="*/ 21 h 5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4" h="53">
                      <a:moveTo>
                        <a:pt x="1" y="1"/>
                      </a:move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7" y="15"/>
                        <a:pt x="25" y="21"/>
                        <a:pt x="31" y="26"/>
                      </a:cubicBezTo>
                      <a:cubicBezTo>
                        <a:pt x="34" y="29"/>
                        <a:pt x="36" y="33"/>
                        <a:pt x="38" y="38"/>
                      </a:cubicBezTo>
                      <a:cubicBezTo>
                        <a:pt x="41" y="43"/>
                        <a:pt x="43" y="49"/>
                        <a:pt x="49" y="52"/>
                      </a:cubicBezTo>
                      <a:cubicBezTo>
                        <a:pt x="50" y="53"/>
                        <a:pt x="52" y="53"/>
                        <a:pt x="53" y="51"/>
                      </a:cubicBezTo>
                      <a:cubicBezTo>
                        <a:pt x="54" y="50"/>
                        <a:pt x="53" y="48"/>
                        <a:pt x="52" y="47"/>
                      </a:cubicBezTo>
                      <a:cubicBezTo>
                        <a:pt x="48" y="45"/>
                        <a:pt x="46" y="40"/>
                        <a:pt x="44" y="35"/>
                      </a:cubicBezTo>
                      <a:cubicBezTo>
                        <a:pt x="41" y="30"/>
                        <a:pt x="39" y="25"/>
                        <a:pt x="35" y="21"/>
                      </a:cubicBezTo>
                      <a:cubicBezTo>
                        <a:pt x="29" y="16"/>
                        <a:pt x="21" y="11"/>
                        <a:pt x="13" y="6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4" y="0"/>
                        <a:pt x="2" y="0"/>
                        <a:pt x="1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18" name="Freeform 625"/>
                <p:cNvSpPr/>
                <p:nvPr/>
              </p:nvSpPr>
              <p:spPr bwMode="auto">
                <a:xfrm>
                  <a:off x="600" y="1969"/>
                  <a:ext cx="190" cy="85"/>
                </a:xfrm>
                <a:custGeom>
                  <a:avLst/>
                  <a:gdLst>
                    <a:gd name="T0" fmla="*/ 345 w 76"/>
                    <a:gd name="T1" fmla="*/ 35 h 32"/>
                    <a:gd name="T2" fmla="*/ 83 w 76"/>
                    <a:gd name="T3" fmla="*/ 35 h 32"/>
                    <a:gd name="T4" fmla="*/ 20 w 76"/>
                    <a:gd name="T5" fmla="*/ 56 h 32"/>
                    <a:gd name="T6" fmla="*/ 50 w 76"/>
                    <a:gd name="T7" fmla="*/ 133 h 32"/>
                    <a:gd name="T8" fmla="*/ 363 w 76"/>
                    <a:gd name="T9" fmla="*/ 149 h 32"/>
                    <a:gd name="T10" fmla="*/ 708 w 76"/>
                    <a:gd name="T11" fmla="*/ 247 h 32"/>
                    <a:gd name="T12" fmla="*/ 783 w 76"/>
                    <a:gd name="T13" fmla="*/ 353 h 32"/>
                    <a:gd name="T14" fmla="*/ 1145 w 76"/>
                    <a:gd name="T15" fmla="*/ 566 h 32"/>
                    <a:gd name="T16" fmla="*/ 1188 w 76"/>
                    <a:gd name="T17" fmla="*/ 507 h 32"/>
                    <a:gd name="T18" fmla="*/ 1125 w 76"/>
                    <a:gd name="T19" fmla="*/ 452 h 32"/>
                    <a:gd name="T20" fmla="*/ 845 w 76"/>
                    <a:gd name="T21" fmla="*/ 282 h 32"/>
                    <a:gd name="T22" fmla="*/ 750 w 76"/>
                    <a:gd name="T23" fmla="*/ 170 h 32"/>
                    <a:gd name="T24" fmla="*/ 345 w 76"/>
                    <a:gd name="T25" fmla="*/ 35 h 3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6" h="32">
                      <a:moveTo>
                        <a:pt x="22" y="2"/>
                      </a:moveTo>
                      <a:cubicBezTo>
                        <a:pt x="16" y="3"/>
                        <a:pt x="11" y="4"/>
                        <a:pt x="5" y="2"/>
                      </a:cubicBezTo>
                      <a:cubicBezTo>
                        <a:pt x="3" y="1"/>
                        <a:pt x="1" y="2"/>
                        <a:pt x="1" y="3"/>
                      </a:cubicBezTo>
                      <a:cubicBezTo>
                        <a:pt x="0" y="5"/>
                        <a:pt x="1" y="7"/>
                        <a:pt x="3" y="7"/>
                      </a:cubicBezTo>
                      <a:cubicBezTo>
                        <a:pt x="11" y="10"/>
                        <a:pt x="17" y="9"/>
                        <a:pt x="23" y="8"/>
                      </a:cubicBezTo>
                      <a:cubicBezTo>
                        <a:pt x="30" y="7"/>
                        <a:pt x="36" y="6"/>
                        <a:pt x="45" y="13"/>
                      </a:cubicBezTo>
                      <a:cubicBezTo>
                        <a:pt x="50" y="19"/>
                        <a:pt x="50" y="19"/>
                        <a:pt x="50" y="19"/>
                      </a:cubicBezTo>
                      <a:cubicBezTo>
                        <a:pt x="56" y="25"/>
                        <a:pt x="63" y="32"/>
                        <a:pt x="73" y="30"/>
                      </a:cubicBezTo>
                      <a:cubicBezTo>
                        <a:pt x="75" y="30"/>
                        <a:pt x="76" y="28"/>
                        <a:pt x="76" y="27"/>
                      </a:cubicBezTo>
                      <a:cubicBezTo>
                        <a:pt x="76" y="25"/>
                        <a:pt x="74" y="24"/>
                        <a:pt x="72" y="24"/>
                      </a:cubicBezTo>
                      <a:cubicBezTo>
                        <a:pt x="65" y="26"/>
                        <a:pt x="60" y="21"/>
                        <a:pt x="54" y="15"/>
                      </a:cubicBezTo>
                      <a:cubicBezTo>
                        <a:pt x="48" y="9"/>
                        <a:pt x="48" y="9"/>
                        <a:pt x="48" y="9"/>
                      </a:cubicBezTo>
                      <a:cubicBezTo>
                        <a:pt x="38" y="0"/>
                        <a:pt x="30" y="1"/>
                        <a:pt x="22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19" name="Freeform 626"/>
                <p:cNvSpPr/>
                <p:nvPr/>
              </p:nvSpPr>
              <p:spPr bwMode="auto">
                <a:xfrm>
                  <a:off x="460" y="2172"/>
                  <a:ext cx="190" cy="45"/>
                </a:xfrm>
                <a:custGeom>
                  <a:avLst/>
                  <a:gdLst>
                    <a:gd name="T0" fmla="*/ 20 w 76"/>
                    <a:gd name="T1" fmla="*/ 21 h 17"/>
                    <a:gd name="T2" fmla="*/ 33 w 76"/>
                    <a:gd name="T3" fmla="*/ 111 h 17"/>
                    <a:gd name="T4" fmla="*/ 550 w 76"/>
                    <a:gd name="T5" fmla="*/ 225 h 17"/>
                    <a:gd name="T6" fmla="*/ 833 w 76"/>
                    <a:gd name="T7" fmla="*/ 225 h 17"/>
                    <a:gd name="T8" fmla="*/ 958 w 76"/>
                    <a:gd name="T9" fmla="*/ 259 h 17"/>
                    <a:gd name="T10" fmla="*/ 1145 w 76"/>
                    <a:gd name="T11" fmla="*/ 315 h 17"/>
                    <a:gd name="T12" fmla="*/ 1188 w 76"/>
                    <a:gd name="T13" fmla="*/ 259 h 17"/>
                    <a:gd name="T14" fmla="*/ 1145 w 76"/>
                    <a:gd name="T15" fmla="*/ 204 h 17"/>
                    <a:gd name="T16" fmla="*/ 988 w 76"/>
                    <a:gd name="T17" fmla="*/ 148 h 17"/>
                    <a:gd name="T18" fmla="*/ 833 w 76"/>
                    <a:gd name="T19" fmla="*/ 111 h 17"/>
                    <a:gd name="T20" fmla="*/ 550 w 76"/>
                    <a:gd name="T21" fmla="*/ 111 h 17"/>
                    <a:gd name="T22" fmla="*/ 83 w 76"/>
                    <a:gd name="T23" fmla="*/ 21 h 17"/>
                    <a:gd name="T24" fmla="*/ 20 w 76"/>
                    <a:gd name="T25" fmla="*/ 21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6" h="17">
                      <a:moveTo>
                        <a:pt x="1" y="1"/>
                      </a:moveTo>
                      <a:cubicBezTo>
                        <a:pt x="0" y="3"/>
                        <a:pt x="1" y="5"/>
                        <a:pt x="2" y="6"/>
                      </a:cubicBezTo>
                      <a:cubicBezTo>
                        <a:pt x="14" y="14"/>
                        <a:pt x="24" y="13"/>
                        <a:pt x="35" y="12"/>
                      </a:cubicBezTo>
                      <a:cubicBezTo>
                        <a:pt x="41" y="11"/>
                        <a:pt x="46" y="11"/>
                        <a:pt x="53" y="12"/>
                      </a:cubicBezTo>
                      <a:cubicBezTo>
                        <a:pt x="55" y="12"/>
                        <a:pt x="58" y="13"/>
                        <a:pt x="61" y="14"/>
                      </a:cubicBezTo>
                      <a:cubicBezTo>
                        <a:pt x="65" y="15"/>
                        <a:pt x="68" y="17"/>
                        <a:pt x="73" y="17"/>
                      </a:cubicBezTo>
                      <a:cubicBezTo>
                        <a:pt x="74" y="17"/>
                        <a:pt x="76" y="16"/>
                        <a:pt x="76" y="14"/>
                      </a:cubicBezTo>
                      <a:cubicBezTo>
                        <a:pt x="76" y="12"/>
                        <a:pt x="75" y="11"/>
                        <a:pt x="73" y="11"/>
                      </a:cubicBezTo>
                      <a:cubicBezTo>
                        <a:pt x="69" y="11"/>
                        <a:pt x="66" y="10"/>
                        <a:pt x="63" y="8"/>
                      </a:cubicBezTo>
                      <a:cubicBezTo>
                        <a:pt x="60" y="7"/>
                        <a:pt x="57" y="6"/>
                        <a:pt x="53" y="6"/>
                      </a:cubicBezTo>
                      <a:cubicBezTo>
                        <a:pt x="46" y="5"/>
                        <a:pt x="40" y="5"/>
                        <a:pt x="35" y="6"/>
                      </a:cubicBezTo>
                      <a:cubicBezTo>
                        <a:pt x="24" y="7"/>
                        <a:pt x="16" y="7"/>
                        <a:pt x="5" y="1"/>
                      </a:cubicBezTo>
                      <a:cubicBezTo>
                        <a:pt x="4" y="0"/>
                        <a:pt x="2" y="0"/>
                        <a:pt x="1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20" name="Freeform 627"/>
                <p:cNvSpPr/>
                <p:nvPr/>
              </p:nvSpPr>
              <p:spPr bwMode="auto">
                <a:xfrm>
                  <a:off x="557" y="2094"/>
                  <a:ext cx="198" cy="59"/>
                </a:xfrm>
                <a:custGeom>
                  <a:avLst/>
                  <a:gdLst>
                    <a:gd name="T0" fmla="*/ 238 w 79"/>
                    <a:gd name="T1" fmla="*/ 0 h 22"/>
                    <a:gd name="T2" fmla="*/ 50 w 79"/>
                    <a:gd name="T3" fmla="*/ 0 h 22"/>
                    <a:gd name="T4" fmla="*/ 0 w 79"/>
                    <a:gd name="T5" fmla="*/ 56 h 22"/>
                    <a:gd name="T6" fmla="*/ 50 w 79"/>
                    <a:gd name="T7" fmla="*/ 115 h 22"/>
                    <a:gd name="T8" fmla="*/ 238 w 79"/>
                    <a:gd name="T9" fmla="*/ 115 h 22"/>
                    <a:gd name="T10" fmla="*/ 805 w 79"/>
                    <a:gd name="T11" fmla="*/ 215 h 22"/>
                    <a:gd name="T12" fmla="*/ 930 w 79"/>
                    <a:gd name="T13" fmla="*/ 287 h 22"/>
                    <a:gd name="T14" fmla="*/ 1163 w 79"/>
                    <a:gd name="T15" fmla="*/ 424 h 22"/>
                    <a:gd name="T16" fmla="*/ 1226 w 79"/>
                    <a:gd name="T17" fmla="*/ 389 h 22"/>
                    <a:gd name="T18" fmla="*/ 1193 w 79"/>
                    <a:gd name="T19" fmla="*/ 308 h 22"/>
                    <a:gd name="T20" fmla="*/ 972 w 79"/>
                    <a:gd name="T21" fmla="*/ 193 h 22"/>
                    <a:gd name="T22" fmla="*/ 835 w 79"/>
                    <a:gd name="T23" fmla="*/ 94 h 22"/>
                    <a:gd name="T24" fmla="*/ 238 w 79"/>
                    <a:gd name="T25" fmla="*/ 0 h 2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9" h="22">
                      <a:moveTo>
                        <a:pt x="15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0" y="1"/>
                        <a:pt x="0" y="3"/>
                      </a:cubicBezTo>
                      <a:cubicBezTo>
                        <a:pt x="0" y="4"/>
                        <a:pt x="1" y="6"/>
                        <a:pt x="3" y="6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28" y="6"/>
                        <a:pt x="39" y="6"/>
                        <a:pt x="51" y="11"/>
                      </a:cubicBezTo>
                      <a:cubicBezTo>
                        <a:pt x="59" y="15"/>
                        <a:pt x="59" y="15"/>
                        <a:pt x="59" y="15"/>
                      </a:cubicBezTo>
                      <a:cubicBezTo>
                        <a:pt x="64" y="18"/>
                        <a:pt x="69" y="20"/>
                        <a:pt x="74" y="22"/>
                      </a:cubicBezTo>
                      <a:cubicBezTo>
                        <a:pt x="76" y="22"/>
                        <a:pt x="78" y="21"/>
                        <a:pt x="78" y="20"/>
                      </a:cubicBezTo>
                      <a:cubicBezTo>
                        <a:pt x="79" y="18"/>
                        <a:pt x="78" y="16"/>
                        <a:pt x="76" y="16"/>
                      </a:cubicBezTo>
                      <a:cubicBezTo>
                        <a:pt x="71" y="15"/>
                        <a:pt x="67" y="12"/>
                        <a:pt x="62" y="10"/>
                      </a:cubicBezTo>
                      <a:cubicBezTo>
                        <a:pt x="53" y="5"/>
                        <a:pt x="53" y="5"/>
                        <a:pt x="53" y="5"/>
                      </a:cubicBezTo>
                      <a:cubicBezTo>
                        <a:pt x="40" y="0"/>
                        <a:pt x="28" y="0"/>
                        <a:pt x="15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21" name="Freeform 628"/>
                <p:cNvSpPr/>
                <p:nvPr/>
              </p:nvSpPr>
              <p:spPr bwMode="auto">
                <a:xfrm>
                  <a:off x="527" y="2206"/>
                  <a:ext cx="218" cy="75"/>
                </a:xfrm>
                <a:custGeom>
                  <a:avLst/>
                  <a:gdLst>
                    <a:gd name="T0" fmla="*/ 1288 w 87"/>
                    <a:gd name="T1" fmla="*/ 21 h 28"/>
                    <a:gd name="T2" fmla="*/ 1085 w 87"/>
                    <a:gd name="T3" fmla="*/ 150 h 28"/>
                    <a:gd name="T4" fmla="*/ 754 w 87"/>
                    <a:gd name="T5" fmla="*/ 329 h 28"/>
                    <a:gd name="T6" fmla="*/ 50 w 87"/>
                    <a:gd name="T7" fmla="*/ 423 h 28"/>
                    <a:gd name="T8" fmla="*/ 0 w 87"/>
                    <a:gd name="T9" fmla="*/ 479 h 28"/>
                    <a:gd name="T10" fmla="*/ 50 w 87"/>
                    <a:gd name="T11" fmla="*/ 538 h 28"/>
                    <a:gd name="T12" fmla="*/ 772 w 87"/>
                    <a:gd name="T13" fmla="*/ 445 h 28"/>
                    <a:gd name="T14" fmla="*/ 1130 w 87"/>
                    <a:gd name="T15" fmla="*/ 252 h 28"/>
                    <a:gd name="T16" fmla="*/ 1338 w 87"/>
                    <a:gd name="T17" fmla="*/ 115 h 28"/>
                    <a:gd name="T18" fmla="*/ 1351 w 87"/>
                    <a:gd name="T19" fmla="*/ 35 h 28"/>
                    <a:gd name="T20" fmla="*/ 1288 w 87"/>
                    <a:gd name="T21" fmla="*/ 21 h 2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7" h="28">
                      <a:moveTo>
                        <a:pt x="82" y="1"/>
                      </a:moveTo>
                      <a:cubicBezTo>
                        <a:pt x="77" y="3"/>
                        <a:pt x="73" y="6"/>
                        <a:pt x="69" y="8"/>
                      </a:cubicBezTo>
                      <a:cubicBezTo>
                        <a:pt x="63" y="12"/>
                        <a:pt x="57" y="16"/>
                        <a:pt x="48" y="17"/>
                      </a:cubicBezTo>
                      <a:cubicBezTo>
                        <a:pt x="33" y="20"/>
                        <a:pt x="21" y="21"/>
                        <a:pt x="3" y="22"/>
                      </a:cubicBezTo>
                      <a:cubicBezTo>
                        <a:pt x="1" y="22"/>
                        <a:pt x="0" y="23"/>
                        <a:pt x="0" y="25"/>
                      </a:cubicBezTo>
                      <a:cubicBezTo>
                        <a:pt x="0" y="27"/>
                        <a:pt x="2" y="28"/>
                        <a:pt x="3" y="28"/>
                      </a:cubicBezTo>
                      <a:cubicBezTo>
                        <a:pt x="21" y="27"/>
                        <a:pt x="34" y="26"/>
                        <a:pt x="49" y="23"/>
                      </a:cubicBezTo>
                      <a:cubicBezTo>
                        <a:pt x="60" y="21"/>
                        <a:pt x="66" y="17"/>
                        <a:pt x="72" y="13"/>
                      </a:cubicBezTo>
                      <a:cubicBezTo>
                        <a:pt x="76" y="11"/>
                        <a:pt x="80" y="8"/>
                        <a:pt x="85" y="6"/>
                      </a:cubicBezTo>
                      <a:cubicBezTo>
                        <a:pt x="86" y="5"/>
                        <a:pt x="87" y="4"/>
                        <a:pt x="86" y="2"/>
                      </a:cubicBezTo>
                      <a:cubicBezTo>
                        <a:pt x="85" y="1"/>
                        <a:pt x="83" y="0"/>
                        <a:pt x="82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22" name="Freeform 629"/>
                <p:cNvSpPr/>
                <p:nvPr/>
              </p:nvSpPr>
              <p:spPr bwMode="auto">
                <a:xfrm>
                  <a:off x="542" y="2401"/>
                  <a:ext cx="193" cy="96"/>
                </a:xfrm>
                <a:custGeom>
                  <a:avLst/>
                  <a:gdLst>
                    <a:gd name="T0" fmla="*/ 1150 w 77"/>
                    <a:gd name="T1" fmla="*/ 21 h 36"/>
                    <a:gd name="T2" fmla="*/ 960 w 77"/>
                    <a:gd name="T3" fmla="*/ 35 h 36"/>
                    <a:gd name="T4" fmla="*/ 629 w 77"/>
                    <a:gd name="T5" fmla="*/ 115 h 36"/>
                    <a:gd name="T6" fmla="*/ 459 w 77"/>
                    <a:gd name="T7" fmla="*/ 264 h 36"/>
                    <a:gd name="T8" fmla="*/ 83 w 77"/>
                    <a:gd name="T9" fmla="*/ 477 h 36"/>
                    <a:gd name="T10" fmla="*/ 20 w 77"/>
                    <a:gd name="T11" fmla="*/ 491 h 36"/>
                    <a:gd name="T12" fmla="*/ 33 w 77"/>
                    <a:gd name="T13" fmla="*/ 568 h 36"/>
                    <a:gd name="T14" fmla="*/ 521 w 77"/>
                    <a:gd name="T15" fmla="*/ 363 h 36"/>
                    <a:gd name="T16" fmla="*/ 679 w 77"/>
                    <a:gd name="T17" fmla="*/ 227 h 36"/>
                    <a:gd name="T18" fmla="*/ 960 w 77"/>
                    <a:gd name="T19" fmla="*/ 149 h 36"/>
                    <a:gd name="T20" fmla="*/ 1163 w 77"/>
                    <a:gd name="T21" fmla="*/ 136 h 36"/>
                    <a:gd name="T22" fmla="*/ 1193 w 77"/>
                    <a:gd name="T23" fmla="*/ 56 h 36"/>
                    <a:gd name="T24" fmla="*/ 1150 w 77"/>
                    <a:gd name="T25" fmla="*/ 21 h 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7" h="36">
                      <a:moveTo>
                        <a:pt x="73" y="1"/>
                      </a:moveTo>
                      <a:cubicBezTo>
                        <a:pt x="68" y="2"/>
                        <a:pt x="65" y="2"/>
                        <a:pt x="61" y="2"/>
                      </a:cubicBezTo>
                      <a:cubicBezTo>
                        <a:pt x="55" y="2"/>
                        <a:pt x="48" y="2"/>
                        <a:pt x="40" y="6"/>
                      </a:cubicBezTo>
                      <a:cubicBezTo>
                        <a:pt x="37" y="8"/>
                        <a:pt x="33" y="11"/>
                        <a:pt x="29" y="14"/>
                      </a:cubicBezTo>
                      <a:cubicBezTo>
                        <a:pt x="21" y="21"/>
                        <a:pt x="11" y="29"/>
                        <a:pt x="5" y="25"/>
                      </a:cubicBezTo>
                      <a:cubicBezTo>
                        <a:pt x="4" y="24"/>
                        <a:pt x="2" y="25"/>
                        <a:pt x="1" y="26"/>
                      </a:cubicBezTo>
                      <a:cubicBezTo>
                        <a:pt x="0" y="28"/>
                        <a:pt x="1" y="30"/>
                        <a:pt x="2" y="30"/>
                      </a:cubicBezTo>
                      <a:cubicBezTo>
                        <a:pt x="12" y="36"/>
                        <a:pt x="24" y="27"/>
                        <a:pt x="33" y="19"/>
                      </a:cubicBezTo>
                      <a:cubicBezTo>
                        <a:pt x="37" y="16"/>
                        <a:pt x="40" y="13"/>
                        <a:pt x="43" y="12"/>
                      </a:cubicBezTo>
                      <a:cubicBezTo>
                        <a:pt x="50" y="8"/>
                        <a:pt x="55" y="8"/>
                        <a:pt x="61" y="8"/>
                      </a:cubicBezTo>
                      <a:cubicBezTo>
                        <a:pt x="65" y="8"/>
                        <a:pt x="69" y="8"/>
                        <a:pt x="74" y="7"/>
                      </a:cubicBezTo>
                      <a:cubicBezTo>
                        <a:pt x="76" y="6"/>
                        <a:pt x="77" y="5"/>
                        <a:pt x="76" y="3"/>
                      </a:cubicBezTo>
                      <a:cubicBezTo>
                        <a:pt x="76" y="1"/>
                        <a:pt x="74" y="0"/>
                        <a:pt x="73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23" name="Freeform 630"/>
                <p:cNvSpPr/>
                <p:nvPr/>
              </p:nvSpPr>
              <p:spPr bwMode="auto">
                <a:xfrm>
                  <a:off x="643" y="2478"/>
                  <a:ext cx="192" cy="208"/>
                </a:xfrm>
                <a:custGeom>
                  <a:avLst/>
                  <a:gdLst>
                    <a:gd name="T0" fmla="*/ 1120 w 77"/>
                    <a:gd name="T1" fmla="*/ 21 h 78"/>
                    <a:gd name="T2" fmla="*/ 915 w 77"/>
                    <a:gd name="T3" fmla="*/ 192 h 78"/>
                    <a:gd name="T4" fmla="*/ 603 w 77"/>
                    <a:gd name="T5" fmla="*/ 456 h 78"/>
                    <a:gd name="T6" fmla="*/ 386 w 77"/>
                    <a:gd name="T7" fmla="*/ 931 h 78"/>
                    <a:gd name="T8" fmla="*/ 42 w 77"/>
                    <a:gd name="T9" fmla="*/ 1344 h 78"/>
                    <a:gd name="T10" fmla="*/ 0 w 77"/>
                    <a:gd name="T11" fmla="*/ 1421 h 78"/>
                    <a:gd name="T12" fmla="*/ 42 w 77"/>
                    <a:gd name="T13" fmla="*/ 1459 h 78"/>
                    <a:gd name="T14" fmla="*/ 479 w 77"/>
                    <a:gd name="T15" fmla="*/ 968 h 78"/>
                    <a:gd name="T16" fmla="*/ 666 w 77"/>
                    <a:gd name="T17" fmla="*/ 533 h 78"/>
                    <a:gd name="T18" fmla="*/ 975 w 77"/>
                    <a:gd name="T19" fmla="*/ 285 h 78"/>
                    <a:gd name="T20" fmla="*/ 1162 w 77"/>
                    <a:gd name="T21" fmla="*/ 115 h 78"/>
                    <a:gd name="T22" fmla="*/ 1182 w 77"/>
                    <a:gd name="T23" fmla="*/ 35 h 78"/>
                    <a:gd name="T24" fmla="*/ 1120 w 77"/>
                    <a:gd name="T25" fmla="*/ 21 h 7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7" h="78">
                      <a:moveTo>
                        <a:pt x="72" y="1"/>
                      </a:move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53" y="14"/>
                        <a:pt x="46" y="18"/>
                        <a:pt x="39" y="24"/>
                      </a:cubicBezTo>
                      <a:cubicBezTo>
                        <a:pt x="31" y="31"/>
                        <a:pt x="28" y="41"/>
                        <a:pt x="25" y="49"/>
                      </a:cubicBezTo>
                      <a:cubicBezTo>
                        <a:pt x="22" y="61"/>
                        <a:pt x="19" y="70"/>
                        <a:pt x="3" y="71"/>
                      </a:cubicBezTo>
                      <a:cubicBezTo>
                        <a:pt x="1" y="72"/>
                        <a:pt x="0" y="73"/>
                        <a:pt x="0" y="75"/>
                      </a:cubicBezTo>
                      <a:cubicBezTo>
                        <a:pt x="0" y="76"/>
                        <a:pt x="2" y="78"/>
                        <a:pt x="3" y="77"/>
                      </a:cubicBezTo>
                      <a:cubicBezTo>
                        <a:pt x="24" y="76"/>
                        <a:pt x="28" y="63"/>
                        <a:pt x="31" y="51"/>
                      </a:cubicBezTo>
                      <a:cubicBezTo>
                        <a:pt x="33" y="43"/>
                        <a:pt x="36" y="34"/>
                        <a:pt x="43" y="28"/>
                      </a:cubicBezTo>
                      <a:cubicBezTo>
                        <a:pt x="49" y="23"/>
                        <a:pt x="56" y="19"/>
                        <a:pt x="63" y="15"/>
                      </a:cubicBezTo>
                      <a:cubicBezTo>
                        <a:pt x="75" y="6"/>
                        <a:pt x="75" y="6"/>
                        <a:pt x="75" y="6"/>
                      </a:cubicBezTo>
                      <a:cubicBezTo>
                        <a:pt x="77" y="5"/>
                        <a:pt x="77" y="4"/>
                        <a:pt x="76" y="2"/>
                      </a:cubicBezTo>
                      <a:cubicBezTo>
                        <a:pt x="75" y="1"/>
                        <a:pt x="73" y="0"/>
                        <a:pt x="72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24" name="Freeform 631"/>
                <p:cNvSpPr/>
                <p:nvPr/>
              </p:nvSpPr>
              <p:spPr bwMode="auto">
                <a:xfrm>
                  <a:off x="760" y="2561"/>
                  <a:ext cx="95" cy="213"/>
                </a:xfrm>
                <a:custGeom>
                  <a:avLst/>
                  <a:gdLst>
                    <a:gd name="T0" fmla="*/ 500 w 38"/>
                    <a:gd name="T1" fmla="*/ 35 h 80"/>
                    <a:gd name="T2" fmla="*/ 238 w 38"/>
                    <a:gd name="T3" fmla="*/ 772 h 80"/>
                    <a:gd name="T4" fmla="*/ 20 w 38"/>
                    <a:gd name="T5" fmla="*/ 1419 h 80"/>
                    <a:gd name="T6" fmla="*/ 33 w 38"/>
                    <a:gd name="T7" fmla="*/ 1488 h 80"/>
                    <a:gd name="T8" fmla="*/ 95 w 38"/>
                    <a:gd name="T9" fmla="*/ 1488 h 80"/>
                    <a:gd name="T10" fmla="*/ 333 w 38"/>
                    <a:gd name="T11" fmla="*/ 793 h 80"/>
                    <a:gd name="T12" fmla="*/ 563 w 38"/>
                    <a:gd name="T13" fmla="*/ 114 h 80"/>
                    <a:gd name="T14" fmla="*/ 563 w 38"/>
                    <a:gd name="T15" fmla="*/ 35 h 80"/>
                    <a:gd name="T16" fmla="*/ 500 w 38"/>
                    <a:gd name="T17" fmla="*/ 35 h 8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8" h="80">
                      <a:moveTo>
                        <a:pt x="32" y="2"/>
                      </a:moveTo>
                      <a:cubicBezTo>
                        <a:pt x="20" y="13"/>
                        <a:pt x="17" y="27"/>
                        <a:pt x="15" y="41"/>
                      </a:cubicBezTo>
                      <a:cubicBezTo>
                        <a:pt x="12" y="54"/>
                        <a:pt x="10" y="66"/>
                        <a:pt x="1" y="75"/>
                      </a:cubicBezTo>
                      <a:cubicBezTo>
                        <a:pt x="0" y="76"/>
                        <a:pt x="0" y="78"/>
                        <a:pt x="2" y="79"/>
                      </a:cubicBezTo>
                      <a:cubicBezTo>
                        <a:pt x="3" y="80"/>
                        <a:pt x="5" y="80"/>
                        <a:pt x="6" y="79"/>
                      </a:cubicBezTo>
                      <a:cubicBezTo>
                        <a:pt x="16" y="68"/>
                        <a:pt x="18" y="55"/>
                        <a:pt x="21" y="42"/>
                      </a:cubicBezTo>
                      <a:cubicBezTo>
                        <a:pt x="23" y="29"/>
                        <a:pt x="26" y="16"/>
                        <a:pt x="36" y="6"/>
                      </a:cubicBezTo>
                      <a:cubicBezTo>
                        <a:pt x="37" y="5"/>
                        <a:pt x="38" y="3"/>
                        <a:pt x="36" y="2"/>
                      </a:cubicBezTo>
                      <a:cubicBezTo>
                        <a:pt x="35" y="1"/>
                        <a:pt x="33" y="0"/>
                        <a:pt x="32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25" name="Freeform 632"/>
                <p:cNvSpPr/>
                <p:nvPr/>
              </p:nvSpPr>
              <p:spPr bwMode="auto">
                <a:xfrm>
                  <a:off x="860" y="2609"/>
                  <a:ext cx="60" cy="288"/>
                </a:xfrm>
                <a:custGeom>
                  <a:avLst/>
                  <a:gdLst>
                    <a:gd name="T0" fmla="*/ 300 w 24"/>
                    <a:gd name="T1" fmla="*/ 0 h 108"/>
                    <a:gd name="T2" fmla="*/ 270 w 24"/>
                    <a:gd name="T3" fmla="*/ 56 h 108"/>
                    <a:gd name="T4" fmla="*/ 145 w 24"/>
                    <a:gd name="T5" fmla="*/ 568 h 108"/>
                    <a:gd name="T6" fmla="*/ 33 w 24"/>
                    <a:gd name="T7" fmla="*/ 909 h 108"/>
                    <a:gd name="T8" fmla="*/ 50 w 24"/>
                    <a:gd name="T9" fmla="*/ 1459 h 108"/>
                    <a:gd name="T10" fmla="*/ 50 w 24"/>
                    <a:gd name="T11" fmla="*/ 1971 h 108"/>
                    <a:gd name="T12" fmla="*/ 95 w 24"/>
                    <a:gd name="T13" fmla="*/ 2027 h 108"/>
                    <a:gd name="T14" fmla="*/ 145 w 24"/>
                    <a:gd name="T15" fmla="*/ 1992 h 108"/>
                    <a:gd name="T16" fmla="*/ 145 w 24"/>
                    <a:gd name="T17" fmla="*/ 1443 h 108"/>
                    <a:gd name="T18" fmla="*/ 125 w 24"/>
                    <a:gd name="T19" fmla="*/ 931 h 108"/>
                    <a:gd name="T20" fmla="*/ 238 w 24"/>
                    <a:gd name="T21" fmla="*/ 627 h 108"/>
                    <a:gd name="T22" fmla="*/ 363 w 24"/>
                    <a:gd name="T23" fmla="*/ 56 h 108"/>
                    <a:gd name="T24" fmla="*/ 300 w 24"/>
                    <a:gd name="T25" fmla="*/ 0 h 10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4" h="108">
                      <a:moveTo>
                        <a:pt x="19" y="0"/>
                      </a:moveTo>
                      <a:cubicBezTo>
                        <a:pt x="18" y="0"/>
                        <a:pt x="16" y="2"/>
                        <a:pt x="17" y="3"/>
                      </a:cubicBezTo>
                      <a:cubicBezTo>
                        <a:pt x="18" y="13"/>
                        <a:pt x="14" y="21"/>
                        <a:pt x="9" y="30"/>
                      </a:cubicBezTo>
                      <a:cubicBezTo>
                        <a:pt x="7" y="36"/>
                        <a:pt x="4" y="42"/>
                        <a:pt x="2" y="48"/>
                      </a:cubicBezTo>
                      <a:cubicBezTo>
                        <a:pt x="0" y="58"/>
                        <a:pt x="1" y="67"/>
                        <a:pt x="3" y="77"/>
                      </a:cubicBezTo>
                      <a:cubicBezTo>
                        <a:pt x="4" y="86"/>
                        <a:pt x="5" y="95"/>
                        <a:pt x="3" y="104"/>
                      </a:cubicBezTo>
                      <a:cubicBezTo>
                        <a:pt x="3" y="105"/>
                        <a:pt x="4" y="107"/>
                        <a:pt x="6" y="107"/>
                      </a:cubicBezTo>
                      <a:cubicBezTo>
                        <a:pt x="7" y="108"/>
                        <a:pt x="9" y="107"/>
                        <a:pt x="9" y="105"/>
                      </a:cubicBezTo>
                      <a:cubicBezTo>
                        <a:pt x="11" y="95"/>
                        <a:pt x="10" y="86"/>
                        <a:pt x="9" y="76"/>
                      </a:cubicBezTo>
                      <a:cubicBezTo>
                        <a:pt x="7" y="67"/>
                        <a:pt x="6" y="58"/>
                        <a:pt x="8" y="49"/>
                      </a:cubicBezTo>
                      <a:cubicBezTo>
                        <a:pt x="10" y="44"/>
                        <a:pt x="12" y="38"/>
                        <a:pt x="15" y="33"/>
                      </a:cubicBezTo>
                      <a:cubicBezTo>
                        <a:pt x="19" y="24"/>
                        <a:pt x="24" y="14"/>
                        <a:pt x="23" y="3"/>
                      </a:cubicBezTo>
                      <a:cubicBezTo>
                        <a:pt x="22" y="1"/>
                        <a:pt x="21" y="0"/>
                        <a:pt x="19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26" name="Freeform 633"/>
                <p:cNvSpPr/>
                <p:nvPr/>
              </p:nvSpPr>
              <p:spPr bwMode="auto">
                <a:xfrm>
                  <a:off x="968" y="2577"/>
                  <a:ext cx="57" cy="291"/>
                </a:xfrm>
                <a:custGeom>
                  <a:avLst/>
                  <a:gdLst>
                    <a:gd name="T0" fmla="*/ 258 w 23"/>
                    <a:gd name="T1" fmla="*/ 35 h 109"/>
                    <a:gd name="T2" fmla="*/ 30 w 23"/>
                    <a:gd name="T3" fmla="*/ 820 h 109"/>
                    <a:gd name="T4" fmla="*/ 62 w 23"/>
                    <a:gd name="T5" fmla="*/ 1332 h 109"/>
                    <a:gd name="T6" fmla="*/ 42 w 23"/>
                    <a:gd name="T7" fmla="*/ 1981 h 109"/>
                    <a:gd name="T8" fmla="*/ 62 w 23"/>
                    <a:gd name="T9" fmla="*/ 2053 h 109"/>
                    <a:gd name="T10" fmla="*/ 124 w 23"/>
                    <a:gd name="T11" fmla="*/ 2040 h 109"/>
                    <a:gd name="T12" fmla="*/ 154 w 23"/>
                    <a:gd name="T13" fmla="*/ 1311 h 109"/>
                    <a:gd name="T14" fmla="*/ 124 w 23"/>
                    <a:gd name="T15" fmla="*/ 833 h 109"/>
                    <a:gd name="T16" fmla="*/ 337 w 23"/>
                    <a:gd name="T17" fmla="*/ 93 h 109"/>
                    <a:gd name="T18" fmla="*/ 320 w 23"/>
                    <a:gd name="T19" fmla="*/ 21 h 109"/>
                    <a:gd name="T20" fmla="*/ 258 w 23"/>
                    <a:gd name="T21" fmla="*/ 35 h 10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3" h="109">
                      <a:moveTo>
                        <a:pt x="17" y="2"/>
                      </a:moveTo>
                      <a:cubicBezTo>
                        <a:pt x="11" y="14"/>
                        <a:pt x="4" y="30"/>
                        <a:pt x="2" y="43"/>
                      </a:cubicBezTo>
                      <a:cubicBezTo>
                        <a:pt x="0" y="51"/>
                        <a:pt x="2" y="61"/>
                        <a:pt x="4" y="70"/>
                      </a:cubicBezTo>
                      <a:cubicBezTo>
                        <a:pt x="6" y="83"/>
                        <a:pt x="8" y="96"/>
                        <a:pt x="3" y="104"/>
                      </a:cubicBezTo>
                      <a:cubicBezTo>
                        <a:pt x="2" y="105"/>
                        <a:pt x="3" y="107"/>
                        <a:pt x="4" y="108"/>
                      </a:cubicBezTo>
                      <a:cubicBezTo>
                        <a:pt x="6" y="109"/>
                        <a:pt x="8" y="108"/>
                        <a:pt x="8" y="107"/>
                      </a:cubicBezTo>
                      <a:cubicBezTo>
                        <a:pt x="14" y="97"/>
                        <a:pt x="12" y="83"/>
                        <a:pt x="10" y="69"/>
                      </a:cubicBezTo>
                      <a:cubicBezTo>
                        <a:pt x="8" y="60"/>
                        <a:pt x="6" y="51"/>
                        <a:pt x="8" y="44"/>
                      </a:cubicBezTo>
                      <a:cubicBezTo>
                        <a:pt x="10" y="32"/>
                        <a:pt x="16" y="16"/>
                        <a:pt x="22" y="5"/>
                      </a:cubicBezTo>
                      <a:cubicBezTo>
                        <a:pt x="23" y="4"/>
                        <a:pt x="22" y="2"/>
                        <a:pt x="21" y="1"/>
                      </a:cubicBezTo>
                      <a:cubicBezTo>
                        <a:pt x="19" y="0"/>
                        <a:pt x="17" y="1"/>
                        <a:pt x="17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27" name="Freeform 634"/>
                <p:cNvSpPr/>
                <p:nvPr/>
              </p:nvSpPr>
              <p:spPr bwMode="auto">
                <a:xfrm>
                  <a:off x="1020" y="2625"/>
                  <a:ext cx="55" cy="296"/>
                </a:xfrm>
                <a:custGeom>
                  <a:avLst/>
                  <a:gdLst>
                    <a:gd name="T0" fmla="*/ 175 w 22"/>
                    <a:gd name="T1" fmla="*/ 56 h 111"/>
                    <a:gd name="T2" fmla="*/ 188 w 22"/>
                    <a:gd name="T3" fmla="*/ 435 h 111"/>
                    <a:gd name="T4" fmla="*/ 220 w 22"/>
                    <a:gd name="T5" fmla="*/ 589 h 111"/>
                    <a:gd name="T6" fmla="*/ 125 w 22"/>
                    <a:gd name="T7" fmla="*/ 1365 h 111"/>
                    <a:gd name="T8" fmla="*/ 20 w 22"/>
                    <a:gd name="T9" fmla="*/ 2048 h 111"/>
                    <a:gd name="T10" fmla="*/ 63 w 22"/>
                    <a:gd name="T11" fmla="*/ 2104 h 111"/>
                    <a:gd name="T12" fmla="*/ 113 w 22"/>
                    <a:gd name="T13" fmla="*/ 2048 h 111"/>
                    <a:gd name="T14" fmla="*/ 208 w 22"/>
                    <a:gd name="T15" fmla="*/ 1400 h 111"/>
                    <a:gd name="T16" fmla="*/ 313 w 22"/>
                    <a:gd name="T17" fmla="*/ 568 h 111"/>
                    <a:gd name="T18" fmla="*/ 283 w 22"/>
                    <a:gd name="T19" fmla="*/ 419 h 111"/>
                    <a:gd name="T20" fmla="*/ 270 w 22"/>
                    <a:gd name="T21" fmla="*/ 93 h 111"/>
                    <a:gd name="T22" fmla="*/ 238 w 22"/>
                    <a:gd name="T23" fmla="*/ 21 h 111"/>
                    <a:gd name="T24" fmla="*/ 175 w 22"/>
                    <a:gd name="T25" fmla="*/ 56 h 11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2" h="111">
                      <a:moveTo>
                        <a:pt x="11" y="3"/>
                      </a:moveTo>
                      <a:cubicBezTo>
                        <a:pt x="9" y="10"/>
                        <a:pt x="10" y="17"/>
                        <a:pt x="12" y="23"/>
                      </a:cubicBezTo>
                      <a:cubicBezTo>
                        <a:pt x="14" y="31"/>
                        <a:pt x="14" y="31"/>
                        <a:pt x="14" y="31"/>
                      </a:cubicBezTo>
                      <a:cubicBezTo>
                        <a:pt x="16" y="46"/>
                        <a:pt x="12" y="58"/>
                        <a:pt x="8" y="72"/>
                      </a:cubicBezTo>
                      <a:cubicBezTo>
                        <a:pt x="4" y="83"/>
                        <a:pt x="0" y="95"/>
                        <a:pt x="1" y="108"/>
                      </a:cubicBezTo>
                      <a:cubicBezTo>
                        <a:pt x="1" y="110"/>
                        <a:pt x="2" y="111"/>
                        <a:pt x="4" y="111"/>
                      </a:cubicBezTo>
                      <a:cubicBezTo>
                        <a:pt x="5" y="111"/>
                        <a:pt x="7" y="109"/>
                        <a:pt x="7" y="108"/>
                      </a:cubicBezTo>
                      <a:cubicBezTo>
                        <a:pt x="6" y="96"/>
                        <a:pt x="10" y="85"/>
                        <a:pt x="13" y="74"/>
                      </a:cubicBezTo>
                      <a:cubicBezTo>
                        <a:pt x="18" y="60"/>
                        <a:pt x="22" y="46"/>
                        <a:pt x="20" y="30"/>
                      </a:cubicBezTo>
                      <a:cubicBezTo>
                        <a:pt x="18" y="22"/>
                        <a:pt x="18" y="22"/>
                        <a:pt x="18" y="22"/>
                      </a:cubicBezTo>
                      <a:cubicBezTo>
                        <a:pt x="16" y="16"/>
                        <a:pt x="15" y="10"/>
                        <a:pt x="17" y="5"/>
                      </a:cubicBezTo>
                      <a:cubicBezTo>
                        <a:pt x="18" y="3"/>
                        <a:pt x="17" y="2"/>
                        <a:pt x="15" y="1"/>
                      </a:cubicBezTo>
                      <a:cubicBezTo>
                        <a:pt x="14" y="0"/>
                        <a:pt x="12" y="1"/>
                        <a:pt x="11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28" name="Freeform 635"/>
                <p:cNvSpPr/>
                <p:nvPr/>
              </p:nvSpPr>
              <p:spPr bwMode="auto">
                <a:xfrm>
                  <a:off x="1115" y="2566"/>
                  <a:ext cx="53" cy="256"/>
                </a:xfrm>
                <a:custGeom>
                  <a:avLst/>
                  <a:gdLst>
                    <a:gd name="T0" fmla="*/ 242 w 21"/>
                    <a:gd name="T1" fmla="*/ 35 h 96"/>
                    <a:gd name="T2" fmla="*/ 146 w 21"/>
                    <a:gd name="T3" fmla="*/ 683 h 96"/>
                    <a:gd name="T4" fmla="*/ 159 w 21"/>
                    <a:gd name="T5" fmla="*/ 760 h 96"/>
                    <a:gd name="T6" fmla="*/ 83 w 21"/>
                    <a:gd name="T7" fmla="*/ 1309 h 96"/>
                    <a:gd name="T8" fmla="*/ 0 w 21"/>
                    <a:gd name="T9" fmla="*/ 1741 h 96"/>
                    <a:gd name="T10" fmla="*/ 50 w 21"/>
                    <a:gd name="T11" fmla="*/ 1800 h 96"/>
                    <a:gd name="T12" fmla="*/ 96 w 21"/>
                    <a:gd name="T13" fmla="*/ 1763 h 96"/>
                    <a:gd name="T14" fmla="*/ 179 w 21"/>
                    <a:gd name="T15" fmla="*/ 1344 h 96"/>
                    <a:gd name="T16" fmla="*/ 255 w 21"/>
                    <a:gd name="T17" fmla="*/ 760 h 96"/>
                    <a:gd name="T18" fmla="*/ 242 w 21"/>
                    <a:gd name="T19" fmla="*/ 683 h 96"/>
                    <a:gd name="T20" fmla="*/ 318 w 21"/>
                    <a:gd name="T21" fmla="*/ 77 h 96"/>
                    <a:gd name="T22" fmla="*/ 305 w 21"/>
                    <a:gd name="T23" fmla="*/ 0 h 96"/>
                    <a:gd name="T24" fmla="*/ 242 w 21"/>
                    <a:gd name="T25" fmla="*/ 35 h 9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1" h="96">
                      <a:moveTo>
                        <a:pt x="15" y="2"/>
                      </a:moveTo>
                      <a:cubicBezTo>
                        <a:pt x="9" y="15"/>
                        <a:pt x="9" y="24"/>
                        <a:pt x="9" y="36"/>
                      </a:cubicBezTo>
                      <a:cubicBezTo>
                        <a:pt x="10" y="40"/>
                        <a:pt x="10" y="40"/>
                        <a:pt x="10" y="40"/>
                      </a:cubicBezTo>
                      <a:cubicBezTo>
                        <a:pt x="10" y="51"/>
                        <a:pt x="7" y="60"/>
                        <a:pt x="5" y="69"/>
                      </a:cubicBezTo>
                      <a:cubicBezTo>
                        <a:pt x="3" y="77"/>
                        <a:pt x="1" y="84"/>
                        <a:pt x="0" y="92"/>
                      </a:cubicBezTo>
                      <a:cubicBezTo>
                        <a:pt x="0" y="94"/>
                        <a:pt x="1" y="95"/>
                        <a:pt x="3" y="95"/>
                      </a:cubicBezTo>
                      <a:cubicBezTo>
                        <a:pt x="4" y="96"/>
                        <a:pt x="6" y="94"/>
                        <a:pt x="6" y="93"/>
                      </a:cubicBezTo>
                      <a:cubicBezTo>
                        <a:pt x="7" y="85"/>
                        <a:pt x="9" y="78"/>
                        <a:pt x="11" y="71"/>
                      </a:cubicBezTo>
                      <a:cubicBezTo>
                        <a:pt x="13" y="61"/>
                        <a:pt x="16" y="51"/>
                        <a:pt x="16" y="40"/>
                      </a:cubicBezTo>
                      <a:cubicBezTo>
                        <a:pt x="15" y="36"/>
                        <a:pt x="15" y="36"/>
                        <a:pt x="15" y="36"/>
                      </a:cubicBezTo>
                      <a:cubicBezTo>
                        <a:pt x="15" y="24"/>
                        <a:pt x="15" y="16"/>
                        <a:pt x="20" y="4"/>
                      </a:cubicBezTo>
                      <a:cubicBezTo>
                        <a:pt x="21" y="3"/>
                        <a:pt x="20" y="1"/>
                        <a:pt x="19" y="0"/>
                      </a:cubicBezTo>
                      <a:cubicBezTo>
                        <a:pt x="17" y="0"/>
                        <a:pt x="16" y="0"/>
                        <a:pt x="15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29" name="Freeform 636"/>
                <p:cNvSpPr/>
                <p:nvPr/>
              </p:nvSpPr>
              <p:spPr bwMode="auto">
                <a:xfrm>
                  <a:off x="1198" y="2590"/>
                  <a:ext cx="40" cy="179"/>
                </a:xfrm>
                <a:custGeom>
                  <a:avLst/>
                  <a:gdLst>
                    <a:gd name="T0" fmla="*/ 145 w 16"/>
                    <a:gd name="T1" fmla="*/ 21 h 67"/>
                    <a:gd name="T2" fmla="*/ 113 w 16"/>
                    <a:gd name="T3" fmla="*/ 77 h 67"/>
                    <a:gd name="T4" fmla="*/ 63 w 16"/>
                    <a:gd name="T5" fmla="*/ 743 h 67"/>
                    <a:gd name="T6" fmla="*/ 0 w 16"/>
                    <a:gd name="T7" fmla="*/ 1200 h 67"/>
                    <a:gd name="T8" fmla="*/ 50 w 16"/>
                    <a:gd name="T9" fmla="*/ 1256 h 67"/>
                    <a:gd name="T10" fmla="*/ 95 w 16"/>
                    <a:gd name="T11" fmla="*/ 1221 h 67"/>
                    <a:gd name="T12" fmla="*/ 158 w 16"/>
                    <a:gd name="T13" fmla="*/ 764 h 67"/>
                    <a:gd name="T14" fmla="*/ 208 w 16"/>
                    <a:gd name="T15" fmla="*/ 56 h 67"/>
                    <a:gd name="T16" fmla="*/ 145 w 16"/>
                    <a:gd name="T17" fmla="*/ 21 h 6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" h="67">
                      <a:moveTo>
                        <a:pt x="9" y="1"/>
                      </a:moveTo>
                      <a:cubicBezTo>
                        <a:pt x="8" y="1"/>
                        <a:pt x="7" y="2"/>
                        <a:pt x="7" y="4"/>
                      </a:cubicBezTo>
                      <a:cubicBezTo>
                        <a:pt x="10" y="17"/>
                        <a:pt x="7" y="27"/>
                        <a:pt x="4" y="39"/>
                      </a:cubicBezTo>
                      <a:cubicBezTo>
                        <a:pt x="2" y="46"/>
                        <a:pt x="1" y="54"/>
                        <a:pt x="0" y="63"/>
                      </a:cubicBezTo>
                      <a:cubicBezTo>
                        <a:pt x="0" y="65"/>
                        <a:pt x="1" y="66"/>
                        <a:pt x="3" y="66"/>
                      </a:cubicBezTo>
                      <a:cubicBezTo>
                        <a:pt x="5" y="67"/>
                        <a:pt x="6" y="65"/>
                        <a:pt x="6" y="64"/>
                      </a:cubicBezTo>
                      <a:cubicBezTo>
                        <a:pt x="6" y="55"/>
                        <a:pt x="8" y="47"/>
                        <a:pt x="10" y="40"/>
                      </a:cubicBezTo>
                      <a:cubicBezTo>
                        <a:pt x="13" y="29"/>
                        <a:pt x="16" y="17"/>
                        <a:pt x="13" y="3"/>
                      </a:cubicBezTo>
                      <a:cubicBezTo>
                        <a:pt x="13" y="1"/>
                        <a:pt x="11" y="0"/>
                        <a:pt x="9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30" name="Freeform 637"/>
                <p:cNvSpPr/>
                <p:nvPr/>
              </p:nvSpPr>
              <p:spPr bwMode="auto">
                <a:xfrm>
                  <a:off x="853" y="1740"/>
                  <a:ext cx="135" cy="200"/>
                </a:xfrm>
                <a:custGeom>
                  <a:avLst/>
                  <a:gdLst>
                    <a:gd name="T0" fmla="*/ 33 w 54"/>
                    <a:gd name="T1" fmla="*/ 21 h 75"/>
                    <a:gd name="T2" fmla="*/ 20 w 54"/>
                    <a:gd name="T3" fmla="*/ 93 h 75"/>
                    <a:gd name="T4" fmla="*/ 300 w 54"/>
                    <a:gd name="T5" fmla="*/ 397 h 75"/>
                    <a:gd name="T6" fmla="*/ 583 w 54"/>
                    <a:gd name="T7" fmla="*/ 776 h 75"/>
                    <a:gd name="T8" fmla="*/ 613 w 54"/>
                    <a:gd name="T9" fmla="*/ 931 h 75"/>
                    <a:gd name="T10" fmla="*/ 750 w 54"/>
                    <a:gd name="T11" fmla="*/ 1400 h 75"/>
                    <a:gd name="T12" fmla="*/ 813 w 54"/>
                    <a:gd name="T13" fmla="*/ 1400 h 75"/>
                    <a:gd name="T14" fmla="*/ 833 w 54"/>
                    <a:gd name="T15" fmla="*/ 1331 h 75"/>
                    <a:gd name="T16" fmla="*/ 688 w 54"/>
                    <a:gd name="T17" fmla="*/ 909 h 75"/>
                    <a:gd name="T18" fmla="*/ 675 w 54"/>
                    <a:gd name="T19" fmla="*/ 760 h 75"/>
                    <a:gd name="T20" fmla="*/ 345 w 54"/>
                    <a:gd name="T21" fmla="*/ 285 h 75"/>
                    <a:gd name="T22" fmla="*/ 95 w 54"/>
                    <a:gd name="T23" fmla="*/ 35 h 75"/>
                    <a:gd name="T24" fmla="*/ 33 w 54"/>
                    <a:gd name="T25" fmla="*/ 21 h 7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4" h="75">
                      <a:moveTo>
                        <a:pt x="2" y="1"/>
                      </a:moveTo>
                      <a:cubicBezTo>
                        <a:pt x="1" y="2"/>
                        <a:pt x="0" y="4"/>
                        <a:pt x="1" y="5"/>
                      </a:cubicBezTo>
                      <a:cubicBezTo>
                        <a:pt x="6" y="13"/>
                        <a:pt x="13" y="17"/>
                        <a:pt x="19" y="21"/>
                      </a:cubicBezTo>
                      <a:cubicBezTo>
                        <a:pt x="27" y="25"/>
                        <a:pt x="35" y="29"/>
                        <a:pt x="37" y="41"/>
                      </a:cubicBezTo>
                      <a:cubicBezTo>
                        <a:pt x="39" y="49"/>
                        <a:pt x="39" y="49"/>
                        <a:pt x="39" y="49"/>
                      </a:cubicBezTo>
                      <a:cubicBezTo>
                        <a:pt x="40" y="58"/>
                        <a:pt x="41" y="65"/>
                        <a:pt x="48" y="74"/>
                      </a:cubicBezTo>
                      <a:cubicBezTo>
                        <a:pt x="49" y="75"/>
                        <a:pt x="51" y="75"/>
                        <a:pt x="52" y="74"/>
                      </a:cubicBezTo>
                      <a:cubicBezTo>
                        <a:pt x="54" y="73"/>
                        <a:pt x="54" y="71"/>
                        <a:pt x="53" y="70"/>
                      </a:cubicBezTo>
                      <a:cubicBezTo>
                        <a:pt x="47" y="63"/>
                        <a:pt x="46" y="56"/>
                        <a:pt x="44" y="48"/>
                      </a:cubicBezTo>
                      <a:cubicBezTo>
                        <a:pt x="43" y="40"/>
                        <a:pt x="43" y="40"/>
                        <a:pt x="43" y="40"/>
                      </a:cubicBezTo>
                      <a:cubicBezTo>
                        <a:pt x="40" y="25"/>
                        <a:pt x="31" y="20"/>
                        <a:pt x="22" y="15"/>
                      </a:cubicBezTo>
                      <a:cubicBezTo>
                        <a:pt x="16" y="12"/>
                        <a:pt x="11" y="9"/>
                        <a:pt x="6" y="2"/>
                      </a:cubicBezTo>
                      <a:cubicBezTo>
                        <a:pt x="6" y="1"/>
                        <a:pt x="4" y="0"/>
                        <a:pt x="2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31" name="Freeform 638"/>
                <p:cNvSpPr/>
                <p:nvPr/>
              </p:nvSpPr>
              <p:spPr bwMode="auto">
                <a:xfrm>
                  <a:off x="547" y="2398"/>
                  <a:ext cx="243" cy="214"/>
                </a:xfrm>
                <a:custGeom>
                  <a:avLst/>
                  <a:gdLst>
                    <a:gd name="T0" fmla="*/ 1463 w 97"/>
                    <a:gd name="T1" fmla="*/ 21 h 80"/>
                    <a:gd name="T2" fmla="*/ 1305 w 97"/>
                    <a:gd name="T3" fmla="*/ 230 h 80"/>
                    <a:gd name="T4" fmla="*/ 1160 w 97"/>
                    <a:gd name="T5" fmla="*/ 423 h 80"/>
                    <a:gd name="T6" fmla="*/ 847 w 97"/>
                    <a:gd name="T7" fmla="*/ 594 h 80"/>
                    <a:gd name="T8" fmla="*/ 501 w 97"/>
                    <a:gd name="T9" fmla="*/ 730 h 80"/>
                    <a:gd name="T10" fmla="*/ 220 w 97"/>
                    <a:gd name="T11" fmla="*/ 1132 h 80"/>
                    <a:gd name="T12" fmla="*/ 20 w 97"/>
                    <a:gd name="T13" fmla="*/ 1439 h 80"/>
                    <a:gd name="T14" fmla="*/ 20 w 97"/>
                    <a:gd name="T15" fmla="*/ 1509 h 80"/>
                    <a:gd name="T16" fmla="*/ 83 w 97"/>
                    <a:gd name="T17" fmla="*/ 1509 h 80"/>
                    <a:gd name="T18" fmla="*/ 301 w 97"/>
                    <a:gd name="T19" fmla="*/ 1188 h 80"/>
                    <a:gd name="T20" fmla="*/ 564 w 97"/>
                    <a:gd name="T21" fmla="*/ 824 h 80"/>
                    <a:gd name="T22" fmla="*/ 867 w 97"/>
                    <a:gd name="T23" fmla="*/ 687 h 80"/>
                    <a:gd name="T24" fmla="*/ 1225 w 97"/>
                    <a:gd name="T25" fmla="*/ 516 h 80"/>
                    <a:gd name="T26" fmla="*/ 1380 w 97"/>
                    <a:gd name="T27" fmla="*/ 286 h 80"/>
                    <a:gd name="T28" fmla="*/ 1493 w 97"/>
                    <a:gd name="T29" fmla="*/ 115 h 80"/>
                    <a:gd name="T30" fmla="*/ 1526 w 97"/>
                    <a:gd name="T31" fmla="*/ 35 h 80"/>
                    <a:gd name="T32" fmla="*/ 1463 w 97"/>
                    <a:gd name="T33" fmla="*/ 21 h 8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97" h="80">
                      <a:moveTo>
                        <a:pt x="93" y="1"/>
                      </a:moveTo>
                      <a:cubicBezTo>
                        <a:pt x="89" y="3"/>
                        <a:pt x="86" y="7"/>
                        <a:pt x="83" y="12"/>
                      </a:cubicBezTo>
                      <a:cubicBezTo>
                        <a:pt x="80" y="16"/>
                        <a:pt x="77" y="20"/>
                        <a:pt x="74" y="22"/>
                      </a:cubicBezTo>
                      <a:cubicBezTo>
                        <a:pt x="68" y="28"/>
                        <a:pt x="61" y="29"/>
                        <a:pt x="54" y="31"/>
                      </a:cubicBezTo>
                      <a:cubicBezTo>
                        <a:pt x="47" y="32"/>
                        <a:pt x="39" y="33"/>
                        <a:pt x="32" y="38"/>
                      </a:cubicBezTo>
                      <a:cubicBezTo>
                        <a:pt x="25" y="44"/>
                        <a:pt x="19" y="51"/>
                        <a:pt x="14" y="59"/>
                      </a:cubicBezTo>
                      <a:cubicBezTo>
                        <a:pt x="10" y="65"/>
                        <a:pt x="6" y="70"/>
                        <a:pt x="1" y="75"/>
                      </a:cubicBezTo>
                      <a:cubicBezTo>
                        <a:pt x="0" y="76"/>
                        <a:pt x="0" y="78"/>
                        <a:pt x="1" y="79"/>
                      </a:cubicBezTo>
                      <a:cubicBezTo>
                        <a:pt x="2" y="80"/>
                        <a:pt x="4" y="80"/>
                        <a:pt x="5" y="79"/>
                      </a:cubicBezTo>
                      <a:cubicBezTo>
                        <a:pt x="11" y="74"/>
                        <a:pt x="15" y="68"/>
                        <a:pt x="19" y="62"/>
                      </a:cubicBezTo>
                      <a:cubicBezTo>
                        <a:pt x="24" y="55"/>
                        <a:pt x="29" y="48"/>
                        <a:pt x="36" y="43"/>
                      </a:cubicBezTo>
                      <a:cubicBezTo>
                        <a:pt x="42" y="39"/>
                        <a:pt x="48" y="38"/>
                        <a:pt x="55" y="36"/>
                      </a:cubicBezTo>
                      <a:cubicBezTo>
                        <a:pt x="63" y="35"/>
                        <a:pt x="70" y="33"/>
                        <a:pt x="78" y="27"/>
                      </a:cubicBezTo>
                      <a:cubicBezTo>
                        <a:pt x="82" y="24"/>
                        <a:pt x="85" y="19"/>
                        <a:pt x="88" y="15"/>
                      </a:cubicBezTo>
                      <a:cubicBezTo>
                        <a:pt x="90" y="11"/>
                        <a:pt x="93" y="7"/>
                        <a:pt x="95" y="6"/>
                      </a:cubicBezTo>
                      <a:cubicBezTo>
                        <a:pt x="97" y="5"/>
                        <a:pt x="97" y="4"/>
                        <a:pt x="97" y="2"/>
                      </a:cubicBezTo>
                      <a:cubicBezTo>
                        <a:pt x="96" y="1"/>
                        <a:pt x="94" y="0"/>
                        <a:pt x="93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32" name="Freeform 639"/>
                <p:cNvSpPr/>
                <p:nvPr/>
              </p:nvSpPr>
              <p:spPr bwMode="auto">
                <a:xfrm>
                  <a:off x="635" y="2542"/>
                  <a:ext cx="68" cy="67"/>
                </a:xfrm>
                <a:custGeom>
                  <a:avLst/>
                  <a:gdLst>
                    <a:gd name="T0" fmla="*/ 368 w 27"/>
                    <a:gd name="T1" fmla="*/ 0 h 25"/>
                    <a:gd name="T2" fmla="*/ 350 w 27"/>
                    <a:gd name="T3" fmla="*/ 21 h 25"/>
                    <a:gd name="T4" fmla="*/ 179 w 27"/>
                    <a:gd name="T5" fmla="*/ 209 h 25"/>
                    <a:gd name="T6" fmla="*/ 20 w 27"/>
                    <a:gd name="T7" fmla="*/ 367 h 25"/>
                    <a:gd name="T8" fmla="*/ 20 w 27"/>
                    <a:gd name="T9" fmla="*/ 461 h 25"/>
                    <a:gd name="T10" fmla="*/ 83 w 27"/>
                    <a:gd name="T11" fmla="*/ 445 h 25"/>
                    <a:gd name="T12" fmla="*/ 222 w 27"/>
                    <a:gd name="T13" fmla="*/ 308 h 25"/>
                    <a:gd name="T14" fmla="*/ 431 w 27"/>
                    <a:gd name="T15" fmla="*/ 78 h 25"/>
                    <a:gd name="T16" fmla="*/ 431 w 27"/>
                    <a:gd name="T17" fmla="*/ 78 h 25"/>
                    <a:gd name="T18" fmla="*/ 368 w 27"/>
                    <a:gd name="T19" fmla="*/ 0 h 2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7" h="25">
                      <a:moveTo>
                        <a:pt x="23" y="0"/>
                      </a:moveTo>
                      <a:cubicBezTo>
                        <a:pt x="23" y="0"/>
                        <a:pt x="22" y="1"/>
                        <a:pt x="22" y="1"/>
                      </a:cubicBezTo>
                      <a:cubicBezTo>
                        <a:pt x="19" y="5"/>
                        <a:pt x="15" y="8"/>
                        <a:pt x="11" y="11"/>
                      </a:cubicBezTo>
                      <a:cubicBezTo>
                        <a:pt x="7" y="13"/>
                        <a:pt x="4" y="16"/>
                        <a:pt x="1" y="19"/>
                      </a:cubicBezTo>
                      <a:cubicBezTo>
                        <a:pt x="0" y="21"/>
                        <a:pt x="0" y="23"/>
                        <a:pt x="1" y="24"/>
                      </a:cubicBezTo>
                      <a:cubicBezTo>
                        <a:pt x="2" y="25"/>
                        <a:pt x="4" y="25"/>
                        <a:pt x="5" y="23"/>
                      </a:cubicBezTo>
                      <a:cubicBezTo>
                        <a:pt x="8" y="21"/>
                        <a:pt x="11" y="18"/>
                        <a:pt x="14" y="16"/>
                      </a:cubicBezTo>
                      <a:cubicBezTo>
                        <a:pt x="19" y="13"/>
                        <a:pt x="24" y="9"/>
                        <a:pt x="27" y="4"/>
                      </a:cubicBezTo>
                      <a:cubicBezTo>
                        <a:pt x="27" y="4"/>
                        <a:pt x="27" y="4"/>
                        <a:pt x="27" y="4"/>
                      </a:cubicBezTo>
                      <a:cubicBezTo>
                        <a:pt x="26" y="3"/>
                        <a:pt x="25" y="1"/>
                        <a:pt x="23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33" name="Freeform 640"/>
                <p:cNvSpPr/>
                <p:nvPr/>
              </p:nvSpPr>
              <p:spPr bwMode="auto">
                <a:xfrm>
                  <a:off x="1613" y="2564"/>
                  <a:ext cx="80" cy="306"/>
                </a:xfrm>
                <a:custGeom>
                  <a:avLst/>
                  <a:gdLst>
                    <a:gd name="T0" fmla="*/ 345 w 32"/>
                    <a:gd name="T1" fmla="*/ 0 h 115"/>
                    <a:gd name="T2" fmla="*/ 313 w 32"/>
                    <a:gd name="T3" fmla="*/ 56 h 115"/>
                    <a:gd name="T4" fmla="*/ 313 w 32"/>
                    <a:gd name="T5" fmla="*/ 977 h 115"/>
                    <a:gd name="T6" fmla="*/ 208 w 32"/>
                    <a:gd name="T7" fmla="*/ 1317 h 115"/>
                    <a:gd name="T8" fmla="*/ 63 w 32"/>
                    <a:gd name="T9" fmla="*/ 2131 h 115"/>
                    <a:gd name="T10" fmla="*/ 113 w 32"/>
                    <a:gd name="T11" fmla="*/ 2166 h 115"/>
                    <a:gd name="T12" fmla="*/ 145 w 32"/>
                    <a:gd name="T13" fmla="*/ 2089 h 115"/>
                    <a:gd name="T14" fmla="*/ 300 w 32"/>
                    <a:gd name="T15" fmla="*/ 1360 h 115"/>
                    <a:gd name="T16" fmla="*/ 408 w 32"/>
                    <a:gd name="T17" fmla="*/ 1019 h 115"/>
                    <a:gd name="T18" fmla="*/ 408 w 32"/>
                    <a:gd name="T19" fmla="*/ 35 h 115"/>
                    <a:gd name="T20" fmla="*/ 345 w 32"/>
                    <a:gd name="T21" fmla="*/ 0 h 11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2" h="115">
                      <a:moveTo>
                        <a:pt x="22" y="0"/>
                      </a:moveTo>
                      <a:cubicBezTo>
                        <a:pt x="20" y="0"/>
                        <a:pt x="19" y="2"/>
                        <a:pt x="20" y="3"/>
                      </a:cubicBezTo>
                      <a:cubicBezTo>
                        <a:pt x="23" y="23"/>
                        <a:pt x="25" y="33"/>
                        <a:pt x="20" y="52"/>
                      </a:cubicBezTo>
                      <a:cubicBezTo>
                        <a:pt x="19" y="57"/>
                        <a:pt x="16" y="63"/>
                        <a:pt x="13" y="70"/>
                      </a:cubicBezTo>
                      <a:cubicBezTo>
                        <a:pt x="7" y="84"/>
                        <a:pt x="0" y="100"/>
                        <a:pt x="4" y="113"/>
                      </a:cubicBezTo>
                      <a:cubicBezTo>
                        <a:pt x="4" y="115"/>
                        <a:pt x="6" y="115"/>
                        <a:pt x="7" y="115"/>
                      </a:cubicBezTo>
                      <a:cubicBezTo>
                        <a:pt x="9" y="114"/>
                        <a:pt x="10" y="113"/>
                        <a:pt x="9" y="111"/>
                      </a:cubicBezTo>
                      <a:cubicBezTo>
                        <a:pt x="6" y="101"/>
                        <a:pt x="13" y="85"/>
                        <a:pt x="19" y="72"/>
                      </a:cubicBezTo>
                      <a:cubicBezTo>
                        <a:pt x="21" y="66"/>
                        <a:pt x="24" y="60"/>
                        <a:pt x="26" y="54"/>
                      </a:cubicBezTo>
                      <a:cubicBezTo>
                        <a:pt x="32" y="33"/>
                        <a:pt x="29" y="22"/>
                        <a:pt x="26" y="2"/>
                      </a:cubicBezTo>
                      <a:cubicBezTo>
                        <a:pt x="25" y="1"/>
                        <a:pt x="24" y="0"/>
                        <a:pt x="22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34" name="Freeform 641"/>
                <p:cNvSpPr/>
                <p:nvPr/>
              </p:nvSpPr>
              <p:spPr bwMode="auto">
                <a:xfrm>
                  <a:off x="2145" y="1236"/>
                  <a:ext cx="245" cy="317"/>
                </a:xfrm>
                <a:custGeom>
                  <a:avLst/>
                  <a:gdLst>
                    <a:gd name="T0" fmla="*/ 1458 w 98"/>
                    <a:gd name="T1" fmla="*/ 21 h 119"/>
                    <a:gd name="T2" fmla="*/ 1250 w 98"/>
                    <a:gd name="T3" fmla="*/ 623 h 119"/>
                    <a:gd name="T4" fmla="*/ 1113 w 98"/>
                    <a:gd name="T5" fmla="*/ 1151 h 119"/>
                    <a:gd name="T6" fmla="*/ 738 w 98"/>
                    <a:gd name="T7" fmla="*/ 1377 h 119"/>
                    <a:gd name="T8" fmla="*/ 395 w 98"/>
                    <a:gd name="T9" fmla="*/ 1532 h 119"/>
                    <a:gd name="T10" fmla="*/ 95 w 98"/>
                    <a:gd name="T11" fmla="*/ 1987 h 119"/>
                    <a:gd name="T12" fmla="*/ 0 w 98"/>
                    <a:gd name="T13" fmla="*/ 2158 h 119"/>
                    <a:gd name="T14" fmla="*/ 20 w 98"/>
                    <a:gd name="T15" fmla="*/ 2227 h 119"/>
                    <a:gd name="T16" fmla="*/ 83 w 98"/>
                    <a:gd name="T17" fmla="*/ 2214 h 119"/>
                    <a:gd name="T18" fmla="*/ 175 w 98"/>
                    <a:gd name="T19" fmla="*/ 2043 h 119"/>
                    <a:gd name="T20" fmla="*/ 458 w 98"/>
                    <a:gd name="T21" fmla="*/ 1625 h 119"/>
                    <a:gd name="T22" fmla="*/ 750 w 98"/>
                    <a:gd name="T23" fmla="*/ 1489 h 119"/>
                    <a:gd name="T24" fmla="*/ 1188 w 98"/>
                    <a:gd name="T25" fmla="*/ 1228 h 119"/>
                    <a:gd name="T26" fmla="*/ 1345 w 98"/>
                    <a:gd name="T27" fmla="*/ 623 h 119"/>
                    <a:gd name="T28" fmla="*/ 1500 w 98"/>
                    <a:gd name="T29" fmla="*/ 115 h 119"/>
                    <a:gd name="T30" fmla="*/ 1520 w 98"/>
                    <a:gd name="T31" fmla="*/ 35 h 119"/>
                    <a:gd name="T32" fmla="*/ 1458 w 98"/>
                    <a:gd name="T33" fmla="*/ 21 h 11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98" h="119">
                      <a:moveTo>
                        <a:pt x="93" y="1"/>
                      </a:moveTo>
                      <a:cubicBezTo>
                        <a:pt x="80" y="9"/>
                        <a:pt x="80" y="21"/>
                        <a:pt x="80" y="33"/>
                      </a:cubicBezTo>
                      <a:cubicBezTo>
                        <a:pt x="80" y="43"/>
                        <a:pt x="79" y="53"/>
                        <a:pt x="71" y="61"/>
                      </a:cubicBezTo>
                      <a:cubicBezTo>
                        <a:pt x="64" y="68"/>
                        <a:pt x="56" y="70"/>
                        <a:pt x="47" y="73"/>
                      </a:cubicBezTo>
                      <a:cubicBezTo>
                        <a:pt x="40" y="75"/>
                        <a:pt x="32" y="77"/>
                        <a:pt x="25" y="81"/>
                      </a:cubicBezTo>
                      <a:cubicBezTo>
                        <a:pt x="17" y="87"/>
                        <a:pt x="11" y="96"/>
                        <a:pt x="6" y="105"/>
                      </a:cubicBezTo>
                      <a:cubicBezTo>
                        <a:pt x="0" y="114"/>
                        <a:pt x="0" y="114"/>
                        <a:pt x="0" y="114"/>
                      </a:cubicBezTo>
                      <a:cubicBezTo>
                        <a:pt x="0" y="115"/>
                        <a:pt x="0" y="117"/>
                        <a:pt x="1" y="118"/>
                      </a:cubicBezTo>
                      <a:cubicBezTo>
                        <a:pt x="3" y="119"/>
                        <a:pt x="4" y="119"/>
                        <a:pt x="5" y="117"/>
                      </a:cubicBezTo>
                      <a:cubicBezTo>
                        <a:pt x="11" y="108"/>
                        <a:pt x="11" y="108"/>
                        <a:pt x="11" y="108"/>
                      </a:cubicBezTo>
                      <a:cubicBezTo>
                        <a:pt x="16" y="100"/>
                        <a:pt x="21" y="91"/>
                        <a:pt x="29" y="86"/>
                      </a:cubicBezTo>
                      <a:cubicBezTo>
                        <a:pt x="35" y="83"/>
                        <a:pt x="41" y="81"/>
                        <a:pt x="48" y="79"/>
                      </a:cubicBezTo>
                      <a:cubicBezTo>
                        <a:pt x="58" y="76"/>
                        <a:pt x="67" y="73"/>
                        <a:pt x="76" y="65"/>
                      </a:cubicBezTo>
                      <a:cubicBezTo>
                        <a:pt x="85" y="56"/>
                        <a:pt x="86" y="44"/>
                        <a:pt x="86" y="33"/>
                      </a:cubicBezTo>
                      <a:cubicBezTo>
                        <a:pt x="86" y="22"/>
                        <a:pt x="86" y="12"/>
                        <a:pt x="96" y="6"/>
                      </a:cubicBezTo>
                      <a:cubicBezTo>
                        <a:pt x="98" y="5"/>
                        <a:pt x="98" y="3"/>
                        <a:pt x="97" y="2"/>
                      </a:cubicBezTo>
                      <a:cubicBezTo>
                        <a:pt x="97" y="1"/>
                        <a:pt x="95" y="0"/>
                        <a:pt x="93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35" name="Freeform 642"/>
                <p:cNvSpPr/>
                <p:nvPr/>
              </p:nvSpPr>
              <p:spPr bwMode="auto">
                <a:xfrm>
                  <a:off x="1843" y="1110"/>
                  <a:ext cx="157" cy="384"/>
                </a:xfrm>
                <a:custGeom>
                  <a:avLst/>
                  <a:gdLst>
                    <a:gd name="T0" fmla="*/ 75 w 63"/>
                    <a:gd name="T1" fmla="*/ 56 h 144"/>
                    <a:gd name="T2" fmla="*/ 496 w 63"/>
                    <a:gd name="T3" fmla="*/ 819 h 144"/>
                    <a:gd name="T4" fmla="*/ 850 w 63"/>
                    <a:gd name="T5" fmla="*/ 1251 h 144"/>
                    <a:gd name="T6" fmla="*/ 837 w 63"/>
                    <a:gd name="T7" fmla="*/ 1651 h 144"/>
                    <a:gd name="T8" fmla="*/ 807 w 63"/>
                    <a:gd name="T9" fmla="*/ 1992 h 144"/>
                    <a:gd name="T10" fmla="*/ 882 w 63"/>
                    <a:gd name="T11" fmla="*/ 2696 h 144"/>
                    <a:gd name="T12" fmla="*/ 944 w 63"/>
                    <a:gd name="T13" fmla="*/ 2731 h 144"/>
                    <a:gd name="T14" fmla="*/ 974 w 63"/>
                    <a:gd name="T15" fmla="*/ 2653 h 144"/>
                    <a:gd name="T16" fmla="*/ 900 w 63"/>
                    <a:gd name="T17" fmla="*/ 1992 h 144"/>
                    <a:gd name="T18" fmla="*/ 932 w 63"/>
                    <a:gd name="T19" fmla="*/ 1672 h 144"/>
                    <a:gd name="T20" fmla="*/ 944 w 63"/>
                    <a:gd name="T21" fmla="*/ 1229 h 144"/>
                    <a:gd name="T22" fmla="*/ 558 w 63"/>
                    <a:gd name="T23" fmla="*/ 717 h 144"/>
                    <a:gd name="T24" fmla="*/ 167 w 63"/>
                    <a:gd name="T25" fmla="*/ 93 h 144"/>
                    <a:gd name="T26" fmla="*/ 137 w 63"/>
                    <a:gd name="T27" fmla="*/ 21 h 144"/>
                    <a:gd name="T28" fmla="*/ 75 w 63"/>
                    <a:gd name="T29" fmla="*/ 56 h 14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63" h="144">
                      <a:moveTo>
                        <a:pt x="5" y="3"/>
                      </a:moveTo>
                      <a:cubicBezTo>
                        <a:pt x="0" y="19"/>
                        <a:pt x="17" y="32"/>
                        <a:pt x="32" y="43"/>
                      </a:cubicBezTo>
                      <a:cubicBezTo>
                        <a:pt x="43" y="51"/>
                        <a:pt x="53" y="59"/>
                        <a:pt x="55" y="66"/>
                      </a:cubicBezTo>
                      <a:cubicBezTo>
                        <a:pt x="56" y="71"/>
                        <a:pt x="55" y="79"/>
                        <a:pt x="54" y="87"/>
                      </a:cubicBezTo>
                      <a:cubicBezTo>
                        <a:pt x="53" y="94"/>
                        <a:pt x="52" y="100"/>
                        <a:pt x="52" y="105"/>
                      </a:cubicBezTo>
                      <a:cubicBezTo>
                        <a:pt x="52" y="118"/>
                        <a:pt x="53" y="130"/>
                        <a:pt x="57" y="142"/>
                      </a:cubicBezTo>
                      <a:cubicBezTo>
                        <a:pt x="58" y="144"/>
                        <a:pt x="59" y="144"/>
                        <a:pt x="61" y="144"/>
                      </a:cubicBezTo>
                      <a:cubicBezTo>
                        <a:pt x="62" y="143"/>
                        <a:pt x="63" y="142"/>
                        <a:pt x="63" y="140"/>
                      </a:cubicBezTo>
                      <a:cubicBezTo>
                        <a:pt x="59" y="129"/>
                        <a:pt x="58" y="117"/>
                        <a:pt x="58" y="105"/>
                      </a:cubicBezTo>
                      <a:cubicBezTo>
                        <a:pt x="58" y="100"/>
                        <a:pt x="59" y="94"/>
                        <a:pt x="60" y="88"/>
                      </a:cubicBezTo>
                      <a:cubicBezTo>
                        <a:pt x="61" y="80"/>
                        <a:pt x="63" y="71"/>
                        <a:pt x="61" y="65"/>
                      </a:cubicBezTo>
                      <a:cubicBezTo>
                        <a:pt x="59" y="55"/>
                        <a:pt x="48" y="47"/>
                        <a:pt x="36" y="38"/>
                      </a:cubicBezTo>
                      <a:cubicBezTo>
                        <a:pt x="22" y="28"/>
                        <a:pt x="7" y="17"/>
                        <a:pt x="11" y="5"/>
                      </a:cubicBezTo>
                      <a:cubicBezTo>
                        <a:pt x="11" y="3"/>
                        <a:pt x="10" y="1"/>
                        <a:pt x="9" y="1"/>
                      </a:cubicBezTo>
                      <a:cubicBezTo>
                        <a:pt x="7" y="0"/>
                        <a:pt x="6" y="1"/>
                        <a:pt x="5" y="3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36" name="Freeform 643"/>
                <p:cNvSpPr/>
                <p:nvPr/>
              </p:nvSpPr>
              <p:spPr bwMode="auto">
                <a:xfrm>
                  <a:off x="1608" y="1172"/>
                  <a:ext cx="107" cy="362"/>
                </a:xfrm>
                <a:custGeom>
                  <a:avLst/>
                  <a:gdLst>
                    <a:gd name="T0" fmla="*/ 62 w 43"/>
                    <a:gd name="T1" fmla="*/ 21 h 136"/>
                    <a:gd name="T2" fmla="*/ 30 w 43"/>
                    <a:gd name="T3" fmla="*/ 77 h 136"/>
                    <a:gd name="T4" fmla="*/ 30 w 43"/>
                    <a:gd name="T5" fmla="*/ 1432 h 136"/>
                    <a:gd name="T6" fmla="*/ 30 w 43"/>
                    <a:gd name="T7" fmla="*/ 1544 h 136"/>
                    <a:gd name="T8" fmla="*/ 353 w 43"/>
                    <a:gd name="T9" fmla="*/ 2337 h 136"/>
                    <a:gd name="T10" fmla="*/ 570 w 43"/>
                    <a:gd name="T11" fmla="*/ 2545 h 136"/>
                    <a:gd name="T12" fmla="*/ 632 w 43"/>
                    <a:gd name="T13" fmla="*/ 2545 h 136"/>
                    <a:gd name="T14" fmla="*/ 632 w 43"/>
                    <a:gd name="T15" fmla="*/ 2473 h 136"/>
                    <a:gd name="T16" fmla="*/ 416 w 43"/>
                    <a:gd name="T17" fmla="*/ 2247 h 136"/>
                    <a:gd name="T18" fmla="*/ 124 w 43"/>
                    <a:gd name="T19" fmla="*/ 1565 h 136"/>
                    <a:gd name="T20" fmla="*/ 124 w 43"/>
                    <a:gd name="T21" fmla="*/ 1432 h 136"/>
                    <a:gd name="T22" fmla="*/ 105 w 43"/>
                    <a:gd name="T23" fmla="*/ 56 h 136"/>
                    <a:gd name="T24" fmla="*/ 62 w 43"/>
                    <a:gd name="T25" fmla="*/ 21 h 1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3" h="136">
                      <a:moveTo>
                        <a:pt x="4" y="1"/>
                      </a:moveTo>
                      <a:cubicBezTo>
                        <a:pt x="2" y="1"/>
                        <a:pt x="1" y="2"/>
                        <a:pt x="2" y="4"/>
                      </a:cubicBezTo>
                      <a:cubicBezTo>
                        <a:pt x="6" y="26"/>
                        <a:pt x="4" y="53"/>
                        <a:pt x="2" y="76"/>
                      </a:cubicBezTo>
                      <a:cubicBezTo>
                        <a:pt x="2" y="82"/>
                        <a:pt x="2" y="82"/>
                        <a:pt x="2" y="82"/>
                      </a:cubicBezTo>
                      <a:cubicBezTo>
                        <a:pt x="0" y="107"/>
                        <a:pt x="11" y="115"/>
                        <a:pt x="23" y="124"/>
                      </a:cubicBezTo>
                      <a:cubicBezTo>
                        <a:pt x="28" y="127"/>
                        <a:pt x="32" y="130"/>
                        <a:pt x="37" y="135"/>
                      </a:cubicBezTo>
                      <a:cubicBezTo>
                        <a:pt x="38" y="136"/>
                        <a:pt x="40" y="136"/>
                        <a:pt x="41" y="135"/>
                      </a:cubicBezTo>
                      <a:cubicBezTo>
                        <a:pt x="43" y="134"/>
                        <a:pt x="42" y="132"/>
                        <a:pt x="41" y="131"/>
                      </a:cubicBezTo>
                      <a:cubicBezTo>
                        <a:pt x="36" y="126"/>
                        <a:pt x="31" y="122"/>
                        <a:pt x="27" y="119"/>
                      </a:cubicBezTo>
                      <a:cubicBezTo>
                        <a:pt x="14" y="110"/>
                        <a:pt x="6" y="104"/>
                        <a:pt x="8" y="83"/>
                      </a:cubicBezTo>
                      <a:cubicBezTo>
                        <a:pt x="8" y="76"/>
                        <a:pt x="8" y="76"/>
                        <a:pt x="8" y="76"/>
                      </a:cubicBezTo>
                      <a:cubicBezTo>
                        <a:pt x="10" y="53"/>
                        <a:pt x="12" y="26"/>
                        <a:pt x="7" y="3"/>
                      </a:cubicBezTo>
                      <a:cubicBezTo>
                        <a:pt x="7" y="1"/>
                        <a:pt x="6" y="0"/>
                        <a:pt x="4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37" name="Freeform 644"/>
                <p:cNvSpPr/>
                <p:nvPr/>
              </p:nvSpPr>
              <p:spPr bwMode="auto">
                <a:xfrm>
                  <a:off x="1783" y="1249"/>
                  <a:ext cx="60" cy="251"/>
                </a:xfrm>
                <a:custGeom>
                  <a:avLst/>
                  <a:gdLst>
                    <a:gd name="T0" fmla="*/ 50 w 24"/>
                    <a:gd name="T1" fmla="*/ 21 h 94"/>
                    <a:gd name="T2" fmla="*/ 20 w 24"/>
                    <a:gd name="T3" fmla="*/ 93 h 94"/>
                    <a:gd name="T4" fmla="*/ 83 w 24"/>
                    <a:gd name="T5" fmla="*/ 320 h 94"/>
                    <a:gd name="T6" fmla="*/ 270 w 24"/>
                    <a:gd name="T7" fmla="*/ 1084 h 94"/>
                    <a:gd name="T8" fmla="*/ 250 w 24"/>
                    <a:gd name="T9" fmla="*/ 1354 h 94"/>
                    <a:gd name="T10" fmla="*/ 270 w 24"/>
                    <a:gd name="T11" fmla="*/ 1733 h 94"/>
                    <a:gd name="T12" fmla="*/ 333 w 24"/>
                    <a:gd name="T13" fmla="*/ 1768 h 94"/>
                    <a:gd name="T14" fmla="*/ 363 w 24"/>
                    <a:gd name="T15" fmla="*/ 1698 h 94"/>
                    <a:gd name="T16" fmla="*/ 345 w 24"/>
                    <a:gd name="T17" fmla="*/ 1354 h 94"/>
                    <a:gd name="T18" fmla="*/ 363 w 24"/>
                    <a:gd name="T19" fmla="*/ 1071 h 94"/>
                    <a:gd name="T20" fmla="*/ 175 w 24"/>
                    <a:gd name="T21" fmla="*/ 286 h 94"/>
                    <a:gd name="T22" fmla="*/ 113 w 24"/>
                    <a:gd name="T23" fmla="*/ 56 h 94"/>
                    <a:gd name="T24" fmla="*/ 50 w 24"/>
                    <a:gd name="T25" fmla="*/ 21 h 9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4" h="94">
                      <a:moveTo>
                        <a:pt x="3" y="1"/>
                      </a:moveTo>
                      <a:cubicBezTo>
                        <a:pt x="1" y="2"/>
                        <a:pt x="0" y="3"/>
                        <a:pt x="1" y="5"/>
                      </a:cubicBezTo>
                      <a:cubicBezTo>
                        <a:pt x="5" y="17"/>
                        <a:pt x="5" y="17"/>
                        <a:pt x="5" y="17"/>
                      </a:cubicBezTo>
                      <a:cubicBezTo>
                        <a:pt x="10" y="30"/>
                        <a:pt x="16" y="44"/>
                        <a:pt x="17" y="57"/>
                      </a:cubicBezTo>
                      <a:cubicBezTo>
                        <a:pt x="18" y="61"/>
                        <a:pt x="17" y="66"/>
                        <a:pt x="16" y="71"/>
                      </a:cubicBezTo>
                      <a:cubicBezTo>
                        <a:pt x="16" y="78"/>
                        <a:pt x="15" y="85"/>
                        <a:pt x="17" y="91"/>
                      </a:cubicBezTo>
                      <a:cubicBezTo>
                        <a:pt x="18" y="93"/>
                        <a:pt x="19" y="94"/>
                        <a:pt x="21" y="93"/>
                      </a:cubicBezTo>
                      <a:cubicBezTo>
                        <a:pt x="22" y="93"/>
                        <a:pt x="23" y="91"/>
                        <a:pt x="23" y="89"/>
                      </a:cubicBezTo>
                      <a:cubicBezTo>
                        <a:pt x="21" y="84"/>
                        <a:pt x="22" y="78"/>
                        <a:pt x="22" y="71"/>
                      </a:cubicBezTo>
                      <a:cubicBezTo>
                        <a:pt x="23" y="66"/>
                        <a:pt x="24" y="61"/>
                        <a:pt x="23" y="56"/>
                      </a:cubicBezTo>
                      <a:cubicBezTo>
                        <a:pt x="21" y="43"/>
                        <a:pt x="16" y="28"/>
                        <a:pt x="11" y="15"/>
                      </a:cubicBezTo>
                      <a:cubicBezTo>
                        <a:pt x="7" y="3"/>
                        <a:pt x="7" y="3"/>
                        <a:pt x="7" y="3"/>
                      </a:cubicBezTo>
                      <a:cubicBezTo>
                        <a:pt x="6" y="1"/>
                        <a:pt x="4" y="0"/>
                        <a:pt x="3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38" name="Freeform 645"/>
                <p:cNvSpPr/>
                <p:nvPr/>
              </p:nvSpPr>
              <p:spPr bwMode="auto">
                <a:xfrm>
                  <a:off x="2078" y="1164"/>
                  <a:ext cx="112" cy="322"/>
                </a:xfrm>
                <a:custGeom>
                  <a:avLst/>
                  <a:gdLst>
                    <a:gd name="T0" fmla="*/ 600 w 45"/>
                    <a:gd name="T1" fmla="*/ 56 h 121"/>
                    <a:gd name="T2" fmla="*/ 371 w 45"/>
                    <a:gd name="T3" fmla="*/ 657 h 121"/>
                    <a:gd name="T4" fmla="*/ 217 w 45"/>
                    <a:gd name="T5" fmla="*/ 1035 h 121"/>
                    <a:gd name="T6" fmla="*/ 105 w 45"/>
                    <a:gd name="T7" fmla="*/ 1642 h 121"/>
                    <a:gd name="T8" fmla="*/ 12 w 45"/>
                    <a:gd name="T9" fmla="*/ 2187 h 121"/>
                    <a:gd name="T10" fmla="*/ 30 w 45"/>
                    <a:gd name="T11" fmla="*/ 2259 h 121"/>
                    <a:gd name="T12" fmla="*/ 92 w 45"/>
                    <a:gd name="T13" fmla="*/ 2225 h 121"/>
                    <a:gd name="T14" fmla="*/ 199 w 45"/>
                    <a:gd name="T15" fmla="*/ 1658 h 121"/>
                    <a:gd name="T16" fmla="*/ 291 w 45"/>
                    <a:gd name="T17" fmla="*/ 1075 h 121"/>
                    <a:gd name="T18" fmla="*/ 446 w 45"/>
                    <a:gd name="T19" fmla="*/ 716 h 121"/>
                    <a:gd name="T20" fmla="*/ 694 w 45"/>
                    <a:gd name="T21" fmla="*/ 93 h 121"/>
                    <a:gd name="T22" fmla="*/ 662 w 45"/>
                    <a:gd name="T23" fmla="*/ 21 h 121"/>
                    <a:gd name="T24" fmla="*/ 600 w 45"/>
                    <a:gd name="T25" fmla="*/ 56 h 1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5" h="121">
                      <a:moveTo>
                        <a:pt x="39" y="3"/>
                      </a:moveTo>
                      <a:cubicBezTo>
                        <a:pt x="34" y="14"/>
                        <a:pt x="29" y="24"/>
                        <a:pt x="24" y="35"/>
                      </a:cubicBezTo>
                      <a:cubicBezTo>
                        <a:pt x="14" y="55"/>
                        <a:pt x="14" y="55"/>
                        <a:pt x="14" y="55"/>
                      </a:cubicBezTo>
                      <a:cubicBezTo>
                        <a:pt x="9" y="65"/>
                        <a:pt x="8" y="76"/>
                        <a:pt x="7" y="87"/>
                      </a:cubicBezTo>
                      <a:cubicBezTo>
                        <a:pt x="6" y="98"/>
                        <a:pt x="5" y="107"/>
                        <a:pt x="1" y="116"/>
                      </a:cubicBezTo>
                      <a:cubicBezTo>
                        <a:pt x="0" y="117"/>
                        <a:pt x="0" y="119"/>
                        <a:pt x="2" y="120"/>
                      </a:cubicBezTo>
                      <a:cubicBezTo>
                        <a:pt x="3" y="121"/>
                        <a:pt x="5" y="120"/>
                        <a:pt x="6" y="118"/>
                      </a:cubicBezTo>
                      <a:cubicBezTo>
                        <a:pt x="10" y="109"/>
                        <a:pt x="12" y="98"/>
                        <a:pt x="13" y="88"/>
                      </a:cubicBezTo>
                      <a:cubicBezTo>
                        <a:pt x="14" y="78"/>
                        <a:pt x="15" y="67"/>
                        <a:pt x="19" y="57"/>
                      </a:cubicBezTo>
                      <a:cubicBezTo>
                        <a:pt x="29" y="38"/>
                        <a:pt x="29" y="38"/>
                        <a:pt x="29" y="38"/>
                      </a:cubicBezTo>
                      <a:cubicBezTo>
                        <a:pt x="34" y="27"/>
                        <a:pt x="40" y="17"/>
                        <a:pt x="45" y="5"/>
                      </a:cubicBezTo>
                      <a:cubicBezTo>
                        <a:pt x="45" y="3"/>
                        <a:pt x="45" y="2"/>
                        <a:pt x="43" y="1"/>
                      </a:cubicBezTo>
                      <a:cubicBezTo>
                        <a:pt x="41" y="0"/>
                        <a:pt x="40" y="1"/>
                        <a:pt x="39" y="3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39" name="Freeform 646"/>
                <p:cNvSpPr/>
                <p:nvPr/>
              </p:nvSpPr>
              <p:spPr bwMode="auto">
                <a:xfrm>
                  <a:off x="2338" y="1353"/>
                  <a:ext cx="227" cy="203"/>
                </a:xfrm>
                <a:custGeom>
                  <a:avLst/>
                  <a:gdLst>
                    <a:gd name="T0" fmla="*/ 1399 w 91"/>
                    <a:gd name="T1" fmla="*/ 21 h 76"/>
                    <a:gd name="T2" fmla="*/ 1320 w 91"/>
                    <a:gd name="T3" fmla="*/ 35 h 76"/>
                    <a:gd name="T4" fmla="*/ 1257 w 91"/>
                    <a:gd name="T5" fmla="*/ 321 h 76"/>
                    <a:gd name="T6" fmla="*/ 1212 w 91"/>
                    <a:gd name="T7" fmla="*/ 534 h 76"/>
                    <a:gd name="T8" fmla="*/ 778 w 91"/>
                    <a:gd name="T9" fmla="*/ 956 h 76"/>
                    <a:gd name="T10" fmla="*/ 466 w 91"/>
                    <a:gd name="T11" fmla="*/ 1127 h 76"/>
                    <a:gd name="T12" fmla="*/ 12 w 91"/>
                    <a:gd name="T13" fmla="*/ 1357 h 76"/>
                    <a:gd name="T14" fmla="*/ 0 w 91"/>
                    <a:gd name="T15" fmla="*/ 1370 h 76"/>
                    <a:gd name="T16" fmla="*/ 75 w 91"/>
                    <a:gd name="T17" fmla="*/ 1448 h 76"/>
                    <a:gd name="T18" fmla="*/ 511 w 91"/>
                    <a:gd name="T19" fmla="*/ 1242 h 76"/>
                    <a:gd name="T20" fmla="*/ 808 w 91"/>
                    <a:gd name="T21" fmla="*/ 1071 h 76"/>
                    <a:gd name="T22" fmla="*/ 1307 w 91"/>
                    <a:gd name="T23" fmla="*/ 572 h 76"/>
                    <a:gd name="T24" fmla="*/ 1350 w 91"/>
                    <a:gd name="T25" fmla="*/ 342 h 76"/>
                    <a:gd name="T26" fmla="*/ 1412 w 91"/>
                    <a:gd name="T27" fmla="*/ 93 h 76"/>
                    <a:gd name="T28" fmla="*/ 1399 w 91"/>
                    <a:gd name="T29" fmla="*/ 21 h 7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91" h="76">
                      <a:moveTo>
                        <a:pt x="90" y="1"/>
                      </a:moveTo>
                      <a:cubicBezTo>
                        <a:pt x="88" y="0"/>
                        <a:pt x="86" y="1"/>
                        <a:pt x="85" y="2"/>
                      </a:cubicBezTo>
                      <a:cubicBezTo>
                        <a:pt x="82" y="7"/>
                        <a:pt x="81" y="12"/>
                        <a:pt x="81" y="17"/>
                      </a:cubicBezTo>
                      <a:cubicBezTo>
                        <a:pt x="80" y="21"/>
                        <a:pt x="79" y="24"/>
                        <a:pt x="78" y="28"/>
                      </a:cubicBezTo>
                      <a:cubicBezTo>
                        <a:pt x="72" y="41"/>
                        <a:pt x="65" y="45"/>
                        <a:pt x="50" y="50"/>
                      </a:cubicBezTo>
                      <a:cubicBezTo>
                        <a:pt x="44" y="53"/>
                        <a:pt x="37" y="56"/>
                        <a:pt x="30" y="59"/>
                      </a:cubicBezTo>
                      <a:cubicBezTo>
                        <a:pt x="20" y="64"/>
                        <a:pt x="10" y="69"/>
                        <a:pt x="1" y="71"/>
                      </a:cubicBezTo>
                      <a:cubicBezTo>
                        <a:pt x="0" y="71"/>
                        <a:pt x="0" y="71"/>
                        <a:pt x="0" y="72"/>
                      </a:cubicBezTo>
                      <a:cubicBezTo>
                        <a:pt x="1" y="73"/>
                        <a:pt x="3" y="75"/>
                        <a:pt x="5" y="76"/>
                      </a:cubicBezTo>
                      <a:cubicBezTo>
                        <a:pt x="14" y="74"/>
                        <a:pt x="24" y="69"/>
                        <a:pt x="33" y="65"/>
                      </a:cubicBezTo>
                      <a:cubicBezTo>
                        <a:pt x="40" y="61"/>
                        <a:pt x="46" y="58"/>
                        <a:pt x="52" y="56"/>
                      </a:cubicBezTo>
                      <a:cubicBezTo>
                        <a:pt x="66" y="51"/>
                        <a:pt x="77" y="47"/>
                        <a:pt x="84" y="30"/>
                      </a:cubicBezTo>
                      <a:cubicBezTo>
                        <a:pt x="85" y="26"/>
                        <a:pt x="86" y="22"/>
                        <a:pt x="87" y="18"/>
                      </a:cubicBezTo>
                      <a:cubicBezTo>
                        <a:pt x="87" y="14"/>
                        <a:pt x="88" y="9"/>
                        <a:pt x="91" y="5"/>
                      </a:cubicBezTo>
                      <a:cubicBezTo>
                        <a:pt x="91" y="4"/>
                        <a:pt x="91" y="2"/>
                        <a:pt x="90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40" name="Freeform 647"/>
                <p:cNvSpPr/>
                <p:nvPr/>
              </p:nvSpPr>
              <p:spPr bwMode="auto">
                <a:xfrm>
                  <a:off x="2245" y="1601"/>
                  <a:ext cx="298" cy="107"/>
                </a:xfrm>
                <a:custGeom>
                  <a:avLst/>
                  <a:gdLst>
                    <a:gd name="T0" fmla="*/ 804 w 119"/>
                    <a:gd name="T1" fmla="*/ 251 h 40"/>
                    <a:gd name="T2" fmla="*/ 659 w 119"/>
                    <a:gd name="T3" fmla="*/ 321 h 40"/>
                    <a:gd name="T4" fmla="*/ 83 w 119"/>
                    <a:gd name="T5" fmla="*/ 401 h 40"/>
                    <a:gd name="T6" fmla="*/ 20 w 119"/>
                    <a:gd name="T7" fmla="*/ 385 h 40"/>
                    <a:gd name="T8" fmla="*/ 20 w 119"/>
                    <a:gd name="T9" fmla="*/ 457 h 40"/>
                    <a:gd name="T10" fmla="*/ 709 w 119"/>
                    <a:gd name="T11" fmla="*/ 444 h 40"/>
                    <a:gd name="T12" fmla="*/ 834 w 119"/>
                    <a:gd name="T13" fmla="*/ 342 h 40"/>
                    <a:gd name="T14" fmla="*/ 1818 w 119"/>
                    <a:gd name="T15" fmla="*/ 171 h 40"/>
                    <a:gd name="T16" fmla="*/ 1868 w 119"/>
                    <a:gd name="T17" fmla="*/ 136 h 40"/>
                    <a:gd name="T18" fmla="*/ 1838 w 119"/>
                    <a:gd name="T19" fmla="*/ 56 h 40"/>
                    <a:gd name="T20" fmla="*/ 804 w 119"/>
                    <a:gd name="T21" fmla="*/ 251 h 4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19" h="40">
                      <a:moveTo>
                        <a:pt x="51" y="13"/>
                      </a:moveTo>
                      <a:cubicBezTo>
                        <a:pt x="42" y="17"/>
                        <a:pt x="42" y="17"/>
                        <a:pt x="42" y="17"/>
                      </a:cubicBezTo>
                      <a:cubicBezTo>
                        <a:pt x="27" y="25"/>
                        <a:pt x="13" y="31"/>
                        <a:pt x="5" y="21"/>
                      </a:cubicBezTo>
                      <a:cubicBezTo>
                        <a:pt x="4" y="19"/>
                        <a:pt x="2" y="19"/>
                        <a:pt x="1" y="20"/>
                      </a:cubicBezTo>
                      <a:cubicBezTo>
                        <a:pt x="0" y="21"/>
                        <a:pt x="0" y="23"/>
                        <a:pt x="1" y="24"/>
                      </a:cubicBezTo>
                      <a:cubicBezTo>
                        <a:pt x="12" y="40"/>
                        <a:pt x="31" y="30"/>
                        <a:pt x="45" y="23"/>
                      </a:cubicBezTo>
                      <a:cubicBezTo>
                        <a:pt x="53" y="18"/>
                        <a:pt x="53" y="18"/>
                        <a:pt x="53" y="18"/>
                      </a:cubicBezTo>
                      <a:cubicBezTo>
                        <a:pt x="77" y="8"/>
                        <a:pt x="95" y="6"/>
                        <a:pt x="116" y="9"/>
                      </a:cubicBezTo>
                      <a:cubicBezTo>
                        <a:pt x="117" y="10"/>
                        <a:pt x="119" y="9"/>
                        <a:pt x="119" y="7"/>
                      </a:cubicBezTo>
                      <a:cubicBezTo>
                        <a:pt x="119" y="5"/>
                        <a:pt x="118" y="4"/>
                        <a:pt x="117" y="3"/>
                      </a:cubicBezTo>
                      <a:cubicBezTo>
                        <a:pt x="95" y="0"/>
                        <a:pt x="76" y="2"/>
                        <a:pt x="51" y="13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41" name="Freeform 648"/>
                <p:cNvSpPr/>
                <p:nvPr/>
              </p:nvSpPr>
              <p:spPr bwMode="auto">
                <a:xfrm>
                  <a:off x="2283" y="1942"/>
                  <a:ext cx="147" cy="136"/>
                </a:xfrm>
                <a:custGeom>
                  <a:avLst/>
                  <a:gdLst>
                    <a:gd name="T0" fmla="*/ 42 w 59"/>
                    <a:gd name="T1" fmla="*/ 21 h 51"/>
                    <a:gd name="T2" fmla="*/ 12 w 59"/>
                    <a:gd name="T3" fmla="*/ 93 h 51"/>
                    <a:gd name="T4" fmla="*/ 292 w 59"/>
                    <a:gd name="T5" fmla="*/ 320 h 51"/>
                    <a:gd name="T6" fmla="*/ 466 w 59"/>
                    <a:gd name="T7" fmla="*/ 419 h 51"/>
                    <a:gd name="T8" fmla="*/ 633 w 59"/>
                    <a:gd name="T9" fmla="*/ 661 h 51"/>
                    <a:gd name="T10" fmla="*/ 837 w 59"/>
                    <a:gd name="T11" fmla="*/ 947 h 51"/>
                    <a:gd name="T12" fmla="*/ 899 w 59"/>
                    <a:gd name="T13" fmla="*/ 947 h 51"/>
                    <a:gd name="T14" fmla="*/ 899 w 59"/>
                    <a:gd name="T15" fmla="*/ 853 h 51"/>
                    <a:gd name="T16" fmla="*/ 715 w 59"/>
                    <a:gd name="T17" fmla="*/ 589 h 51"/>
                    <a:gd name="T18" fmla="*/ 528 w 59"/>
                    <a:gd name="T19" fmla="*/ 341 h 51"/>
                    <a:gd name="T20" fmla="*/ 311 w 59"/>
                    <a:gd name="T21" fmla="*/ 205 h 51"/>
                    <a:gd name="T22" fmla="*/ 105 w 59"/>
                    <a:gd name="T23" fmla="*/ 56 h 51"/>
                    <a:gd name="T24" fmla="*/ 42 w 59"/>
                    <a:gd name="T25" fmla="*/ 21 h 5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9" h="51">
                      <a:moveTo>
                        <a:pt x="3" y="1"/>
                      </a:moveTo>
                      <a:cubicBezTo>
                        <a:pt x="1" y="2"/>
                        <a:pt x="0" y="3"/>
                        <a:pt x="1" y="5"/>
                      </a:cubicBezTo>
                      <a:cubicBezTo>
                        <a:pt x="4" y="12"/>
                        <a:pt x="12" y="15"/>
                        <a:pt x="19" y="17"/>
                      </a:cubicBezTo>
                      <a:cubicBezTo>
                        <a:pt x="23" y="18"/>
                        <a:pt x="27" y="20"/>
                        <a:pt x="30" y="22"/>
                      </a:cubicBezTo>
                      <a:cubicBezTo>
                        <a:pt x="34" y="26"/>
                        <a:pt x="37" y="30"/>
                        <a:pt x="41" y="35"/>
                      </a:cubicBezTo>
                      <a:cubicBezTo>
                        <a:pt x="45" y="40"/>
                        <a:pt x="48" y="46"/>
                        <a:pt x="54" y="50"/>
                      </a:cubicBezTo>
                      <a:cubicBezTo>
                        <a:pt x="55" y="51"/>
                        <a:pt x="57" y="51"/>
                        <a:pt x="58" y="50"/>
                      </a:cubicBezTo>
                      <a:cubicBezTo>
                        <a:pt x="59" y="48"/>
                        <a:pt x="59" y="46"/>
                        <a:pt x="58" y="45"/>
                      </a:cubicBezTo>
                      <a:cubicBezTo>
                        <a:pt x="53" y="42"/>
                        <a:pt x="49" y="37"/>
                        <a:pt x="46" y="31"/>
                      </a:cubicBezTo>
                      <a:cubicBezTo>
                        <a:pt x="42" y="27"/>
                        <a:pt x="39" y="22"/>
                        <a:pt x="34" y="18"/>
                      </a:cubicBezTo>
                      <a:cubicBezTo>
                        <a:pt x="30" y="14"/>
                        <a:pt x="25" y="13"/>
                        <a:pt x="20" y="11"/>
                      </a:cubicBezTo>
                      <a:cubicBezTo>
                        <a:pt x="14" y="9"/>
                        <a:pt x="8" y="7"/>
                        <a:pt x="7" y="3"/>
                      </a:cubicBezTo>
                      <a:cubicBezTo>
                        <a:pt x="6" y="1"/>
                        <a:pt x="4" y="0"/>
                        <a:pt x="3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42" name="Freeform 649"/>
                <p:cNvSpPr/>
                <p:nvPr/>
              </p:nvSpPr>
              <p:spPr bwMode="auto">
                <a:xfrm>
                  <a:off x="2265" y="2206"/>
                  <a:ext cx="63" cy="91"/>
                </a:xfrm>
                <a:custGeom>
                  <a:avLst/>
                  <a:gdLst>
                    <a:gd name="T0" fmla="*/ 20 w 25"/>
                    <a:gd name="T1" fmla="*/ 56 h 34"/>
                    <a:gd name="T2" fmla="*/ 179 w 25"/>
                    <a:gd name="T3" fmla="*/ 423 h 34"/>
                    <a:gd name="T4" fmla="*/ 305 w 25"/>
                    <a:gd name="T5" fmla="*/ 616 h 34"/>
                    <a:gd name="T6" fmla="*/ 368 w 25"/>
                    <a:gd name="T7" fmla="*/ 653 h 34"/>
                    <a:gd name="T8" fmla="*/ 381 w 25"/>
                    <a:gd name="T9" fmla="*/ 573 h 34"/>
                    <a:gd name="T10" fmla="*/ 242 w 25"/>
                    <a:gd name="T11" fmla="*/ 343 h 34"/>
                    <a:gd name="T12" fmla="*/ 113 w 25"/>
                    <a:gd name="T13" fmla="*/ 56 h 34"/>
                    <a:gd name="T14" fmla="*/ 63 w 25"/>
                    <a:gd name="T15" fmla="*/ 0 h 34"/>
                    <a:gd name="T16" fmla="*/ 20 w 25"/>
                    <a:gd name="T17" fmla="*/ 56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" h="34">
                      <a:moveTo>
                        <a:pt x="1" y="3"/>
                      </a:moveTo>
                      <a:cubicBezTo>
                        <a:pt x="0" y="12"/>
                        <a:pt x="6" y="17"/>
                        <a:pt x="11" y="22"/>
                      </a:cubicBezTo>
                      <a:cubicBezTo>
                        <a:pt x="14" y="25"/>
                        <a:pt x="17" y="28"/>
                        <a:pt x="19" y="32"/>
                      </a:cubicBezTo>
                      <a:cubicBezTo>
                        <a:pt x="19" y="34"/>
                        <a:pt x="21" y="34"/>
                        <a:pt x="23" y="34"/>
                      </a:cubicBezTo>
                      <a:cubicBezTo>
                        <a:pt x="24" y="33"/>
                        <a:pt x="25" y="31"/>
                        <a:pt x="24" y="30"/>
                      </a:cubicBezTo>
                      <a:cubicBezTo>
                        <a:pt x="22" y="24"/>
                        <a:pt x="18" y="21"/>
                        <a:pt x="15" y="18"/>
                      </a:cubicBezTo>
                      <a:cubicBezTo>
                        <a:pt x="10" y="13"/>
                        <a:pt x="7" y="10"/>
                        <a:pt x="7" y="3"/>
                      </a:cubicBezTo>
                      <a:cubicBezTo>
                        <a:pt x="7" y="1"/>
                        <a:pt x="6" y="0"/>
                        <a:pt x="4" y="0"/>
                      </a:cubicBezTo>
                      <a:cubicBezTo>
                        <a:pt x="3" y="0"/>
                        <a:pt x="1" y="1"/>
                        <a:pt x="1" y="3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43" name="Freeform 650"/>
                <p:cNvSpPr/>
                <p:nvPr/>
              </p:nvSpPr>
              <p:spPr bwMode="auto">
                <a:xfrm>
                  <a:off x="2328" y="2105"/>
                  <a:ext cx="182" cy="219"/>
                </a:xfrm>
                <a:custGeom>
                  <a:avLst/>
                  <a:gdLst>
                    <a:gd name="T0" fmla="*/ 42 w 73"/>
                    <a:gd name="T1" fmla="*/ 0 h 82"/>
                    <a:gd name="T2" fmla="*/ 0 w 73"/>
                    <a:gd name="T3" fmla="*/ 56 h 82"/>
                    <a:gd name="T4" fmla="*/ 292 w 73"/>
                    <a:gd name="T5" fmla="*/ 593 h 82"/>
                    <a:gd name="T6" fmla="*/ 449 w 73"/>
                    <a:gd name="T7" fmla="*/ 764 h 82"/>
                    <a:gd name="T8" fmla="*/ 558 w 73"/>
                    <a:gd name="T9" fmla="*/ 1012 h 82"/>
                    <a:gd name="T10" fmla="*/ 683 w 73"/>
                    <a:gd name="T11" fmla="*/ 1277 h 82"/>
                    <a:gd name="T12" fmla="*/ 932 w 73"/>
                    <a:gd name="T13" fmla="*/ 1485 h 82"/>
                    <a:gd name="T14" fmla="*/ 1057 w 73"/>
                    <a:gd name="T15" fmla="*/ 1541 h 82"/>
                    <a:gd name="T16" fmla="*/ 1132 w 73"/>
                    <a:gd name="T17" fmla="*/ 1528 h 82"/>
                    <a:gd name="T18" fmla="*/ 1099 w 73"/>
                    <a:gd name="T19" fmla="*/ 1448 h 82"/>
                    <a:gd name="T20" fmla="*/ 962 w 73"/>
                    <a:gd name="T21" fmla="*/ 1370 h 82"/>
                    <a:gd name="T22" fmla="*/ 745 w 73"/>
                    <a:gd name="T23" fmla="*/ 1199 h 82"/>
                    <a:gd name="T24" fmla="*/ 653 w 73"/>
                    <a:gd name="T25" fmla="*/ 969 h 82"/>
                    <a:gd name="T26" fmla="*/ 509 w 73"/>
                    <a:gd name="T27" fmla="*/ 662 h 82"/>
                    <a:gd name="T28" fmla="*/ 342 w 73"/>
                    <a:gd name="T29" fmla="*/ 491 h 82"/>
                    <a:gd name="T30" fmla="*/ 92 w 73"/>
                    <a:gd name="T31" fmla="*/ 56 h 82"/>
                    <a:gd name="T32" fmla="*/ 42 w 73"/>
                    <a:gd name="T33" fmla="*/ 0 h 8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73" h="82">
                      <a:moveTo>
                        <a:pt x="3" y="0"/>
                      </a:move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1" y="19"/>
                        <a:pt x="10" y="25"/>
                        <a:pt x="19" y="31"/>
                      </a:cubicBezTo>
                      <a:cubicBezTo>
                        <a:pt x="22" y="34"/>
                        <a:pt x="26" y="36"/>
                        <a:pt x="29" y="40"/>
                      </a:cubicBezTo>
                      <a:cubicBezTo>
                        <a:pt x="33" y="43"/>
                        <a:pt x="34" y="48"/>
                        <a:pt x="36" y="53"/>
                      </a:cubicBezTo>
                      <a:cubicBezTo>
                        <a:pt x="38" y="58"/>
                        <a:pt x="40" y="63"/>
                        <a:pt x="44" y="67"/>
                      </a:cubicBezTo>
                      <a:cubicBezTo>
                        <a:pt x="49" y="73"/>
                        <a:pt x="55" y="75"/>
                        <a:pt x="60" y="78"/>
                      </a:cubicBezTo>
                      <a:cubicBezTo>
                        <a:pt x="68" y="81"/>
                        <a:pt x="68" y="81"/>
                        <a:pt x="68" y="81"/>
                      </a:cubicBezTo>
                      <a:cubicBezTo>
                        <a:pt x="70" y="82"/>
                        <a:pt x="72" y="82"/>
                        <a:pt x="73" y="80"/>
                      </a:cubicBezTo>
                      <a:cubicBezTo>
                        <a:pt x="73" y="79"/>
                        <a:pt x="73" y="77"/>
                        <a:pt x="71" y="76"/>
                      </a:cubicBezTo>
                      <a:cubicBezTo>
                        <a:pt x="62" y="72"/>
                        <a:pt x="62" y="72"/>
                        <a:pt x="62" y="72"/>
                      </a:cubicBezTo>
                      <a:cubicBezTo>
                        <a:pt x="57" y="70"/>
                        <a:pt x="52" y="68"/>
                        <a:pt x="48" y="63"/>
                      </a:cubicBezTo>
                      <a:cubicBezTo>
                        <a:pt x="45" y="60"/>
                        <a:pt x="44" y="56"/>
                        <a:pt x="42" y="51"/>
                      </a:cubicBezTo>
                      <a:cubicBezTo>
                        <a:pt x="40" y="46"/>
                        <a:pt x="38" y="40"/>
                        <a:pt x="33" y="35"/>
                      </a:cubicBezTo>
                      <a:cubicBezTo>
                        <a:pt x="30" y="32"/>
                        <a:pt x="26" y="29"/>
                        <a:pt x="22" y="26"/>
                      </a:cubicBezTo>
                      <a:cubicBezTo>
                        <a:pt x="14" y="20"/>
                        <a:pt x="7" y="15"/>
                        <a:pt x="6" y="3"/>
                      </a:cubicBezTo>
                      <a:cubicBezTo>
                        <a:pt x="6" y="1"/>
                        <a:pt x="5" y="0"/>
                        <a:pt x="3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44" name="Freeform 651"/>
                <p:cNvSpPr/>
                <p:nvPr/>
              </p:nvSpPr>
              <p:spPr bwMode="auto">
                <a:xfrm>
                  <a:off x="2493" y="2126"/>
                  <a:ext cx="207" cy="94"/>
                </a:xfrm>
                <a:custGeom>
                  <a:avLst/>
                  <a:gdLst>
                    <a:gd name="T0" fmla="*/ 1244 w 83"/>
                    <a:gd name="T1" fmla="*/ 540 h 35"/>
                    <a:gd name="T2" fmla="*/ 883 w 83"/>
                    <a:gd name="T3" fmla="*/ 368 h 35"/>
                    <a:gd name="T4" fmla="*/ 683 w 83"/>
                    <a:gd name="T5" fmla="*/ 172 h 35"/>
                    <a:gd name="T6" fmla="*/ 324 w 83"/>
                    <a:gd name="T7" fmla="*/ 81 h 35"/>
                    <a:gd name="T8" fmla="*/ 12 w 83"/>
                    <a:gd name="T9" fmla="*/ 0 h 35"/>
                    <a:gd name="T10" fmla="*/ 12 w 83"/>
                    <a:gd name="T11" fmla="*/ 0 h 35"/>
                    <a:gd name="T12" fmla="*/ 0 w 83"/>
                    <a:gd name="T13" fmla="*/ 115 h 35"/>
                    <a:gd name="T14" fmla="*/ 324 w 83"/>
                    <a:gd name="T15" fmla="*/ 196 h 35"/>
                    <a:gd name="T16" fmla="*/ 633 w 83"/>
                    <a:gd name="T17" fmla="*/ 287 h 35"/>
                    <a:gd name="T18" fmla="*/ 840 w 83"/>
                    <a:gd name="T19" fmla="*/ 449 h 35"/>
                    <a:gd name="T20" fmla="*/ 1244 w 83"/>
                    <a:gd name="T21" fmla="*/ 655 h 35"/>
                    <a:gd name="T22" fmla="*/ 1287 w 83"/>
                    <a:gd name="T23" fmla="*/ 585 h 35"/>
                    <a:gd name="T24" fmla="*/ 1244 w 83"/>
                    <a:gd name="T25" fmla="*/ 540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83" h="35">
                      <a:moveTo>
                        <a:pt x="80" y="28"/>
                      </a:moveTo>
                      <a:cubicBezTo>
                        <a:pt x="70" y="29"/>
                        <a:pt x="64" y="24"/>
                        <a:pt x="57" y="19"/>
                      </a:cubicBezTo>
                      <a:cubicBezTo>
                        <a:pt x="53" y="15"/>
                        <a:pt x="49" y="12"/>
                        <a:pt x="44" y="9"/>
                      </a:cubicBezTo>
                      <a:cubicBezTo>
                        <a:pt x="37" y="6"/>
                        <a:pt x="29" y="5"/>
                        <a:pt x="21" y="4"/>
                      </a:cubicBezTo>
                      <a:cubicBezTo>
                        <a:pt x="14" y="4"/>
                        <a:pt x="7" y="3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2"/>
                        <a:pt x="0" y="4"/>
                        <a:pt x="0" y="6"/>
                      </a:cubicBezTo>
                      <a:cubicBezTo>
                        <a:pt x="6" y="9"/>
                        <a:pt x="14" y="10"/>
                        <a:pt x="21" y="10"/>
                      </a:cubicBezTo>
                      <a:cubicBezTo>
                        <a:pt x="28" y="11"/>
                        <a:pt x="35" y="12"/>
                        <a:pt x="41" y="15"/>
                      </a:cubicBezTo>
                      <a:cubicBezTo>
                        <a:pt x="46" y="17"/>
                        <a:pt x="50" y="20"/>
                        <a:pt x="54" y="23"/>
                      </a:cubicBezTo>
                      <a:cubicBezTo>
                        <a:pt x="61" y="29"/>
                        <a:pt x="68" y="35"/>
                        <a:pt x="80" y="34"/>
                      </a:cubicBezTo>
                      <a:cubicBezTo>
                        <a:pt x="82" y="34"/>
                        <a:pt x="83" y="32"/>
                        <a:pt x="83" y="30"/>
                      </a:cubicBezTo>
                      <a:cubicBezTo>
                        <a:pt x="83" y="29"/>
                        <a:pt x="81" y="28"/>
                        <a:pt x="80" y="28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45" name="Freeform 652"/>
                <p:cNvSpPr/>
                <p:nvPr/>
              </p:nvSpPr>
              <p:spPr bwMode="auto">
                <a:xfrm>
                  <a:off x="2368" y="1862"/>
                  <a:ext cx="270" cy="46"/>
                </a:xfrm>
                <a:custGeom>
                  <a:avLst/>
                  <a:gdLst>
                    <a:gd name="T0" fmla="*/ 0 w 108"/>
                    <a:gd name="T1" fmla="*/ 60 h 17"/>
                    <a:gd name="T2" fmla="*/ 50 w 108"/>
                    <a:gd name="T3" fmla="*/ 116 h 17"/>
                    <a:gd name="T4" fmla="*/ 333 w 108"/>
                    <a:gd name="T5" fmla="*/ 162 h 17"/>
                    <a:gd name="T6" fmla="*/ 770 w 108"/>
                    <a:gd name="T7" fmla="*/ 198 h 17"/>
                    <a:gd name="T8" fmla="*/ 1033 w 108"/>
                    <a:gd name="T9" fmla="*/ 176 h 17"/>
                    <a:gd name="T10" fmla="*/ 1613 w 108"/>
                    <a:gd name="T11" fmla="*/ 314 h 17"/>
                    <a:gd name="T12" fmla="*/ 1675 w 108"/>
                    <a:gd name="T13" fmla="*/ 314 h 17"/>
                    <a:gd name="T14" fmla="*/ 1675 w 108"/>
                    <a:gd name="T15" fmla="*/ 235 h 17"/>
                    <a:gd name="T16" fmla="*/ 1020 w 108"/>
                    <a:gd name="T17" fmla="*/ 60 h 17"/>
                    <a:gd name="T18" fmla="*/ 770 w 108"/>
                    <a:gd name="T19" fmla="*/ 81 h 17"/>
                    <a:gd name="T20" fmla="*/ 345 w 108"/>
                    <a:gd name="T21" fmla="*/ 38 h 17"/>
                    <a:gd name="T22" fmla="*/ 50 w 108"/>
                    <a:gd name="T23" fmla="*/ 0 h 17"/>
                    <a:gd name="T24" fmla="*/ 0 w 108"/>
                    <a:gd name="T25" fmla="*/ 60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08" h="17">
                      <a:moveTo>
                        <a:pt x="0" y="3"/>
                      </a:moveTo>
                      <a:cubicBezTo>
                        <a:pt x="0" y="4"/>
                        <a:pt x="1" y="6"/>
                        <a:pt x="3" y="6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30" y="9"/>
                        <a:pt x="40" y="10"/>
                        <a:pt x="49" y="10"/>
                      </a:cubicBezTo>
                      <a:cubicBezTo>
                        <a:pt x="55" y="10"/>
                        <a:pt x="60" y="10"/>
                        <a:pt x="66" y="9"/>
                      </a:cubicBezTo>
                      <a:cubicBezTo>
                        <a:pt x="79" y="8"/>
                        <a:pt x="91" y="6"/>
                        <a:pt x="103" y="16"/>
                      </a:cubicBezTo>
                      <a:cubicBezTo>
                        <a:pt x="104" y="17"/>
                        <a:pt x="106" y="17"/>
                        <a:pt x="107" y="16"/>
                      </a:cubicBezTo>
                      <a:cubicBezTo>
                        <a:pt x="108" y="14"/>
                        <a:pt x="108" y="13"/>
                        <a:pt x="107" y="12"/>
                      </a:cubicBezTo>
                      <a:cubicBezTo>
                        <a:pt x="93" y="0"/>
                        <a:pt x="79" y="2"/>
                        <a:pt x="65" y="3"/>
                      </a:cubicBezTo>
                      <a:cubicBezTo>
                        <a:pt x="60" y="4"/>
                        <a:pt x="54" y="4"/>
                        <a:pt x="49" y="4"/>
                      </a:cubicBezTo>
                      <a:cubicBezTo>
                        <a:pt x="40" y="4"/>
                        <a:pt x="31" y="3"/>
                        <a:pt x="22" y="2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0" y="1"/>
                        <a:pt x="0" y="3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46" name="Freeform 653"/>
                <p:cNvSpPr/>
                <p:nvPr/>
              </p:nvSpPr>
              <p:spPr bwMode="auto">
                <a:xfrm>
                  <a:off x="2360" y="1692"/>
                  <a:ext cx="308" cy="88"/>
                </a:xfrm>
                <a:custGeom>
                  <a:avLst/>
                  <a:gdLst>
                    <a:gd name="T0" fmla="*/ 909 w 123"/>
                    <a:gd name="T1" fmla="*/ 285 h 33"/>
                    <a:gd name="T2" fmla="*/ 63 w 123"/>
                    <a:gd name="T3" fmla="*/ 477 h 33"/>
                    <a:gd name="T4" fmla="*/ 20 w 123"/>
                    <a:gd name="T5" fmla="*/ 533 h 33"/>
                    <a:gd name="T6" fmla="*/ 50 w 123"/>
                    <a:gd name="T7" fmla="*/ 589 h 33"/>
                    <a:gd name="T8" fmla="*/ 959 w 123"/>
                    <a:gd name="T9" fmla="*/ 376 h 33"/>
                    <a:gd name="T10" fmla="*/ 1868 w 123"/>
                    <a:gd name="T11" fmla="*/ 115 h 33"/>
                    <a:gd name="T12" fmla="*/ 1931 w 123"/>
                    <a:gd name="T13" fmla="*/ 56 h 33"/>
                    <a:gd name="T14" fmla="*/ 1881 w 123"/>
                    <a:gd name="T15" fmla="*/ 0 h 33"/>
                    <a:gd name="T16" fmla="*/ 909 w 123"/>
                    <a:gd name="T17" fmla="*/ 285 h 3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3" h="33">
                      <a:moveTo>
                        <a:pt x="58" y="15"/>
                      </a:moveTo>
                      <a:cubicBezTo>
                        <a:pt x="43" y="24"/>
                        <a:pt x="20" y="27"/>
                        <a:pt x="4" y="25"/>
                      </a:cubicBezTo>
                      <a:cubicBezTo>
                        <a:pt x="2" y="25"/>
                        <a:pt x="1" y="26"/>
                        <a:pt x="1" y="28"/>
                      </a:cubicBezTo>
                      <a:cubicBezTo>
                        <a:pt x="0" y="30"/>
                        <a:pt x="2" y="31"/>
                        <a:pt x="3" y="31"/>
                      </a:cubicBezTo>
                      <a:cubicBezTo>
                        <a:pt x="20" y="33"/>
                        <a:pt x="45" y="31"/>
                        <a:pt x="61" y="20"/>
                      </a:cubicBezTo>
                      <a:cubicBezTo>
                        <a:pt x="81" y="8"/>
                        <a:pt x="96" y="6"/>
                        <a:pt x="119" y="6"/>
                      </a:cubicBezTo>
                      <a:cubicBezTo>
                        <a:pt x="121" y="6"/>
                        <a:pt x="123" y="5"/>
                        <a:pt x="123" y="3"/>
                      </a:cubicBezTo>
                      <a:cubicBezTo>
                        <a:pt x="123" y="2"/>
                        <a:pt x="121" y="0"/>
                        <a:pt x="120" y="0"/>
                      </a:cubicBezTo>
                      <a:cubicBezTo>
                        <a:pt x="96" y="0"/>
                        <a:pt x="79" y="2"/>
                        <a:pt x="58" y="15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47" name="Freeform 654"/>
                <p:cNvSpPr/>
                <p:nvPr/>
              </p:nvSpPr>
              <p:spPr bwMode="auto">
                <a:xfrm>
                  <a:off x="2248" y="1681"/>
                  <a:ext cx="227" cy="96"/>
                </a:xfrm>
                <a:custGeom>
                  <a:avLst/>
                  <a:gdLst>
                    <a:gd name="T0" fmla="*/ 1337 w 91"/>
                    <a:gd name="T1" fmla="*/ 0 h 36"/>
                    <a:gd name="T2" fmla="*/ 1028 w 91"/>
                    <a:gd name="T3" fmla="*/ 56 h 36"/>
                    <a:gd name="T4" fmla="*/ 696 w 91"/>
                    <a:gd name="T5" fmla="*/ 115 h 36"/>
                    <a:gd name="T6" fmla="*/ 466 w 91"/>
                    <a:gd name="T7" fmla="*/ 285 h 36"/>
                    <a:gd name="T8" fmla="*/ 62 w 91"/>
                    <a:gd name="T9" fmla="*/ 491 h 36"/>
                    <a:gd name="T10" fmla="*/ 0 w 91"/>
                    <a:gd name="T11" fmla="*/ 512 h 36"/>
                    <a:gd name="T12" fmla="*/ 30 w 91"/>
                    <a:gd name="T13" fmla="*/ 589 h 36"/>
                    <a:gd name="T14" fmla="*/ 529 w 91"/>
                    <a:gd name="T15" fmla="*/ 376 h 36"/>
                    <a:gd name="T16" fmla="*/ 728 w 91"/>
                    <a:gd name="T17" fmla="*/ 205 h 36"/>
                    <a:gd name="T18" fmla="*/ 1028 w 91"/>
                    <a:gd name="T19" fmla="*/ 171 h 36"/>
                    <a:gd name="T20" fmla="*/ 1382 w 91"/>
                    <a:gd name="T21" fmla="*/ 115 h 36"/>
                    <a:gd name="T22" fmla="*/ 1399 w 91"/>
                    <a:gd name="T23" fmla="*/ 35 h 36"/>
                    <a:gd name="T24" fmla="*/ 1337 w 91"/>
                    <a:gd name="T25" fmla="*/ 0 h 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1" h="36">
                      <a:moveTo>
                        <a:pt x="86" y="0"/>
                      </a:moveTo>
                      <a:cubicBezTo>
                        <a:pt x="80" y="3"/>
                        <a:pt x="73" y="3"/>
                        <a:pt x="66" y="3"/>
                      </a:cubicBezTo>
                      <a:cubicBezTo>
                        <a:pt x="59" y="3"/>
                        <a:pt x="52" y="3"/>
                        <a:pt x="45" y="6"/>
                      </a:cubicBezTo>
                      <a:cubicBezTo>
                        <a:pt x="40" y="8"/>
                        <a:pt x="35" y="11"/>
                        <a:pt x="30" y="15"/>
                      </a:cubicBezTo>
                      <a:cubicBezTo>
                        <a:pt x="22" y="23"/>
                        <a:pt x="13" y="29"/>
                        <a:pt x="4" y="26"/>
                      </a:cubicBezTo>
                      <a:cubicBezTo>
                        <a:pt x="3" y="25"/>
                        <a:pt x="1" y="26"/>
                        <a:pt x="0" y="27"/>
                      </a:cubicBezTo>
                      <a:cubicBezTo>
                        <a:pt x="0" y="29"/>
                        <a:pt x="1" y="31"/>
                        <a:pt x="2" y="31"/>
                      </a:cubicBezTo>
                      <a:cubicBezTo>
                        <a:pt x="14" y="36"/>
                        <a:pt x="25" y="28"/>
                        <a:pt x="34" y="20"/>
                      </a:cubicBezTo>
                      <a:cubicBezTo>
                        <a:pt x="39" y="16"/>
                        <a:pt x="43" y="13"/>
                        <a:pt x="47" y="11"/>
                      </a:cubicBezTo>
                      <a:cubicBezTo>
                        <a:pt x="53" y="9"/>
                        <a:pt x="59" y="9"/>
                        <a:pt x="66" y="9"/>
                      </a:cubicBezTo>
                      <a:cubicBezTo>
                        <a:pt x="73" y="9"/>
                        <a:pt x="81" y="9"/>
                        <a:pt x="89" y="6"/>
                      </a:cubicBezTo>
                      <a:cubicBezTo>
                        <a:pt x="90" y="5"/>
                        <a:pt x="91" y="3"/>
                        <a:pt x="90" y="2"/>
                      </a:cubicBezTo>
                      <a:cubicBezTo>
                        <a:pt x="89" y="0"/>
                        <a:pt x="87" y="0"/>
                        <a:pt x="86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48" name="Freeform 655"/>
                <p:cNvSpPr/>
                <p:nvPr/>
              </p:nvSpPr>
              <p:spPr bwMode="auto">
                <a:xfrm>
                  <a:off x="1878" y="1308"/>
                  <a:ext cx="62" cy="242"/>
                </a:xfrm>
                <a:custGeom>
                  <a:avLst/>
                  <a:gdLst>
                    <a:gd name="T0" fmla="*/ 12 w 25"/>
                    <a:gd name="T1" fmla="*/ 21 h 91"/>
                    <a:gd name="T2" fmla="*/ 12 w 25"/>
                    <a:gd name="T3" fmla="*/ 93 h 91"/>
                    <a:gd name="T4" fmla="*/ 196 w 25"/>
                    <a:gd name="T5" fmla="*/ 963 h 91"/>
                    <a:gd name="T6" fmla="*/ 290 w 25"/>
                    <a:gd name="T7" fmla="*/ 1654 h 91"/>
                    <a:gd name="T8" fmla="*/ 350 w 25"/>
                    <a:gd name="T9" fmla="*/ 1691 h 91"/>
                    <a:gd name="T10" fmla="*/ 382 w 25"/>
                    <a:gd name="T11" fmla="*/ 1620 h 91"/>
                    <a:gd name="T12" fmla="*/ 290 w 25"/>
                    <a:gd name="T13" fmla="*/ 963 h 91"/>
                    <a:gd name="T14" fmla="*/ 92 w 25"/>
                    <a:gd name="T15" fmla="*/ 21 h 91"/>
                    <a:gd name="T16" fmla="*/ 12 w 25"/>
                    <a:gd name="T17" fmla="*/ 21 h 9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" h="91">
                      <a:moveTo>
                        <a:pt x="1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12" y="19"/>
                        <a:pt x="13" y="35"/>
                        <a:pt x="13" y="51"/>
                      </a:cubicBezTo>
                      <a:cubicBezTo>
                        <a:pt x="14" y="63"/>
                        <a:pt x="14" y="76"/>
                        <a:pt x="19" y="88"/>
                      </a:cubicBezTo>
                      <a:cubicBezTo>
                        <a:pt x="20" y="90"/>
                        <a:pt x="21" y="91"/>
                        <a:pt x="23" y="90"/>
                      </a:cubicBezTo>
                      <a:cubicBezTo>
                        <a:pt x="25" y="89"/>
                        <a:pt x="25" y="88"/>
                        <a:pt x="25" y="86"/>
                      </a:cubicBezTo>
                      <a:cubicBezTo>
                        <a:pt x="20" y="75"/>
                        <a:pt x="20" y="63"/>
                        <a:pt x="19" y="51"/>
                      </a:cubicBezTo>
                      <a:cubicBezTo>
                        <a:pt x="19" y="34"/>
                        <a:pt x="18" y="17"/>
                        <a:pt x="6" y="1"/>
                      </a:cubicBezTo>
                      <a:cubicBezTo>
                        <a:pt x="5" y="0"/>
                        <a:pt x="3" y="0"/>
                        <a:pt x="1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49" name="Freeform 656"/>
                <p:cNvSpPr/>
                <p:nvPr/>
              </p:nvSpPr>
              <p:spPr bwMode="auto">
                <a:xfrm>
                  <a:off x="1410" y="1385"/>
                  <a:ext cx="88" cy="269"/>
                </a:xfrm>
                <a:custGeom>
                  <a:avLst/>
                  <a:gdLst>
                    <a:gd name="T0" fmla="*/ 50 w 35"/>
                    <a:gd name="T1" fmla="*/ 21 h 101"/>
                    <a:gd name="T2" fmla="*/ 20 w 35"/>
                    <a:gd name="T3" fmla="*/ 77 h 101"/>
                    <a:gd name="T4" fmla="*/ 221 w 35"/>
                    <a:gd name="T5" fmla="*/ 546 h 101"/>
                    <a:gd name="T6" fmla="*/ 430 w 35"/>
                    <a:gd name="T7" fmla="*/ 1036 h 101"/>
                    <a:gd name="T8" fmla="*/ 397 w 35"/>
                    <a:gd name="T9" fmla="*/ 1420 h 101"/>
                    <a:gd name="T10" fmla="*/ 410 w 35"/>
                    <a:gd name="T11" fmla="*/ 1886 h 101"/>
                    <a:gd name="T12" fmla="*/ 475 w 35"/>
                    <a:gd name="T13" fmla="*/ 1886 h 101"/>
                    <a:gd name="T14" fmla="*/ 475 w 35"/>
                    <a:gd name="T15" fmla="*/ 1816 h 101"/>
                    <a:gd name="T16" fmla="*/ 493 w 35"/>
                    <a:gd name="T17" fmla="*/ 1433 h 101"/>
                    <a:gd name="T18" fmla="*/ 525 w 35"/>
                    <a:gd name="T19" fmla="*/ 1023 h 101"/>
                    <a:gd name="T20" fmla="*/ 304 w 35"/>
                    <a:gd name="T21" fmla="*/ 474 h 101"/>
                    <a:gd name="T22" fmla="*/ 96 w 35"/>
                    <a:gd name="T23" fmla="*/ 35 h 101"/>
                    <a:gd name="T24" fmla="*/ 50 w 35"/>
                    <a:gd name="T25" fmla="*/ 21 h 10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5" h="101">
                      <a:moveTo>
                        <a:pt x="3" y="1"/>
                      </a:moveTo>
                      <a:cubicBezTo>
                        <a:pt x="1" y="1"/>
                        <a:pt x="0" y="3"/>
                        <a:pt x="1" y="4"/>
                      </a:cubicBezTo>
                      <a:cubicBezTo>
                        <a:pt x="4" y="13"/>
                        <a:pt x="9" y="21"/>
                        <a:pt x="14" y="29"/>
                      </a:cubicBezTo>
                      <a:cubicBezTo>
                        <a:pt x="19" y="37"/>
                        <a:pt x="25" y="46"/>
                        <a:pt x="27" y="55"/>
                      </a:cubicBezTo>
                      <a:cubicBezTo>
                        <a:pt x="28" y="60"/>
                        <a:pt x="27" y="67"/>
                        <a:pt x="25" y="75"/>
                      </a:cubicBezTo>
                      <a:cubicBezTo>
                        <a:pt x="23" y="86"/>
                        <a:pt x="20" y="96"/>
                        <a:pt x="26" y="100"/>
                      </a:cubicBezTo>
                      <a:cubicBezTo>
                        <a:pt x="27" y="101"/>
                        <a:pt x="29" y="101"/>
                        <a:pt x="30" y="100"/>
                      </a:cubicBezTo>
                      <a:cubicBezTo>
                        <a:pt x="31" y="99"/>
                        <a:pt x="31" y="97"/>
                        <a:pt x="30" y="96"/>
                      </a:cubicBezTo>
                      <a:cubicBezTo>
                        <a:pt x="27" y="94"/>
                        <a:pt x="29" y="84"/>
                        <a:pt x="31" y="76"/>
                      </a:cubicBezTo>
                      <a:cubicBezTo>
                        <a:pt x="33" y="68"/>
                        <a:pt x="35" y="60"/>
                        <a:pt x="33" y="54"/>
                      </a:cubicBezTo>
                      <a:cubicBezTo>
                        <a:pt x="30" y="43"/>
                        <a:pt x="25" y="34"/>
                        <a:pt x="19" y="25"/>
                      </a:cubicBezTo>
                      <a:cubicBezTo>
                        <a:pt x="14" y="18"/>
                        <a:pt x="9" y="10"/>
                        <a:pt x="6" y="2"/>
                      </a:cubicBezTo>
                      <a:cubicBezTo>
                        <a:pt x="6" y="1"/>
                        <a:pt x="4" y="0"/>
                        <a:pt x="3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50" name="Freeform 657"/>
                <p:cNvSpPr/>
                <p:nvPr/>
              </p:nvSpPr>
              <p:spPr bwMode="auto">
                <a:xfrm>
                  <a:off x="1520" y="1396"/>
                  <a:ext cx="108" cy="248"/>
                </a:xfrm>
                <a:custGeom>
                  <a:avLst/>
                  <a:gdLst>
                    <a:gd name="T0" fmla="*/ 33 w 43"/>
                    <a:gd name="T1" fmla="*/ 21 h 93"/>
                    <a:gd name="T2" fmla="*/ 20 w 43"/>
                    <a:gd name="T3" fmla="*/ 93 h 93"/>
                    <a:gd name="T4" fmla="*/ 251 w 43"/>
                    <a:gd name="T5" fmla="*/ 853 h 93"/>
                    <a:gd name="T6" fmla="*/ 284 w 43"/>
                    <a:gd name="T7" fmla="*/ 1045 h 93"/>
                    <a:gd name="T8" fmla="*/ 600 w 43"/>
                    <a:gd name="T9" fmla="*/ 1741 h 93"/>
                    <a:gd name="T10" fmla="*/ 663 w 43"/>
                    <a:gd name="T11" fmla="*/ 1741 h 93"/>
                    <a:gd name="T12" fmla="*/ 651 w 43"/>
                    <a:gd name="T13" fmla="*/ 1672 h 93"/>
                    <a:gd name="T14" fmla="*/ 379 w 43"/>
                    <a:gd name="T15" fmla="*/ 1024 h 93"/>
                    <a:gd name="T16" fmla="*/ 347 w 43"/>
                    <a:gd name="T17" fmla="*/ 832 h 93"/>
                    <a:gd name="T18" fmla="*/ 95 w 43"/>
                    <a:gd name="T19" fmla="*/ 35 h 93"/>
                    <a:gd name="T20" fmla="*/ 33 w 43"/>
                    <a:gd name="T21" fmla="*/ 21 h 9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3" h="93">
                      <a:moveTo>
                        <a:pt x="2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12" y="20"/>
                        <a:pt x="14" y="30"/>
                        <a:pt x="16" y="45"/>
                      </a:cubicBezTo>
                      <a:cubicBezTo>
                        <a:pt x="18" y="55"/>
                        <a:pt x="18" y="55"/>
                        <a:pt x="18" y="55"/>
                      </a:cubicBezTo>
                      <a:cubicBezTo>
                        <a:pt x="21" y="68"/>
                        <a:pt x="28" y="84"/>
                        <a:pt x="38" y="92"/>
                      </a:cubicBezTo>
                      <a:cubicBezTo>
                        <a:pt x="39" y="93"/>
                        <a:pt x="41" y="93"/>
                        <a:pt x="42" y="92"/>
                      </a:cubicBezTo>
                      <a:cubicBezTo>
                        <a:pt x="43" y="91"/>
                        <a:pt x="43" y="89"/>
                        <a:pt x="41" y="88"/>
                      </a:cubicBezTo>
                      <a:cubicBezTo>
                        <a:pt x="33" y="81"/>
                        <a:pt x="26" y="65"/>
                        <a:pt x="24" y="54"/>
                      </a:cubicBezTo>
                      <a:cubicBezTo>
                        <a:pt x="22" y="44"/>
                        <a:pt x="22" y="44"/>
                        <a:pt x="22" y="44"/>
                      </a:cubicBezTo>
                      <a:cubicBezTo>
                        <a:pt x="19" y="29"/>
                        <a:pt x="17" y="17"/>
                        <a:pt x="6" y="2"/>
                      </a:cubicBezTo>
                      <a:cubicBezTo>
                        <a:pt x="5" y="0"/>
                        <a:pt x="3" y="0"/>
                        <a:pt x="2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51" name="Freeform 658"/>
                <p:cNvSpPr/>
                <p:nvPr/>
              </p:nvSpPr>
              <p:spPr bwMode="auto">
                <a:xfrm>
                  <a:off x="1315" y="1350"/>
                  <a:ext cx="123" cy="286"/>
                </a:xfrm>
                <a:custGeom>
                  <a:avLst/>
                  <a:gdLst>
                    <a:gd name="T0" fmla="*/ 20 w 49"/>
                    <a:gd name="T1" fmla="*/ 21 h 107"/>
                    <a:gd name="T2" fmla="*/ 20 w 49"/>
                    <a:gd name="T3" fmla="*/ 94 h 107"/>
                    <a:gd name="T4" fmla="*/ 176 w 49"/>
                    <a:gd name="T5" fmla="*/ 708 h 107"/>
                    <a:gd name="T6" fmla="*/ 251 w 49"/>
                    <a:gd name="T7" fmla="*/ 1165 h 107"/>
                    <a:gd name="T8" fmla="*/ 505 w 49"/>
                    <a:gd name="T9" fmla="*/ 1679 h 107"/>
                    <a:gd name="T10" fmla="*/ 680 w 49"/>
                    <a:gd name="T11" fmla="*/ 2007 h 107"/>
                    <a:gd name="T12" fmla="*/ 743 w 49"/>
                    <a:gd name="T13" fmla="*/ 2021 h 107"/>
                    <a:gd name="T14" fmla="*/ 756 w 49"/>
                    <a:gd name="T15" fmla="*/ 1951 h 107"/>
                    <a:gd name="T16" fmla="*/ 585 w 49"/>
                    <a:gd name="T17" fmla="*/ 1606 h 107"/>
                    <a:gd name="T18" fmla="*/ 346 w 49"/>
                    <a:gd name="T19" fmla="*/ 1128 h 107"/>
                    <a:gd name="T20" fmla="*/ 271 w 49"/>
                    <a:gd name="T21" fmla="*/ 687 h 107"/>
                    <a:gd name="T22" fmla="*/ 83 w 49"/>
                    <a:gd name="T23" fmla="*/ 21 h 107"/>
                    <a:gd name="T24" fmla="*/ 20 w 49"/>
                    <a:gd name="T25" fmla="*/ 21 h 10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9" h="107">
                      <a:moveTo>
                        <a:pt x="1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7" y="13"/>
                        <a:pt x="9" y="25"/>
                        <a:pt x="11" y="37"/>
                      </a:cubicBezTo>
                      <a:cubicBezTo>
                        <a:pt x="12" y="46"/>
                        <a:pt x="13" y="54"/>
                        <a:pt x="16" y="61"/>
                      </a:cubicBezTo>
                      <a:cubicBezTo>
                        <a:pt x="20" y="72"/>
                        <a:pt x="26" y="80"/>
                        <a:pt x="32" y="88"/>
                      </a:cubicBezTo>
                      <a:cubicBezTo>
                        <a:pt x="36" y="93"/>
                        <a:pt x="40" y="99"/>
                        <a:pt x="43" y="105"/>
                      </a:cubicBezTo>
                      <a:cubicBezTo>
                        <a:pt x="44" y="106"/>
                        <a:pt x="46" y="107"/>
                        <a:pt x="47" y="106"/>
                      </a:cubicBezTo>
                      <a:cubicBezTo>
                        <a:pt x="49" y="105"/>
                        <a:pt x="49" y="103"/>
                        <a:pt x="48" y="102"/>
                      </a:cubicBezTo>
                      <a:cubicBezTo>
                        <a:pt x="45" y="95"/>
                        <a:pt x="41" y="90"/>
                        <a:pt x="37" y="84"/>
                      </a:cubicBezTo>
                      <a:cubicBezTo>
                        <a:pt x="31" y="76"/>
                        <a:pt x="26" y="69"/>
                        <a:pt x="22" y="59"/>
                      </a:cubicBezTo>
                      <a:cubicBezTo>
                        <a:pt x="19" y="53"/>
                        <a:pt x="18" y="45"/>
                        <a:pt x="17" y="36"/>
                      </a:cubicBezTo>
                      <a:cubicBezTo>
                        <a:pt x="15" y="24"/>
                        <a:pt x="13" y="10"/>
                        <a:pt x="5" y="1"/>
                      </a:cubicBezTo>
                      <a:cubicBezTo>
                        <a:pt x="4" y="0"/>
                        <a:pt x="2" y="0"/>
                        <a:pt x="1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52" name="Freeform 659"/>
                <p:cNvSpPr/>
                <p:nvPr/>
              </p:nvSpPr>
              <p:spPr bwMode="auto">
                <a:xfrm>
                  <a:off x="1703" y="1324"/>
                  <a:ext cx="95" cy="253"/>
                </a:xfrm>
                <a:custGeom>
                  <a:avLst/>
                  <a:gdLst>
                    <a:gd name="T0" fmla="*/ 63 w 38"/>
                    <a:gd name="T1" fmla="*/ 56 h 95"/>
                    <a:gd name="T2" fmla="*/ 220 w 38"/>
                    <a:gd name="T3" fmla="*/ 759 h 95"/>
                    <a:gd name="T4" fmla="*/ 270 w 38"/>
                    <a:gd name="T5" fmla="*/ 874 h 95"/>
                    <a:gd name="T6" fmla="*/ 408 w 38"/>
                    <a:gd name="T7" fmla="*/ 1715 h 95"/>
                    <a:gd name="T8" fmla="*/ 438 w 38"/>
                    <a:gd name="T9" fmla="*/ 1795 h 95"/>
                    <a:gd name="T10" fmla="*/ 500 w 38"/>
                    <a:gd name="T11" fmla="*/ 1758 h 95"/>
                    <a:gd name="T12" fmla="*/ 363 w 38"/>
                    <a:gd name="T13" fmla="*/ 831 h 95"/>
                    <a:gd name="T14" fmla="*/ 300 w 38"/>
                    <a:gd name="T15" fmla="*/ 703 h 95"/>
                    <a:gd name="T16" fmla="*/ 145 w 38"/>
                    <a:gd name="T17" fmla="*/ 93 h 95"/>
                    <a:gd name="T18" fmla="*/ 125 w 38"/>
                    <a:gd name="T19" fmla="*/ 21 h 95"/>
                    <a:gd name="T20" fmla="*/ 63 w 38"/>
                    <a:gd name="T21" fmla="*/ 56 h 9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8" h="95">
                      <a:moveTo>
                        <a:pt x="4" y="3"/>
                      </a:moveTo>
                      <a:cubicBezTo>
                        <a:pt x="0" y="14"/>
                        <a:pt x="8" y="29"/>
                        <a:pt x="14" y="40"/>
                      </a:cubicBezTo>
                      <a:cubicBezTo>
                        <a:pt x="17" y="46"/>
                        <a:pt x="17" y="46"/>
                        <a:pt x="17" y="46"/>
                      </a:cubicBezTo>
                      <a:cubicBezTo>
                        <a:pt x="24" y="61"/>
                        <a:pt x="31" y="77"/>
                        <a:pt x="26" y="91"/>
                      </a:cubicBezTo>
                      <a:cubicBezTo>
                        <a:pt x="26" y="92"/>
                        <a:pt x="27" y="94"/>
                        <a:pt x="28" y="95"/>
                      </a:cubicBezTo>
                      <a:cubicBezTo>
                        <a:pt x="30" y="95"/>
                        <a:pt x="31" y="94"/>
                        <a:pt x="32" y="93"/>
                      </a:cubicBezTo>
                      <a:cubicBezTo>
                        <a:pt x="38" y="77"/>
                        <a:pt x="30" y="59"/>
                        <a:pt x="23" y="44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4" y="27"/>
                        <a:pt x="6" y="13"/>
                        <a:pt x="9" y="5"/>
                      </a:cubicBezTo>
                      <a:cubicBezTo>
                        <a:pt x="10" y="3"/>
                        <a:pt x="9" y="2"/>
                        <a:pt x="8" y="1"/>
                      </a:cubicBezTo>
                      <a:cubicBezTo>
                        <a:pt x="6" y="0"/>
                        <a:pt x="4" y="1"/>
                        <a:pt x="4" y="3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53" name="Freeform 660"/>
                <p:cNvSpPr/>
                <p:nvPr/>
              </p:nvSpPr>
              <p:spPr bwMode="auto">
                <a:xfrm>
                  <a:off x="2060" y="1310"/>
                  <a:ext cx="160" cy="272"/>
                </a:xfrm>
                <a:custGeom>
                  <a:avLst/>
                  <a:gdLst>
                    <a:gd name="T0" fmla="*/ 925 w 64"/>
                    <a:gd name="T1" fmla="*/ 0 h 102"/>
                    <a:gd name="T2" fmla="*/ 895 w 64"/>
                    <a:gd name="T3" fmla="*/ 77 h 102"/>
                    <a:gd name="T4" fmla="*/ 488 w 64"/>
                    <a:gd name="T5" fmla="*/ 1024 h 102"/>
                    <a:gd name="T6" fmla="*/ 20 w 64"/>
                    <a:gd name="T7" fmla="*/ 1843 h 102"/>
                    <a:gd name="T8" fmla="*/ 33 w 64"/>
                    <a:gd name="T9" fmla="*/ 1912 h 102"/>
                    <a:gd name="T10" fmla="*/ 95 w 64"/>
                    <a:gd name="T11" fmla="*/ 1877 h 102"/>
                    <a:gd name="T12" fmla="*/ 550 w 64"/>
                    <a:gd name="T13" fmla="*/ 1101 h 102"/>
                    <a:gd name="T14" fmla="*/ 988 w 64"/>
                    <a:gd name="T15" fmla="*/ 56 h 102"/>
                    <a:gd name="T16" fmla="*/ 925 w 64"/>
                    <a:gd name="T17" fmla="*/ 0 h 10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4" h="102">
                      <a:moveTo>
                        <a:pt x="59" y="0"/>
                      </a:moveTo>
                      <a:cubicBezTo>
                        <a:pt x="58" y="1"/>
                        <a:pt x="56" y="2"/>
                        <a:pt x="57" y="4"/>
                      </a:cubicBezTo>
                      <a:cubicBezTo>
                        <a:pt x="58" y="22"/>
                        <a:pt x="43" y="42"/>
                        <a:pt x="31" y="54"/>
                      </a:cubicBezTo>
                      <a:cubicBezTo>
                        <a:pt x="15" y="68"/>
                        <a:pt x="9" y="78"/>
                        <a:pt x="1" y="97"/>
                      </a:cubicBezTo>
                      <a:cubicBezTo>
                        <a:pt x="0" y="99"/>
                        <a:pt x="1" y="100"/>
                        <a:pt x="2" y="101"/>
                      </a:cubicBezTo>
                      <a:cubicBezTo>
                        <a:pt x="4" y="102"/>
                        <a:pt x="6" y="101"/>
                        <a:pt x="6" y="99"/>
                      </a:cubicBezTo>
                      <a:cubicBezTo>
                        <a:pt x="14" y="81"/>
                        <a:pt x="20" y="72"/>
                        <a:pt x="35" y="58"/>
                      </a:cubicBezTo>
                      <a:cubicBezTo>
                        <a:pt x="49" y="45"/>
                        <a:pt x="64" y="24"/>
                        <a:pt x="63" y="3"/>
                      </a:cubicBezTo>
                      <a:cubicBezTo>
                        <a:pt x="62" y="2"/>
                        <a:pt x="61" y="0"/>
                        <a:pt x="59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54" name="Freeform 661"/>
                <p:cNvSpPr/>
                <p:nvPr/>
              </p:nvSpPr>
              <p:spPr bwMode="auto">
                <a:xfrm>
                  <a:off x="2160" y="1428"/>
                  <a:ext cx="218" cy="208"/>
                </a:xfrm>
                <a:custGeom>
                  <a:avLst/>
                  <a:gdLst>
                    <a:gd name="T0" fmla="*/ 1275 w 87"/>
                    <a:gd name="T1" fmla="*/ 35 h 78"/>
                    <a:gd name="T2" fmla="*/ 646 w 87"/>
                    <a:gd name="T3" fmla="*/ 589 h 78"/>
                    <a:gd name="T4" fmla="*/ 20 w 87"/>
                    <a:gd name="T5" fmla="*/ 1387 h 78"/>
                    <a:gd name="T6" fmla="*/ 33 w 87"/>
                    <a:gd name="T7" fmla="*/ 1459 h 78"/>
                    <a:gd name="T8" fmla="*/ 95 w 87"/>
                    <a:gd name="T9" fmla="*/ 1421 h 78"/>
                    <a:gd name="T10" fmla="*/ 692 w 87"/>
                    <a:gd name="T11" fmla="*/ 704 h 78"/>
                    <a:gd name="T12" fmla="*/ 1351 w 87"/>
                    <a:gd name="T13" fmla="*/ 93 h 78"/>
                    <a:gd name="T14" fmla="*/ 1338 w 87"/>
                    <a:gd name="T15" fmla="*/ 21 h 78"/>
                    <a:gd name="T16" fmla="*/ 1275 w 87"/>
                    <a:gd name="T17" fmla="*/ 35 h 7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78">
                      <a:moveTo>
                        <a:pt x="81" y="2"/>
                      </a:moveTo>
                      <a:cubicBezTo>
                        <a:pt x="69" y="19"/>
                        <a:pt x="60" y="24"/>
                        <a:pt x="41" y="31"/>
                      </a:cubicBezTo>
                      <a:cubicBezTo>
                        <a:pt x="25" y="38"/>
                        <a:pt x="8" y="55"/>
                        <a:pt x="1" y="73"/>
                      </a:cubicBezTo>
                      <a:cubicBezTo>
                        <a:pt x="0" y="75"/>
                        <a:pt x="1" y="76"/>
                        <a:pt x="2" y="77"/>
                      </a:cubicBezTo>
                      <a:cubicBezTo>
                        <a:pt x="4" y="78"/>
                        <a:pt x="6" y="77"/>
                        <a:pt x="6" y="75"/>
                      </a:cubicBezTo>
                      <a:cubicBezTo>
                        <a:pt x="13" y="59"/>
                        <a:pt x="28" y="43"/>
                        <a:pt x="44" y="37"/>
                      </a:cubicBezTo>
                      <a:cubicBezTo>
                        <a:pt x="63" y="29"/>
                        <a:pt x="73" y="24"/>
                        <a:pt x="86" y="5"/>
                      </a:cubicBezTo>
                      <a:cubicBezTo>
                        <a:pt x="87" y="4"/>
                        <a:pt x="87" y="2"/>
                        <a:pt x="85" y="1"/>
                      </a:cubicBezTo>
                      <a:cubicBezTo>
                        <a:pt x="84" y="0"/>
                        <a:pt x="82" y="0"/>
                        <a:pt x="81" y="2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55" name="Freeform 662"/>
                <p:cNvSpPr/>
                <p:nvPr/>
              </p:nvSpPr>
              <p:spPr bwMode="auto">
                <a:xfrm>
                  <a:off x="1935" y="2505"/>
                  <a:ext cx="100" cy="288"/>
                </a:xfrm>
                <a:custGeom>
                  <a:avLst/>
                  <a:gdLst>
                    <a:gd name="T0" fmla="*/ 33 w 40"/>
                    <a:gd name="T1" fmla="*/ 21 h 108"/>
                    <a:gd name="T2" fmla="*/ 0 w 40"/>
                    <a:gd name="T3" fmla="*/ 77 h 108"/>
                    <a:gd name="T4" fmla="*/ 208 w 40"/>
                    <a:gd name="T5" fmla="*/ 419 h 108"/>
                    <a:gd name="T6" fmla="*/ 408 w 40"/>
                    <a:gd name="T7" fmla="*/ 717 h 108"/>
                    <a:gd name="T8" fmla="*/ 425 w 40"/>
                    <a:gd name="T9" fmla="*/ 1229 h 108"/>
                    <a:gd name="T10" fmla="*/ 533 w 40"/>
                    <a:gd name="T11" fmla="*/ 2027 h 108"/>
                    <a:gd name="T12" fmla="*/ 595 w 40"/>
                    <a:gd name="T13" fmla="*/ 2027 h 108"/>
                    <a:gd name="T14" fmla="*/ 613 w 40"/>
                    <a:gd name="T15" fmla="*/ 1955 h 108"/>
                    <a:gd name="T16" fmla="*/ 520 w 40"/>
                    <a:gd name="T17" fmla="*/ 1229 h 108"/>
                    <a:gd name="T18" fmla="*/ 500 w 40"/>
                    <a:gd name="T19" fmla="*/ 704 h 108"/>
                    <a:gd name="T20" fmla="*/ 270 w 40"/>
                    <a:gd name="T21" fmla="*/ 320 h 108"/>
                    <a:gd name="T22" fmla="*/ 95 w 40"/>
                    <a:gd name="T23" fmla="*/ 56 h 108"/>
                    <a:gd name="T24" fmla="*/ 33 w 40"/>
                    <a:gd name="T25" fmla="*/ 21 h 10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" h="108">
                      <a:moveTo>
                        <a:pt x="2" y="1"/>
                      </a:moveTo>
                      <a:cubicBezTo>
                        <a:pt x="1" y="1"/>
                        <a:pt x="0" y="3"/>
                        <a:pt x="0" y="4"/>
                      </a:cubicBezTo>
                      <a:cubicBezTo>
                        <a:pt x="2" y="12"/>
                        <a:pt x="8" y="17"/>
                        <a:pt x="13" y="22"/>
                      </a:cubicBezTo>
                      <a:cubicBezTo>
                        <a:pt x="19" y="26"/>
                        <a:pt x="24" y="31"/>
                        <a:pt x="26" y="38"/>
                      </a:cubicBezTo>
                      <a:cubicBezTo>
                        <a:pt x="28" y="46"/>
                        <a:pt x="28" y="55"/>
                        <a:pt x="27" y="65"/>
                      </a:cubicBezTo>
                      <a:cubicBezTo>
                        <a:pt x="26" y="79"/>
                        <a:pt x="25" y="95"/>
                        <a:pt x="34" y="107"/>
                      </a:cubicBezTo>
                      <a:cubicBezTo>
                        <a:pt x="35" y="108"/>
                        <a:pt x="37" y="108"/>
                        <a:pt x="38" y="107"/>
                      </a:cubicBezTo>
                      <a:cubicBezTo>
                        <a:pt x="39" y="106"/>
                        <a:pt x="40" y="104"/>
                        <a:pt x="39" y="103"/>
                      </a:cubicBezTo>
                      <a:cubicBezTo>
                        <a:pt x="31" y="93"/>
                        <a:pt x="32" y="79"/>
                        <a:pt x="33" y="65"/>
                      </a:cubicBezTo>
                      <a:cubicBezTo>
                        <a:pt x="34" y="55"/>
                        <a:pt x="35" y="45"/>
                        <a:pt x="32" y="37"/>
                      </a:cubicBezTo>
                      <a:cubicBezTo>
                        <a:pt x="30" y="27"/>
                        <a:pt x="23" y="22"/>
                        <a:pt x="17" y="17"/>
                      </a:cubicBezTo>
                      <a:cubicBezTo>
                        <a:pt x="12" y="13"/>
                        <a:pt x="7" y="9"/>
                        <a:pt x="6" y="3"/>
                      </a:cubicBezTo>
                      <a:cubicBezTo>
                        <a:pt x="5" y="1"/>
                        <a:pt x="4" y="0"/>
                        <a:pt x="2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56" name="Freeform 663"/>
                <p:cNvSpPr/>
                <p:nvPr/>
              </p:nvSpPr>
              <p:spPr bwMode="auto">
                <a:xfrm>
                  <a:off x="1880" y="2566"/>
                  <a:ext cx="48" cy="256"/>
                </a:xfrm>
                <a:custGeom>
                  <a:avLst/>
                  <a:gdLst>
                    <a:gd name="T0" fmla="*/ 51 w 19"/>
                    <a:gd name="T1" fmla="*/ 0 h 96"/>
                    <a:gd name="T2" fmla="*/ 20 w 19"/>
                    <a:gd name="T3" fmla="*/ 77 h 96"/>
                    <a:gd name="T4" fmla="*/ 33 w 19"/>
                    <a:gd name="T5" fmla="*/ 704 h 96"/>
                    <a:gd name="T6" fmla="*/ 210 w 19"/>
                    <a:gd name="T7" fmla="*/ 1784 h 96"/>
                    <a:gd name="T8" fmla="*/ 275 w 19"/>
                    <a:gd name="T9" fmla="*/ 1800 h 96"/>
                    <a:gd name="T10" fmla="*/ 288 w 19"/>
                    <a:gd name="T11" fmla="*/ 1728 h 96"/>
                    <a:gd name="T12" fmla="*/ 129 w 19"/>
                    <a:gd name="T13" fmla="*/ 704 h 96"/>
                    <a:gd name="T14" fmla="*/ 114 w 19"/>
                    <a:gd name="T15" fmla="*/ 56 h 96"/>
                    <a:gd name="T16" fmla="*/ 51 w 19"/>
                    <a:gd name="T17" fmla="*/ 0 h 9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9" h="96">
                      <a:moveTo>
                        <a:pt x="3" y="0"/>
                      </a:moveTo>
                      <a:cubicBezTo>
                        <a:pt x="1" y="0"/>
                        <a:pt x="0" y="2"/>
                        <a:pt x="1" y="4"/>
                      </a:cubicBezTo>
                      <a:cubicBezTo>
                        <a:pt x="3" y="15"/>
                        <a:pt x="2" y="26"/>
                        <a:pt x="2" y="37"/>
                      </a:cubicBezTo>
                      <a:cubicBezTo>
                        <a:pt x="1" y="56"/>
                        <a:pt x="0" y="75"/>
                        <a:pt x="13" y="94"/>
                      </a:cubicBezTo>
                      <a:cubicBezTo>
                        <a:pt x="14" y="96"/>
                        <a:pt x="16" y="96"/>
                        <a:pt x="17" y="95"/>
                      </a:cubicBezTo>
                      <a:cubicBezTo>
                        <a:pt x="19" y="94"/>
                        <a:pt x="19" y="92"/>
                        <a:pt x="18" y="91"/>
                      </a:cubicBezTo>
                      <a:cubicBezTo>
                        <a:pt x="6" y="73"/>
                        <a:pt x="7" y="56"/>
                        <a:pt x="8" y="37"/>
                      </a:cubicBezTo>
                      <a:cubicBezTo>
                        <a:pt x="8" y="26"/>
                        <a:pt x="9" y="15"/>
                        <a:pt x="7" y="3"/>
                      </a:cubicBezTo>
                      <a:cubicBezTo>
                        <a:pt x="6" y="1"/>
                        <a:pt x="5" y="0"/>
                        <a:pt x="3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57" name="Freeform 664"/>
                <p:cNvSpPr/>
                <p:nvPr/>
              </p:nvSpPr>
              <p:spPr bwMode="auto">
                <a:xfrm>
                  <a:off x="1700" y="2630"/>
                  <a:ext cx="30" cy="214"/>
                </a:xfrm>
                <a:custGeom>
                  <a:avLst/>
                  <a:gdLst>
                    <a:gd name="T0" fmla="*/ 145 w 12"/>
                    <a:gd name="T1" fmla="*/ 730 h 80"/>
                    <a:gd name="T2" fmla="*/ 113 w 12"/>
                    <a:gd name="T3" fmla="*/ 0 h 80"/>
                    <a:gd name="T4" fmla="*/ 20 w 12"/>
                    <a:gd name="T5" fmla="*/ 21 h 80"/>
                    <a:gd name="T6" fmla="*/ 50 w 12"/>
                    <a:gd name="T7" fmla="*/ 709 h 80"/>
                    <a:gd name="T8" fmla="*/ 95 w 12"/>
                    <a:gd name="T9" fmla="*/ 1495 h 80"/>
                    <a:gd name="T10" fmla="*/ 158 w 12"/>
                    <a:gd name="T11" fmla="*/ 1509 h 80"/>
                    <a:gd name="T12" fmla="*/ 188 w 12"/>
                    <a:gd name="T13" fmla="*/ 1439 h 80"/>
                    <a:gd name="T14" fmla="*/ 145 w 12"/>
                    <a:gd name="T15" fmla="*/ 730 h 8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2" h="80">
                      <a:moveTo>
                        <a:pt x="9" y="38"/>
                      </a:moveTo>
                      <a:cubicBezTo>
                        <a:pt x="10" y="26"/>
                        <a:pt x="11" y="13"/>
                        <a:pt x="7" y="0"/>
                      </a:cubicBezTo>
                      <a:cubicBezTo>
                        <a:pt x="5" y="0"/>
                        <a:pt x="3" y="0"/>
                        <a:pt x="1" y="1"/>
                      </a:cubicBezTo>
                      <a:cubicBezTo>
                        <a:pt x="6" y="12"/>
                        <a:pt x="4" y="25"/>
                        <a:pt x="3" y="37"/>
                      </a:cubicBezTo>
                      <a:cubicBezTo>
                        <a:pt x="1" y="51"/>
                        <a:pt x="0" y="65"/>
                        <a:pt x="6" y="78"/>
                      </a:cubicBezTo>
                      <a:cubicBezTo>
                        <a:pt x="7" y="79"/>
                        <a:pt x="9" y="80"/>
                        <a:pt x="10" y="79"/>
                      </a:cubicBezTo>
                      <a:cubicBezTo>
                        <a:pt x="12" y="78"/>
                        <a:pt x="12" y="77"/>
                        <a:pt x="12" y="75"/>
                      </a:cubicBezTo>
                      <a:cubicBezTo>
                        <a:pt x="6" y="64"/>
                        <a:pt x="7" y="51"/>
                        <a:pt x="9" y="38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58" name="Freeform 665"/>
                <p:cNvSpPr/>
                <p:nvPr/>
              </p:nvSpPr>
              <p:spPr bwMode="auto">
                <a:xfrm>
                  <a:off x="1615" y="2638"/>
                  <a:ext cx="25" cy="83"/>
                </a:xfrm>
                <a:custGeom>
                  <a:avLst/>
                  <a:gdLst>
                    <a:gd name="T0" fmla="*/ 83 w 10"/>
                    <a:gd name="T1" fmla="*/ 0 h 31"/>
                    <a:gd name="T2" fmla="*/ 0 w 10"/>
                    <a:gd name="T3" fmla="*/ 0 h 31"/>
                    <a:gd name="T4" fmla="*/ 0 w 10"/>
                    <a:gd name="T5" fmla="*/ 56 h 31"/>
                    <a:gd name="T6" fmla="*/ 20 w 10"/>
                    <a:gd name="T7" fmla="*/ 517 h 31"/>
                    <a:gd name="T8" fmla="*/ 63 w 10"/>
                    <a:gd name="T9" fmla="*/ 594 h 31"/>
                    <a:gd name="T10" fmla="*/ 113 w 10"/>
                    <a:gd name="T11" fmla="*/ 560 h 31"/>
                    <a:gd name="T12" fmla="*/ 83 w 10"/>
                    <a:gd name="T13" fmla="*/ 0 h 31"/>
                    <a:gd name="T14" fmla="*/ 83 w 10"/>
                    <a:gd name="T15" fmla="*/ 0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" h="31">
                      <a:moveTo>
                        <a:pt x="5" y="0"/>
                      </a:moveTo>
                      <a:cubicBezTo>
                        <a:pt x="4" y="0"/>
                        <a:pt x="2" y="0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4" y="10"/>
                        <a:pt x="3" y="19"/>
                        <a:pt x="1" y="27"/>
                      </a:cubicBezTo>
                      <a:cubicBezTo>
                        <a:pt x="1" y="29"/>
                        <a:pt x="2" y="31"/>
                        <a:pt x="4" y="31"/>
                      </a:cubicBezTo>
                      <a:cubicBezTo>
                        <a:pt x="5" y="31"/>
                        <a:pt x="7" y="30"/>
                        <a:pt x="7" y="29"/>
                      </a:cubicBezTo>
                      <a:cubicBezTo>
                        <a:pt x="9" y="19"/>
                        <a:pt x="10" y="9"/>
                        <a:pt x="5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59" name="Freeform 666"/>
                <p:cNvSpPr/>
                <p:nvPr/>
              </p:nvSpPr>
              <p:spPr bwMode="auto">
                <a:xfrm>
                  <a:off x="2118" y="2420"/>
                  <a:ext cx="162" cy="266"/>
                </a:xfrm>
                <a:custGeom>
                  <a:avLst/>
                  <a:gdLst>
                    <a:gd name="T0" fmla="*/ 12 w 65"/>
                    <a:gd name="T1" fmla="*/ 35 h 100"/>
                    <a:gd name="T2" fmla="*/ 30 w 65"/>
                    <a:gd name="T3" fmla="*/ 114 h 100"/>
                    <a:gd name="T4" fmla="*/ 416 w 65"/>
                    <a:gd name="T5" fmla="*/ 750 h 100"/>
                    <a:gd name="T6" fmla="*/ 446 w 65"/>
                    <a:gd name="T7" fmla="*/ 806 h 100"/>
                    <a:gd name="T8" fmla="*/ 912 w 65"/>
                    <a:gd name="T9" fmla="*/ 1846 h 100"/>
                    <a:gd name="T10" fmla="*/ 994 w 65"/>
                    <a:gd name="T11" fmla="*/ 1862 h 100"/>
                    <a:gd name="T12" fmla="*/ 994 w 65"/>
                    <a:gd name="T13" fmla="*/ 1790 h 100"/>
                    <a:gd name="T14" fmla="*/ 528 w 65"/>
                    <a:gd name="T15" fmla="*/ 771 h 100"/>
                    <a:gd name="T16" fmla="*/ 508 w 65"/>
                    <a:gd name="T17" fmla="*/ 716 h 100"/>
                    <a:gd name="T18" fmla="*/ 75 w 65"/>
                    <a:gd name="T19" fmla="*/ 21 h 100"/>
                    <a:gd name="T20" fmla="*/ 12 w 65"/>
                    <a:gd name="T21" fmla="*/ 35 h 1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5" h="100">
                      <a:moveTo>
                        <a:pt x="1" y="2"/>
                      </a:move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19" y="16"/>
                        <a:pt x="21" y="21"/>
                        <a:pt x="27" y="40"/>
                      </a:cubicBezTo>
                      <a:cubicBezTo>
                        <a:pt x="29" y="43"/>
                        <a:pt x="29" y="43"/>
                        <a:pt x="29" y="43"/>
                      </a:cubicBezTo>
                      <a:cubicBezTo>
                        <a:pt x="35" y="61"/>
                        <a:pt x="47" y="80"/>
                        <a:pt x="59" y="98"/>
                      </a:cubicBezTo>
                      <a:cubicBezTo>
                        <a:pt x="60" y="100"/>
                        <a:pt x="62" y="100"/>
                        <a:pt x="64" y="99"/>
                      </a:cubicBezTo>
                      <a:cubicBezTo>
                        <a:pt x="65" y="98"/>
                        <a:pt x="65" y="96"/>
                        <a:pt x="64" y="95"/>
                      </a:cubicBezTo>
                      <a:cubicBezTo>
                        <a:pt x="52" y="77"/>
                        <a:pt x="40" y="58"/>
                        <a:pt x="34" y="41"/>
                      </a:cubicBezTo>
                      <a:cubicBezTo>
                        <a:pt x="33" y="38"/>
                        <a:pt x="33" y="38"/>
                        <a:pt x="33" y="38"/>
                      </a:cubicBezTo>
                      <a:cubicBezTo>
                        <a:pt x="27" y="19"/>
                        <a:pt x="24" y="12"/>
                        <a:pt x="5" y="1"/>
                      </a:cubicBezTo>
                      <a:cubicBezTo>
                        <a:pt x="3" y="0"/>
                        <a:pt x="1" y="1"/>
                        <a:pt x="1" y="2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60" name="Freeform 667"/>
                <p:cNvSpPr/>
                <p:nvPr/>
              </p:nvSpPr>
              <p:spPr bwMode="auto">
                <a:xfrm>
                  <a:off x="2040" y="2508"/>
                  <a:ext cx="130" cy="304"/>
                </a:xfrm>
                <a:custGeom>
                  <a:avLst/>
                  <a:gdLst>
                    <a:gd name="T0" fmla="*/ 20 w 52"/>
                    <a:gd name="T1" fmla="*/ 35 h 114"/>
                    <a:gd name="T2" fmla="*/ 33 w 52"/>
                    <a:gd name="T3" fmla="*/ 115 h 114"/>
                    <a:gd name="T4" fmla="*/ 125 w 52"/>
                    <a:gd name="T5" fmla="*/ 205 h 114"/>
                    <a:gd name="T6" fmla="*/ 408 w 52"/>
                    <a:gd name="T7" fmla="*/ 491 h 114"/>
                    <a:gd name="T8" fmla="*/ 458 w 52"/>
                    <a:gd name="T9" fmla="*/ 968 h 114"/>
                    <a:gd name="T10" fmla="*/ 438 w 52"/>
                    <a:gd name="T11" fmla="*/ 1216 h 114"/>
                    <a:gd name="T12" fmla="*/ 595 w 52"/>
                    <a:gd name="T13" fmla="*/ 1741 h 114"/>
                    <a:gd name="T14" fmla="*/ 720 w 52"/>
                    <a:gd name="T15" fmla="*/ 2104 h 114"/>
                    <a:gd name="T16" fmla="*/ 770 w 52"/>
                    <a:gd name="T17" fmla="*/ 2141 h 114"/>
                    <a:gd name="T18" fmla="*/ 813 w 52"/>
                    <a:gd name="T19" fmla="*/ 2083 h 114"/>
                    <a:gd name="T20" fmla="*/ 675 w 52"/>
                    <a:gd name="T21" fmla="*/ 1685 h 114"/>
                    <a:gd name="T22" fmla="*/ 533 w 52"/>
                    <a:gd name="T23" fmla="*/ 1216 h 114"/>
                    <a:gd name="T24" fmla="*/ 550 w 52"/>
                    <a:gd name="T25" fmla="*/ 968 h 114"/>
                    <a:gd name="T26" fmla="*/ 488 w 52"/>
                    <a:gd name="T27" fmla="*/ 419 h 114"/>
                    <a:gd name="T28" fmla="*/ 188 w 52"/>
                    <a:gd name="T29" fmla="*/ 115 h 114"/>
                    <a:gd name="T30" fmla="*/ 83 w 52"/>
                    <a:gd name="T31" fmla="*/ 21 h 114"/>
                    <a:gd name="T32" fmla="*/ 20 w 52"/>
                    <a:gd name="T33" fmla="*/ 35 h 11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2" h="114">
                      <a:moveTo>
                        <a:pt x="1" y="2"/>
                      </a:move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8" y="11"/>
                        <a:pt x="8" y="11"/>
                        <a:pt x="8" y="11"/>
                      </a:cubicBezTo>
                      <a:cubicBezTo>
                        <a:pt x="15" y="15"/>
                        <a:pt x="22" y="20"/>
                        <a:pt x="26" y="26"/>
                      </a:cubicBezTo>
                      <a:cubicBezTo>
                        <a:pt x="32" y="34"/>
                        <a:pt x="31" y="42"/>
                        <a:pt x="29" y="51"/>
                      </a:cubicBezTo>
                      <a:cubicBezTo>
                        <a:pt x="29" y="55"/>
                        <a:pt x="28" y="59"/>
                        <a:pt x="28" y="64"/>
                      </a:cubicBezTo>
                      <a:cubicBezTo>
                        <a:pt x="28" y="75"/>
                        <a:pt x="33" y="83"/>
                        <a:pt x="38" y="92"/>
                      </a:cubicBezTo>
                      <a:cubicBezTo>
                        <a:pt x="41" y="98"/>
                        <a:pt x="44" y="104"/>
                        <a:pt x="46" y="111"/>
                      </a:cubicBezTo>
                      <a:cubicBezTo>
                        <a:pt x="46" y="113"/>
                        <a:pt x="48" y="114"/>
                        <a:pt x="49" y="113"/>
                      </a:cubicBezTo>
                      <a:cubicBezTo>
                        <a:pt x="51" y="113"/>
                        <a:pt x="52" y="111"/>
                        <a:pt x="52" y="110"/>
                      </a:cubicBezTo>
                      <a:cubicBezTo>
                        <a:pt x="50" y="102"/>
                        <a:pt x="46" y="95"/>
                        <a:pt x="43" y="89"/>
                      </a:cubicBezTo>
                      <a:cubicBezTo>
                        <a:pt x="39" y="81"/>
                        <a:pt x="34" y="73"/>
                        <a:pt x="34" y="64"/>
                      </a:cubicBezTo>
                      <a:cubicBezTo>
                        <a:pt x="34" y="60"/>
                        <a:pt x="35" y="55"/>
                        <a:pt x="35" y="51"/>
                      </a:cubicBezTo>
                      <a:cubicBezTo>
                        <a:pt x="37" y="42"/>
                        <a:pt x="38" y="32"/>
                        <a:pt x="31" y="22"/>
                      </a:cubicBezTo>
                      <a:cubicBezTo>
                        <a:pt x="27" y="16"/>
                        <a:pt x="19" y="11"/>
                        <a:pt x="12" y="6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4" y="0"/>
                        <a:pt x="2" y="1"/>
                        <a:pt x="1" y="2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61" name="Freeform 668"/>
                <p:cNvSpPr/>
                <p:nvPr/>
              </p:nvSpPr>
              <p:spPr bwMode="auto">
                <a:xfrm>
                  <a:off x="1770" y="2524"/>
                  <a:ext cx="70" cy="237"/>
                </a:xfrm>
                <a:custGeom>
                  <a:avLst/>
                  <a:gdLst>
                    <a:gd name="T0" fmla="*/ 238 w 28"/>
                    <a:gd name="T1" fmla="*/ 21 h 89"/>
                    <a:gd name="T2" fmla="*/ 238 w 28"/>
                    <a:gd name="T3" fmla="*/ 93 h 89"/>
                    <a:gd name="T4" fmla="*/ 158 w 28"/>
                    <a:gd name="T5" fmla="*/ 660 h 89"/>
                    <a:gd name="T6" fmla="*/ 63 w 28"/>
                    <a:gd name="T7" fmla="*/ 908 h 89"/>
                    <a:gd name="T8" fmla="*/ 50 w 28"/>
                    <a:gd name="T9" fmla="*/ 1262 h 89"/>
                    <a:gd name="T10" fmla="*/ 20 w 28"/>
                    <a:gd name="T11" fmla="*/ 1587 h 89"/>
                    <a:gd name="T12" fmla="*/ 50 w 28"/>
                    <a:gd name="T13" fmla="*/ 1659 h 89"/>
                    <a:gd name="T14" fmla="*/ 95 w 28"/>
                    <a:gd name="T15" fmla="*/ 1624 h 89"/>
                    <a:gd name="T16" fmla="*/ 145 w 28"/>
                    <a:gd name="T17" fmla="*/ 1262 h 89"/>
                    <a:gd name="T18" fmla="*/ 158 w 28"/>
                    <a:gd name="T19" fmla="*/ 943 h 89"/>
                    <a:gd name="T20" fmla="*/ 250 w 28"/>
                    <a:gd name="T21" fmla="*/ 716 h 89"/>
                    <a:gd name="T22" fmla="*/ 313 w 28"/>
                    <a:gd name="T23" fmla="*/ 35 h 89"/>
                    <a:gd name="T24" fmla="*/ 238 w 28"/>
                    <a:gd name="T25" fmla="*/ 21 h 8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8" h="89">
                      <a:moveTo>
                        <a:pt x="15" y="1"/>
                      </a:moveTo>
                      <a:cubicBezTo>
                        <a:pt x="14" y="2"/>
                        <a:pt x="14" y="4"/>
                        <a:pt x="15" y="5"/>
                      </a:cubicBezTo>
                      <a:cubicBezTo>
                        <a:pt x="21" y="15"/>
                        <a:pt x="16" y="24"/>
                        <a:pt x="10" y="35"/>
                      </a:cubicBezTo>
                      <a:cubicBezTo>
                        <a:pt x="8" y="39"/>
                        <a:pt x="6" y="44"/>
                        <a:pt x="4" y="48"/>
                      </a:cubicBezTo>
                      <a:cubicBezTo>
                        <a:pt x="3" y="55"/>
                        <a:pt x="3" y="61"/>
                        <a:pt x="3" y="67"/>
                      </a:cubicBezTo>
                      <a:cubicBezTo>
                        <a:pt x="3" y="73"/>
                        <a:pt x="3" y="79"/>
                        <a:pt x="1" y="84"/>
                      </a:cubicBezTo>
                      <a:cubicBezTo>
                        <a:pt x="0" y="86"/>
                        <a:pt x="1" y="88"/>
                        <a:pt x="3" y="88"/>
                      </a:cubicBezTo>
                      <a:cubicBezTo>
                        <a:pt x="4" y="89"/>
                        <a:pt x="6" y="88"/>
                        <a:pt x="6" y="86"/>
                      </a:cubicBezTo>
                      <a:cubicBezTo>
                        <a:pt x="9" y="80"/>
                        <a:pt x="9" y="73"/>
                        <a:pt x="9" y="67"/>
                      </a:cubicBezTo>
                      <a:cubicBezTo>
                        <a:pt x="9" y="61"/>
                        <a:pt x="9" y="55"/>
                        <a:pt x="10" y="50"/>
                      </a:cubicBezTo>
                      <a:cubicBezTo>
                        <a:pt x="11" y="46"/>
                        <a:pt x="13" y="42"/>
                        <a:pt x="16" y="38"/>
                      </a:cubicBezTo>
                      <a:cubicBezTo>
                        <a:pt x="21" y="27"/>
                        <a:pt x="28" y="14"/>
                        <a:pt x="20" y="2"/>
                      </a:cubicBezTo>
                      <a:cubicBezTo>
                        <a:pt x="19" y="0"/>
                        <a:pt x="17" y="0"/>
                        <a:pt x="15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62" name="Freeform 669"/>
                <p:cNvSpPr/>
                <p:nvPr/>
              </p:nvSpPr>
              <p:spPr bwMode="auto">
                <a:xfrm>
                  <a:off x="1505" y="2561"/>
                  <a:ext cx="65" cy="371"/>
                </a:xfrm>
                <a:custGeom>
                  <a:avLst/>
                  <a:gdLst>
                    <a:gd name="T0" fmla="*/ 175 w 26"/>
                    <a:gd name="T1" fmla="*/ 21 h 139"/>
                    <a:gd name="T2" fmla="*/ 158 w 26"/>
                    <a:gd name="T3" fmla="*/ 93 h 139"/>
                    <a:gd name="T4" fmla="*/ 113 w 26"/>
                    <a:gd name="T5" fmla="*/ 1046 h 139"/>
                    <a:gd name="T6" fmla="*/ 83 w 26"/>
                    <a:gd name="T7" fmla="*/ 2015 h 139"/>
                    <a:gd name="T8" fmla="*/ 125 w 26"/>
                    <a:gd name="T9" fmla="*/ 2586 h 139"/>
                    <a:gd name="T10" fmla="*/ 175 w 26"/>
                    <a:gd name="T11" fmla="*/ 2642 h 139"/>
                    <a:gd name="T12" fmla="*/ 220 w 26"/>
                    <a:gd name="T13" fmla="*/ 2586 h 139"/>
                    <a:gd name="T14" fmla="*/ 175 w 26"/>
                    <a:gd name="T15" fmla="*/ 1994 h 139"/>
                    <a:gd name="T16" fmla="*/ 188 w 26"/>
                    <a:gd name="T17" fmla="*/ 1084 h 139"/>
                    <a:gd name="T18" fmla="*/ 238 w 26"/>
                    <a:gd name="T19" fmla="*/ 35 h 139"/>
                    <a:gd name="T20" fmla="*/ 175 w 26"/>
                    <a:gd name="T21" fmla="*/ 21 h 13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6" h="139">
                      <a:moveTo>
                        <a:pt x="11" y="1"/>
                      </a:moveTo>
                      <a:cubicBezTo>
                        <a:pt x="9" y="2"/>
                        <a:pt x="9" y="4"/>
                        <a:pt x="10" y="5"/>
                      </a:cubicBezTo>
                      <a:cubicBezTo>
                        <a:pt x="19" y="20"/>
                        <a:pt x="13" y="41"/>
                        <a:pt x="7" y="55"/>
                      </a:cubicBezTo>
                      <a:cubicBezTo>
                        <a:pt x="0" y="72"/>
                        <a:pt x="3" y="89"/>
                        <a:pt x="5" y="106"/>
                      </a:cubicBezTo>
                      <a:cubicBezTo>
                        <a:pt x="7" y="115"/>
                        <a:pt x="8" y="126"/>
                        <a:pt x="8" y="136"/>
                      </a:cubicBezTo>
                      <a:cubicBezTo>
                        <a:pt x="8" y="137"/>
                        <a:pt x="9" y="139"/>
                        <a:pt x="11" y="139"/>
                      </a:cubicBezTo>
                      <a:cubicBezTo>
                        <a:pt x="12" y="139"/>
                        <a:pt x="14" y="138"/>
                        <a:pt x="14" y="136"/>
                      </a:cubicBezTo>
                      <a:cubicBezTo>
                        <a:pt x="14" y="125"/>
                        <a:pt x="13" y="115"/>
                        <a:pt x="11" y="105"/>
                      </a:cubicBezTo>
                      <a:cubicBezTo>
                        <a:pt x="9" y="88"/>
                        <a:pt x="6" y="73"/>
                        <a:pt x="12" y="57"/>
                      </a:cubicBezTo>
                      <a:cubicBezTo>
                        <a:pt x="19" y="42"/>
                        <a:pt x="26" y="19"/>
                        <a:pt x="15" y="2"/>
                      </a:cubicBezTo>
                      <a:cubicBezTo>
                        <a:pt x="14" y="1"/>
                        <a:pt x="12" y="0"/>
                        <a:pt x="11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63" name="Freeform 670"/>
                <p:cNvSpPr/>
                <p:nvPr/>
              </p:nvSpPr>
              <p:spPr bwMode="auto">
                <a:xfrm>
                  <a:off x="1415" y="2598"/>
                  <a:ext cx="63" cy="230"/>
                </a:xfrm>
                <a:custGeom>
                  <a:avLst/>
                  <a:gdLst>
                    <a:gd name="T0" fmla="*/ 272 w 25"/>
                    <a:gd name="T1" fmla="*/ 0 h 86"/>
                    <a:gd name="T2" fmla="*/ 242 w 25"/>
                    <a:gd name="T3" fmla="*/ 78 h 86"/>
                    <a:gd name="T4" fmla="*/ 146 w 25"/>
                    <a:gd name="T5" fmla="*/ 845 h 86"/>
                    <a:gd name="T6" fmla="*/ 50 w 25"/>
                    <a:gd name="T7" fmla="*/ 1610 h 86"/>
                    <a:gd name="T8" fmla="*/ 96 w 25"/>
                    <a:gd name="T9" fmla="*/ 1645 h 86"/>
                    <a:gd name="T10" fmla="*/ 146 w 25"/>
                    <a:gd name="T11" fmla="*/ 1589 h 86"/>
                    <a:gd name="T12" fmla="*/ 242 w 25"/>
                    <a:gd name="T13" fmla="*/ 880 h 86"/>
                    <a:gd name="T14" fmla="*/ 318 w 25"/>
                    <a:gd name="T15" fmla="*/ 35 h 86"/>
                    <a:gd name="T16" fmla="*/ 272 w 25"/>
                    <a:gd name="T17" fmla="*/ 0 h 8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" h="86">
                      <a:moveTo>
                        <a:pt x="17" y="0"/>
                      </a:moveTo>
                      <a:cubicBezTo>
                        <a:pt x="15" y="1"/>
                        <a:pt x="14" y="2"/>
                        <a:pt x="15" y="4"/>
                      </a:cubicBezTo>
                      <a:cubicBezTo>
                        <a:pt x="19" y="17"/>
                        <a:pt x="14" y="30"/>
                        <a:pt x="9" y="44"/>
                      </a:cubicBezTo>
                      <a:cubicBezTo>
                        <a:pt x="5" y="57"/>
                        <a:pt x="0" y="70"/>
                        <a:pt x="3" y="84"/>
                      </a:cubicBezTo>
                      <a:cubicBezTo>
                        <a:pt x="3" y="85"/>
                        <a:pt x="4" y="86"/>
                        <a:pt x="6" y="86"/>
                      </a:cubicBezTo>
                      <a:cubicBezTo>
                        <a:pt x="8" y="86"/>
                        <a:pt x="9" y="84"/>
                        <a:pt x="9" y="83"/>
                      </a:cubicBezTo>
                      <a:cubicBezTo>
                        <a:pt x="6" y="70"/>
                        <a:pt x="11" y="59"/>
                        <a:pt x="15" y="46"/>
                      </a:cubicBezTo>
                      <a:cubicBezTo>
                        <a:pt x="20" y="32"/>
                        <a:pt x="25" y="18"/>
                        <a:pt x="20" y="2"/>
                      </a:cubicBezTo>
                      <a:cubicBezTo>
                        <a:pt x="20" y="1"/>
                        <a:pt x="18" y="0"/>
                        <a:pt x="17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64" name="Freeform 671"/>
                <p:cNvSpPr/>
                <p:nvPr/>
              </p:nvSpPr>
              <p:spPr bwMode="auto">
                <a:xfrm>
                  <a:off x="1253" y="2574"/>
                  <a:ext cx="90" cy="299"/>
                </a:xfrm>
                <a:custGeom>
                  <a:avLst/>
                  <a:gdLst>
                    <a:gd name="T0" fmla="*/ 500 w 36"/>
                    <a:gd name="T1" fmla="*/ 0 h 112"/>
                    <a:gd name="T2" fmla="*/ 458 w 36"/>
                    <a:gd name="T3" fmla="*/ 56 h 112"/>
                    <a:gd name="T4" fmla="*/ 283 w 36"/>
                    <a:gd name="T5" fmla="*/ 550 h 112"/>
                    <a:gd name="T6" fmla="*/ 125 w 36"/>
                    <a:gd name="T7" fmla="*/ 892 h 112"/>
                    <a:gd name="T8" fmla="*/ 250 w 36"/>
                    <a:gd name="T9" fmla="*/ 2096 h 112"/>
                    <a:gd name="T10" fmla="*/ 313 w 36"/>
                    <a:gd name="T11" fmla="*/ 2109 h 112"/>
                    <a:gd name="T12" fmla="*/ 333 w 36"/>
                    <a:gd name="T13" fmla="*/ 2018 h 112"/>
                    <a:gd name="T14" fmla="*/ 220 w 36"/>
                    <a:gd name="T15" fmla="*/ 934 h 112"/>
                    <a:gd name="T16" fmla="*/ 363 w 36"/>
                    <a:gd name="T17" fmla="*/ 627 h 112"/>
                    <a:gd name="T18" fmla="*/ 550 w 36"/>
                    <a:gd name="T19" fmla="*/ 35 h 112"/>
                    <a:gd name="T20" fmla="*/ 500 w 36"/>
                    <a:gd name="T21" fmla="*/ 0 h 11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6" h="112">
                      <a:moveTo>
                        <a:pt x="32" y="0"/>
                      </a:moveTo>
                      <a:cubicBezTo>
                        <a:pt x="30" y="0"/>
                        <a:pt x="29" y="1"/>
                        <a:pt x="29" y="3"/>
                      </a:cubicBezTo>
                      <a:cubicBezTo>
                        <a:pt x="30" y="13"/>
                        <a:pt x="24" y="21"/>
                        <a:pt x="18" y="29"/>
                      </a:cubicBezTo>
                      <a:cubicBezTo>
                        <a:pt x="14" y="35"/>
                        <a:pt x="10" y="41"/>
                        <a:pt x="8" y="47"/>
                      </a:cubicBezTo>
                      <a:cubicBezTo>
                        <a:pt x="0" y="69"/>
                        <a:pt x="3" y="92"/>
                        <a:pt x="16" y="110"/>
                      </a:cubicBezTo>
                      <a:cubicBezTo>
                        <a:pt x="17" y="111"/>
                        <a:pt x="19" y="112"/>
                        <a:pt x="20" y="111"/>
                      </a:cubicBezTo>
                      <a:cubicBezTo>
                        <a:pt x="22" y="110"/>
                        <a:pt x="22" y="108"/>
                        <a:pt x="21" y="106"/>
                      </a:cubicBezTo>
                      <a:cubicBezTo>
                        <a:pt x="9" y="90"/>
                        <a:pt x="6" y="69"/>
                        <a:pt x="14" y="49"/>
                      </a:cubicBezTo>
                      <a:cubicBezTo>
                        <a:pt x="16" y="43"/>
                        <a:pt x="19" y="38"/>
                        <a:pt x="23" y="33"/>
                      </a:cubicBezTo>
                      <a:cubicBezTo>
                        <a:pt x="29" y="24"/>
                        <a:pt x="36" y="14"/>
                        <a:pt x="35" y="2"/>
                      </a:cubicBezTo>
                      <a:cubicBezTo>
                        <a:pt x="35" y="1"/>
                        <a:pt x="33" y="0"/>
                        <a:pt x="32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65" name="Freeform 672"/>
                <p:cNvSpPr/>
                <p:nvPr/>
              </p:nvSpPr>
              <p:spPr bwMode="auto">
                <a:xfrm>
                  <a:off x="1370" y="2646"/>
                  <a:ext cx="25" cy="75"/>
                </a:xfrm>
                <a:custGeom>
                  <a:avLst/>
                  <a:gdLst>
                    <a:gd name="T0" fmla="*/ 63 w 10"/>
                    <a:gd name="T1" fmla="*/ 0 h 28"/>
                    <a:gd name="T2" fmla="*/ 50 w 10"/>
                    <a:gd name="T3" fmla="*/ 193 h 28"/>
                    <a:gd name="T4" fmla="*/ 20 w 10"/>
                    <a:gd name="T5" fmla="*/ 458 h 28"/>
                    <a:gd name="T6" fmla="*/ 50 w 10"/>
                    <a:gd name="T7" fmla="*/ 538 h 28"/>
                    <a:gd name="T8" fmla="*/ 95 w 10"/>
                    <a:gd name="T9" fmla="*/ 504 h 28"/>
                    <a:gd name="T10" fmla="*/ 145 w 10"/>
                    <a:gd name="T11" fmla="*/ 209 h 28"/>
                    <a:gd name="T12" fmla="*/ 158 w 10"/>
                    <a:gd name="T13" fmla="*/ 0 h 28"/>
                    <a:gd name="T14" fmla="*/ 63 w 10"/>
                    <a:gd name="T15" fmla="*/ 0 h 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" h="28">
                      <a:moveTo>
                        <a:pt x="4" y="0"/>
                      </a:moveTo>
                      <a:cubicBezTo>
                        <a:pt x="3" y="10"/>
                        <a:pt x="3" y="10"/>
                        <a:pt x="3" y="10"/>
                      </a:cubicBezTo>
                      <a:cubicBezTo>
                        <a:pt x="2" y="15"/>
                        <a:pt x="2" y="20"/>
                        <a:pt x="1" y="24"/>
                      </a:cubicBezTo>
                      <a:cubicBezTo>
                        <a:pt x="0" y="26"/>
                        <a:pt x="1" y="28"/>
                        <a:pt x="3" y="28"/>
                      </a:cubicBezTo>
                      <a:cubicBezTo>
                        <a:pt x="4" y="28"/>
                        <a:pt x="6" y="27"/>
                        <a:pt x="6" y="26"/>
                      </a:cubicBezTo>
                      <a:cubicBezTo>
                        <a:pt x="8" y="21"/>
                        <a:pt x="8" y="16"/>
                        <a:pt x="9" y="11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8" y="0"/>
                        <a:pt x="6" y="0"/>
                        <a:pt x="4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66" name="Freeform 673"/>
                <p:cNvSpPr/>
                <p:nvPr/>
              </p:nvSpPr>
              <p:spPr bwMode="auto">
                <a:xfrm>
                  <a:off x="2245" y="2484"/>
                  <a:ext cx="103" cy="130"/>
                </a:xfrm>
                <a:custGeom>
                  <a:avLst/>
                  <a:gdLst>
                    <a:gd name="T0" fmla="*/ 600 w 41"/>
                    <a:gd name="T1" fmla="*/ 711 h 49"/>
                    <a:gd name="T2" fmla="*/ 379 w 41"/>
                    <a:gd name="T3" fmla="*/ 226 h 49"/>
                    <a:gd name="T4" fmla="*/ 239 w 41"/>
                    <a:gd name="T5" fmla="*/ 133 h 49"/>
                    <a:gd name="T6" fmla="*/ 83 w 41"/>
                    <a:gd name="T7" fmla="*/ 0 h 49"/>
                    <a:gd name="T8" fmla="*/ 83 w 41"/>
                    <a:gd name="T9" fmla="*/ 0 h 49"/>
                    <a:gd name="T10" fmla="*/ 0 w 41"/>
                    <a:gd name="T11" fmla="*/ 56 h 49"/>
                    <a:gd name="T12" fmla="*/ 0 w 41"/>
                    <a:gd name="T13" fmla="*/ 77 h 49"/>
                    <a:gd name="T14" fmla="*/ 188 w 41"/>
                    <a:gd name="T15" fmla="*/ 226 h 49"/>
                    <a:gd name="T16" fmla="*/ 317 w 41"/>
                    <a:gd name="T17" fmla="*/ 294 h 49"/>
                    <a:gd name="T18" fmla="*/ 505 w 41"/>
                    <a:gd name="T19" fmla="*/ 746 h 49"/>
                    <a:gd name="T20" fmla="*/ 555 w 41"/>
                    <a:gd name="T21" fmla="*/ 881 h 49"/>
                    <a:gd name="T22" fmla="*/ 618 w 41"/>
                    <a:gd name="T23" fmla="*/ 915 h 49"/>
                    <a:gd name="T24" fmla="*/ 631 w 41"/>
                    <a:gd name="T25" fmla="*/ 838 h 49"/>
                    <a:gd name="T26" fmla="*/ 600 w 41"/>
                    <a:gd name="T27" fmla="*/ 711 h 4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41" h="49">
                      <a:moveTo>
                        <a:pt x="38" y="38"/>
                      </a:moveTo>
                      <a:cubicBezTo>
                        <a:pt x="35" y="28"/>
                        <a:pt x="32" y="18"/>
                        <a:pt x="24" y="12"/>
                      </a:cubicBezTo>
                      <a:cubicBezTo>
                        <a:pt x="21" y="9"/>
                        <a:pt x="18" y="8"/>
                        <a:pt x="15" y="7"/>
                      </a:cubicBezTo>
                      <a:cubicBezTo>
                        <a:pt x="11" y="5"/>
                        <a:pt x="8" y="4"/>
                        <a:pt x="5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3" y="1"/>
                        <a:pt x="2" y="2"/>
                        <a:pt x="0" y="3"/>
                      </a:cubicBezTo>
                      <a:cubicBezTo>
                        <a:pt x="0" y="3"/>
                        <a:pt x="0" y="4"/>
                        <a:pt x="0" y="4"/>
                      </a:cubicBezTo>
                      <a:cubicBezTo>
                        <a:pt x="4" y="9"/>
                        <a:pt x="8" y="11"/>
                        <a:pt x="12" y="12"/>
                      </a:cubicBezTo>
                      <a:cubicBezTo>
                        <a:pt x="15" y="13"/>
                        <a:pt x="18" y="14"/>
                        <a:pt x="20" y="16"/>
                      </a:cubicBezTo>
                      <a:cubicBezTo>
                        <a:pt x="27" y="22"/>
                        <a:pt x="29" y="30"/>
                        <a:pt x="32" y="40"/>
                      </a:cubicBezTo>
                      <a:cubicBezTo>
                        <a:pt x="35" y="47"/>
                        <a:pt x="35" y="47"/>
                        <a:pt x="35" y="47"/>
                      </a:cubicBezTo>
                      <a:cubicBezTo>
                        <a:pt x="35" y="49"/>
                        <a:pt x="37" y="49"/>
                        <a:pt x="39" y="49"/>
                      </a:cubicBezTo>
                      <a:cubicBezTo>
                        <a:pt x="40" y="48"/>
                        <a:pt x="41" y="47"/>
                        <a:pt x="40" y="45"/>
                      </a:cubicBezTo>
                      <a:lnTo>
                        <a:pt x="38" y="38"/>
                      </a:ln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67" name="Freeform 674"/>
                <p:cNvSpPr/>
                <p:nvPr/>
              </p:nvSpPr>
              <p:spPr bwMode="auto">
                <a:xfrm>
                  <a:off x="2258" y="2342"/>
                  <a:ext cx="210" cy="206"/>
                </a:xfrm>
                <a:custGeom>
                  <a:avLst/>
                  <a:gdLst>
                    <a:gd name="T0" fmla="*/ 33 w 84"/>
                    <a:gd name="T1" fmla="*/ 0 h 77"/>
                    <a:gd name="T2" fmla="*/ 20 w 84"/>
                    <a:gd name="T3" fmla="*/ 94 h 77"/>
                    <a:gd name="T4" fmla="*/ 488 w 84"/>
                    <a:gd name="T5" fmla="*/ 516 h 77"/>
                    <a:gd name="T6" fmla="*/ 738 w 84"/>
                    <a:gd name="T7" fmla="*/ 688 h 77"/>
                    <a:gd name="T8" fmla="*/ 1220 w 84"/>
                    <a:gd name="T9" fmla="*/ 1418 h 77"/>
                    <a:gd name="T10" fmla="*/ 1270 w 84"/>
                    <a:gd name="T11" fmla="*/ 1474 h 77"/>
                    <a:gd name="T12" fmla="*/ 1313 w 84"/>
                    <a:gd name="T13" fmla="*/ 1397 h 77"/>
                    <a:gd name="T14" fmla="*/ 783 w 84"/>
                    <a:gd name="T15" fmla="*/ 594 h 77"/>
                    <a:gd name="T16" fmla="*/ 533 w 84"/>
                    <a:gd name="T17" fmla="*/ 423 h 77"/>
                    <a:gd name="T18" fmla="*/ 95 w 84"/>
                    <a:gd name="T19" fmla="*/ 35 h 77"/>
                    <a:gd name="T20" fmla="*/ 33 w 84"/>
                    <a:gd name="T21" fmla="*/ 0 h 7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4" h="77">
                      <a:moveTo>
                        <a:pt x="2" y="0"/>
                      </a:moveTo>
                      <a:cubicBezTo>
                        <a:pt x="0" y="1"/>
                        <a:pt x="0" y="3"/>
                        <a:pt x="1" y="5"/>
                      </a:cubicBezTo>
                      <a:cubicBezTo>
                        <a:pt x="7" y="15"/>
                        <a:pt x="19" y="22"/>
                        <a:pt x="31" y="27"/>
                      </a:cubicBezTo>
                      <a:cubicBezTo>
                        <a:pt x="37" y="30"/>
                        <a:pt x="42" y="33"/>
                        <a:pt x="47" y="36"/>
                      </a:cubicBezTo>
                      <a:cubicBezTo>
                        <a:pt x="61" y="46"/>
                        <a:pt x="74" y="56"/>
                        <a:pt x="78" y="74"/>
                      </a:cubicBezTo>
                      <a:cubicBezTo>
                        <a:pt x="78" y="76"/>
                        <a:pt x="80" y="77"/>
                        <a:pt x="81" y="77"/>
                      </a:cubicBezTo>
                      <a:cubicBezTo>
                        <a:pt x="83" y="76"/>
                        <a:pt x="84" y="75"/>
                        <a:pt x="84" y="73"/>
                      </a:cubicBezTo>
                      <a:cubicBezTo>
                        <a:pt x="79" y="53"/>
                        <a:pt x="65" y="41"/>
                        <a:pt x="50" y="31"/>
                      </a:cubicBezTo>
                      <a:cubicBezTo>
                        <a:pt x="45" y="28"/>
                        <a:pt x="40" y="25"/>
                        <a:pt x="34" y="22"/>
                      </a:cubicBezTo>
                      <a:cubicBezTo>
                        <a:pt x="23" y="17"/>
                        <a:pt x="11" y="11"/>
                        <a:pt x="6" y="2"/>
                      </a:cubicBezTo>
                      <a:cubicBezTo>
                        <a:pt x="5" y="0"/>
                        <a:pt x="3" y="0"/>
                        <a:pt x="2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68" name="Freeform 675"/>
                <p:cNvSpPr/>
                <p:nvPr/>
              </p:nvSpPr>
              <p:spPr bwMode="auto">
                <a:xfrm>
                  <a:off x="2425" y="1969"/>
                  <a:ext cx="283" cy="53"/>
                </a:xfrm>
                <a:custGeom>
                  <a:avLst/>
                  <a:gdLst>
                    <a:gd name="T0" fmla="*/ 20 w 113"/>
                    <a:gd name="T1" fmla="*/ 21 h 20"/>
                    <a:gd name="T2" fmla="*/ 20 w 113"/>
                    <a:gd name="T3" fmla="*/ 90 h 20"/>
                    <a:gd name="T4" fmla="*/ 596 w 113"/>
                    <a:gd name="T5" fmla="*/ 191 h 20"/>
                    <a:gd name="T6" fmla="*/ 784 w 113"/>
                    <a:gd name="T7" fmla="*/ 148 h 20"/>
                    <a:gd name="T8" fmla="*/ 1397 w 113"/>
                    <a:gd name="T9" fmla="*/ 260 h 20"/>
                    <a:gd name="T10" fmla="*/ 1713 w 113"/>
                    <a:gd name="T11" fmla="*/ 352 h 20"/>
                    <a:gd name="T12" fmla="*/ 1776 w 113"/>
                    <a:gd name="T13" fmla="*/ 315 h 20"/>
                    <a:gd name="T14" fmla="*/ 1726 w 113"/>
                    <a:gd name="T15" fmla="*/ 260 h 20"/>
                    <a:gd name="T16" fmla="*/ 1430 w 113"/>
                    <a:gd name="T17" fmla="*/ 148 h 20"/>
                    <a:gd name="T18" fmla="*/ 771 w 113"/>
                    <a:gd name="T19" fmla="*/ 34 h 20"/>
                    <a:gd name="T20" fmla="*/ 584 w 113"/>
                    <a:gd name="T21" fmla="*/ 77 h 20"/>
                    <a:gd name="T22" fmla="*/ 83 w 113"/>
                    <a:gd name="T23" fmla="*/ 21 h 20"/>
                    <a:gd name="T24" fmla="*/ 20 w 113"/>
                    <a:gd name="T25" fmla="*/ 21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13" h="20">
                      <a:moveTo>
                        <a:pt x="1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11" y="17"/>
                        <a:pt x="26" y="13"/>
                        <a:pt x="38" y="10"/>
                      </a:cubicBezTo>
                      <a:cubicBezTo>
                        <a:pt x="50" y="8"/>
                        <a:pt x="50" y="8"/>
                        <a:pt x="50" y="8"/>
                      </a:cubicBezTo>
                      <a:cubicBezTo>
                        <a:pt x="62" y="6"/>
                        <a:pt x="76" y="10"/>
                        <a:pt x="89" y="14"/>
                      </a:cubicBezTo>
                      <a:cubicBezTo>
                        <a:pt x="96" y="16"/>
                        <a:pt x="102" y="18"/>
                        <a:pt x="109" y="19"/>
                      </a:cubicBezTo>
                      <a:cubicBezTo>
                        <a:pt x="111" y="20"/>
                        <a:pt x="112" y="19"/>
                        <a:pt x="113" y="17"/>
                      </a:cubicBezTo>
                      <a:cubicBezTo>
                        <a:pt x="113" y="15"/>
                        <a:pt x="112" y="14"/>
                        <a:pt x="110" y="14"/>
                      </a:cubicBezTo>
                      <a:cubicBezTo>
                        <a:pt x="104" y="12"/>
                        <a:pt x="97" y="10"/>
                        <a:pt x="91" y="8"/>
                      </a:cubicBezTo>
                      <a:cubicBezTo>
                        <a:pt x="77" y="4"/>
                        <a:pt x="63" y="0"/>
                        <a:pt x="49" y="2"/>
                      </a:cubicBezTo>
                      <a:cubicBezTo>
                        <a:pt x="37" y="4"/>
                        <a:pt x="37" y="4"/>
                        <a:pt x="37" y="4"/>
                      </a:cubicBezTo>
                      <a:cubicBezTo>
                        <a:pt x="25" y="7"/>
                        <a:pt x="13" y="10"/>
                        <a:pt x="5" y="1"/>
                      </a:cubicBezTo>
                      <a:cubicBezTo>
                        <a:pt x="4" y="0"/>
                        <a:pt x="2" y="0"/>
                        <a:pt x="1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69" name="Freeform 676"/>
                <p:cNvSpPr/>
                <p:nvPr/>
              </p:nvSpPr>
              <p:spPr bwMode="auto">
                <a:xfrm>
                  <a:off x="2485" y="1801"/>
                  <a:ext cx="135" cy="32"/>
                </a:xfrm>
                <a:custGeom>
                  <a:avLst/>
                  <a:gdLst>
                    <a:gd name="T0" fmla="*/ 800 w 54"/>
                    <a:gd name="T1" fmla="*/ 56 h 12"/>
                    <a:gd name="T2" fmla="*/ 625 w 54"/>
                    <a:gd name="T3" fmla="*/ 35 h 12"/>
                    <a:gd name="T4" fmla="*/ 395 w 54"/>
                    <a:gd name="T5" fmla="*/ 0 h 12"/>
                    <a:gd name="T6" fmla="*/ 220 w 54"/>
                    <a:gd name="T7" fmla="*/ 56 h 12"/>
                    <a:gd name="T8" fmla="*/ 33 w 54"/>
                    <a:gd name="T9" fmla="*/ 115 h 12"/>
                    <a:gd name="T10" fmla="*/ 0 w 54"/>
                    <a:gd name="T11" fmla="*/ 115 h 12"/>
                    <a:gd name="T12" fmla="*/ 33 w 54"/>
                    <a:gd name="T13" fmla="*/ 227 h 12"/>
                    <a:gd name="T14" fmla="*/ 250 w 54"/>
                    <a:gd name="T15" fmla="*/ 171 h 12"/>
                    <a:gd name="T16" fmla="*/ 408 w 54"/>
                    <a:gd name="T17" fmla="*/ 115 h 12"/>
                    <a:gd name="T18" fmla="*/ 613 w 54"/>
                    <a:gd name="T19" fmla="*/ 149 h 12"/>
                    <a:gd name="T20" fmla="*/ 800 w 54"/>
                    <a:gd name="T21" fmla="*/ 171 h 12"/>
                    <a:gd name="T22" fmla="*/ 845 w 54"/>
                    <a:gd name="T23" fmla="*/ 115 h 12"/>
                    <a:gd name="T24" fmla="*/ 800 w 54"/>
                    <a:gd name="T25" fmla="*/ 56 h 1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4" h="12">
                      <a:moveTo>
                        <a:pt x="51" y="3"/>
                      </a:moveTo>
                      <a:cubicBezTo>
                        <a:pt x="47" y="3"/>
                        <a:pt x="44" y="2"/>
                        <a:pt x="40" y="2"/>
                      </a:cubicBezTo>
                      <a:cubicBezTo>
                        <a:pt x="35" y="1"/>
                        <a:pt x="30" y="0"/>
                        <a:pt x="25" y="0"/>
                      </a:cubicBezTo>
                      <a:cubicBezTo>
                        <a:pt x="21" y="1"/>
                        <a:pt x="18" y="2"/>
                        <a:pt x="14" y="3"/>
                      </a:cubicBezTo>
                      <a:cubicBezTo>
                        <a:pt x="10" y="5"/>
                        <a:pt x="6" y="6"/>
                        <a:pt x="2" y="6"/>
                      </a:cubicBezTo>
                      <a:cubicBezTo>
                        <a:pt x="1" y="6"/>
                        <a:pt x="1" y="6"/>
                        <a:pt x="0" y="6"/>
                      </a:cubicBezTo>
                      <a:cubicBezTo>
                        <a:pt x="1" y="8"/>
                        <a:pt x="1" y="10"/>
                        <a:pt x="2" y="12"/>
                      </a:cubicBezTo>
                      <a:cubicBezTo>
                        <a:pt x="7" y="12"/>
                        <a:pt x="12" y="11"/>
                        <a:pt x="16" y="9"/>
                      </a:cubicBezTo>
                      <a:cubicBezTo>
                        <a:pt x="19" y="8"/>
                        <a:pt x="23" y="7"/>
                        <a:pt x="26" y="6"/>
                      </a:cubicBezTo>
                      <a:cubicBezTo>
                        <a:pt x="30" y="6"/>
                        <a:pt x="34" y="7"/>
                        <a:pt x="39" y="8"/>
                      </a:cubicBezTo>
                      <a:cubicBezTo>
                        <a:pt x="42" y="8"/>
                        <a:pt x="46" y="9"/>
                        <a:pt x="51" y="9"/>
                      </a:cubicBezTo>
                      <a:cubicBezTo>
                        <a:pt x="53" y="9"/>
                        <a:pt x="54" y="8"/>
                        <a:pt x="54" y="6"/>
                      </a:cubicBezTo>
                      <a:cubicBezTo>
                        <a:pt x="54" y="4"/>
                        <a:pt x="53" y="3"/>
                        <a:pt x="51" y="3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70" name="Freeform 677"/>
                <p:cNvSpPr/>
                <p:nvPr/>
              </p:nvSpPr>
              <p:spPr bwMode="auto">
                <a:xfrm>
                  <a:off x="2415" y="2132"/>
                  <a:ext cx="208" cy="200"/>
                </a:xfrm>
                <a:custGeom>
                  <a:avLst/>
                  <a:gdLst>
                    <a:gd name="T0" fmla="*/ 33 w 83"/>
                    <a:gd name="T1" fmla="*/ 21 h 75"/>
                    <a:gd name="T2" fmla="*/ 0 w 83"/>
                    <a:gd name="T3" fmla="*/ 77 h 75"/>
                    <a:gd name="T4" fmla="*/ 471 w 83"/>
                    <a:gd name="T5" fmla="*/ 648 h 75"/>
                    <a:gd name="T6" fmla="*/ 629 w 83"/>
                    <a:gd name="T7" fmla="*/ 760 h 75"/>
                    <a:gd name="T8" fmla="*/ 1213 w 83"/>
                    <a:gd name="T9" fmla="*/ 1365 h 75"/>
                    <a:gd name="T10" fmla="*/ 1276 w 83"/>
                    <a:gd name="T11" fmla="*/ 1400 h 75"/>
                    <a:gd name="T12" fmla="*/ 1306 w 83"/>
                    <a:gd name="T13" fmla="*/ 1344 h 75"/>
                    <a:gd name="T14" fmla="*/ 679 w 83"/>
                    <a:gd name="T15" fmla="*/ 648 h 75"/>
                    <a:gd name="T16" fmla="*/ 521 w 83"/>
                    <a:gd name="T17" fmla="*/ 547 h 75"/>
                    <a:gd name="T18" fmla="*/ 95 w 83"/>
                    <a:gd name="T19" fmla="*/ 56 h 75"/>
                    <a:gd name="T20" fmla="*/ 33 w 83"/>
                    <a:gd name="T21" fmla="*/ 21 h 7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3" h="75">
                      <a:moveTo>
                        <a:pt x="2" y="1"/>
                      </a:moveTo>
                      <a:cubicBezTo>
                        <a:pt x="0" y="1"/>
                        <a:pt x="0" y="3"/>
                        <a:pt x="0" y="4"/>
                      </a:cubicBezTo>
                      <a:cubicBezTo>
                        <a:pt x="5" y="22"/>
                        <a:pt x="18" y="28"/>
                        <a:pt x="30" y="34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50" y="45"/>
                        <a:pt x="75" y="60"/>
                        <a:pt x="77" y="72"/>
                      </a:cubicBezTo>
                      <a:cubicBezTo>
                        <a:pt x="78" y="74"/>
                        <a:pt x="79" y="75"/>
                        <a:pt x="81" y="74"/>
                      </a:cubicBezTo>
                      <a:cubicBezTo>
                        <a:pt x="82" y="74"/>
                        <a:pt x="83" y="73"/>
                        <a:pt x="83" y="71"/>
                      </a:cubicBezTo>
                      <a:cubicBezTo>
                        <a:pt x="81" y="58"/>
                        <a:pt x="62" y="45"/>
                        <a:pt x="43" y="34"/>
                      </a:cubicBezTo>
                      <a:cubicBezTo>
                        <a:pt x="43" y="34"/>
                        <a:pt x="33" y="29"/>
                        <a:pt x="33" y="29"/>
                      </a:cubicBezTo>
                      <a:cubicBezTo>
                        <a:pt x="20" y="23"/>
                        <a:pt x="10" y="17"/>
                        <a:pt x="6" y="3"/>
                      </a:cubicBezTo>
                      <a:cubicBezTo>
                        <a:pt x="5" y="1"/>
                        <a:pt x="4" y="0"/>
                        <a:pt x="2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71" name="Freeform 678"/>
                <p:cNvSpPr/>
                <p:nvPr/>
              </p:nvSpPr>
              <p:spPr bwMode="auto">
                <a:xfrm>
                  <a:off x="2358" y="2292"/>
                  <a:ext cx="160" cy="170"/>
                </a:xfrm>
                <a:custGeom>
                  <a:avLst/>
                  <a:gdLst>
                    <a:gd name="T0" fmla="*/ 50 w 64"/>
                    <a:gd name="T1" fmla="*/ 0 h 64"/>
                    <a:gd name="T2" fmla="*/ 0 w 64"/>
                    <a:gd name="T3" fmla="*/ 77 h 64"/>
                    <a:gd name="T4" fmla="*/ 533 w 64"/>
                    <a:gd name="T5" fmla="*/ 677 h 64"/>
                    <a:gd name="T6" fmla="*/ 550 w 64"/>
                    <a:gd name="T7" fmla="*/ 677 h 64"/>
                    <a:gd name="T8" fmla="*/ 908 w 64"/>
                    <a:gd name="T9" fmla="*/ 1142 h 64"/>
                    <a:gd name="T10" fmla="*/ 958 w 64"/>
                    <a:gd name="T11" fmla="*/ 1201 h 64"/>
                    <a:gd name="T12" fmla="*/ 988 w 64"/>
                    <a:gd name="T13" fmla="*/ 1121 h 64"/>
                    <a:gd name="T14" fmla="*/ 595 w 64"/>
                    <a:gd name="T15" fmla="*/ 579 h 64"/>
                    <a:gd name="T16" fmla="*/ 563 w 64"/>
                    <a:gd name="T17" fmla="*/ 566 h 64"/>
                    <a:gd name="T18" fmla="*/ 95 w 64"/>
                    <a:gd name="T19" fmla="*/ 56 h 64"/>
                    <a:gd name="T20" fmla="*/ 50 w 64"/>
                    <a:gd name="T21" fmla="*/ 0 h 6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4" h="64">
                      <a:moveTo>
                        <a:pt x="3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3" y="19"/>
                        <a:pt x="21" y="29"/>
                        <a:pt x="34" y="36"/>
                      </a:cubicBezTo>
                      <a:cubicBezTo>
                        <a:pt x="35" y="36"/>
                        <a:pt x="35" y="36"/>
                        <a:pt x="35" y="36"/>
                      </a:cubicBezTo>
                      <a:cubicBezTo>
                        <a:pt x="51" y="45"/>
                        <a:pt x="54" y="47"/>
                        <a:pt x="58" y="61"/>
                      </a:cubicBezTo>
                      <a:cubicBezTo>
                        <a:pt x="58" y="63"/>
                        <a:pt x="60" y="64"/>
                        <a:pt x="61" y="64"/>
                      </a:cubicBezTo>
                      <a:cubicBezTo>
                        <a:pt x="63" y="63"/>
                        <a:pt x="64" y="62"/>
                        <a:pt x="63" y="60"/>
                      </a:cubicBezTo>
                      <a:cubicBezTo>
                        <a:pt x="60" y="43"/>
                        <a:pt x="54" y="40"/>
                        <a:pt x="38" y="31"/>
                      </a:cubicBezTo>
                      <a:cubicBezTo>
                        <a:pt x="36" y="30"/>
                        <a:pt x="36" y="30"/>
                        <a:pt x="36" y="30"/>
                      </a:cubicBezTo>
                      <a:cubicBezTo>
                        <a:pt x="25" y="24"/>
                        <a:pt x="8" y="15"/>
                        <a:pt x="6" y="3"/>
                      </a:cubicBezTo>
                      <a:cubicBezTo>
                        <a:pt x="6" y="1"/>
                        <a:pt x="4" y="0"/>
                        <a:pt x="3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72" name="Freeform 679"/>
                <p:cNvSpPr/>
                <p:nvPr/>
              </p:nvSpPr>
              <p:spPr bwMode="auto">
                <a:xfrm>
                  <a:off x="1135" y="1537"/>
                  <a:ext cx="88" cy="208"/>
                </a:xfrm>
                <a:custGeom>
                  <a:avLst/>
                  <a:gdLst>
                    <a:gd name="T0" fmla="*/ 33 w 35"/>
                    <a:gd name="T1" fmla="*/ 419 h 78"/>
                    <a:gd name="T2" fmla="*/ 176 w 35"/>
                    <a:gd name="T3" fmla="*/ 989 h 78"/>
                    <a:gd name="T4" fmla="*/ 272 w 35"/>
                    <a:gd name="T5" fmla="*/ 1117 h 78"/>
                    <a:gd name="T6" fmla="*/ 463 w 35"/>
                    <a:gd name="T7" fmla="*/ 1459 h 78"/>
                    <a:gd name="T8" fmla="*/ 493 w 35"/>
                    <a:gd name="T9" fmla="*/ 1480 h 78"/>
                    <a:gd name="T10" fmla="*/ 556 w 35"/>
                    <a:gd name="T11" fmla="*/ 1443 h 78"/>
                    <a:gd name="T12" fmla="*/ 556 w 35"/>
                    <a:gd name="T13" fmla="*/ 1421 h 78"/>
                    <a:gd name="T14" fmla="*/ 347 w 35"/>
                    <a:gd name="T15" fmla="*/ 1045 h 78"/>
                    <a:gd name="T16" fmla="*/ 241 w 35"/>
                    <a:gd name="T17" fmla="*/ 909 h 78"/>
                    <a:gd name="T18" fmla="*/ 126 w 35"/>
                    <a:gd name="T19" fmla="*/ 397 h 78"/>
                    <a:gd name="T20" fmla="*/ 96 w 35"/>
                    <a:gd name="T21" fmla="*/ 56 h 78"/>
                    <a:gd name="T22" fmla="*/ 33 w 35"/>
                    <a:gd name="T23" fmla="*/ 21 h 78"/>
                    <a:gd name="T24" fmla="*/ 0 w 35"/>
                    <a:gd name="T25" fmla="*/ 77 h 78"/>
                    <a:gd name="T26" fmla="*/ 33 w 35"/>
                    <a:gd name="T27" fmla="*/ 419 h 7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35" h="78">
                      <a:moveTo>
                        <a:pt x="2" y="22"/>
                      </a:moveTo>
                      <a:cubicBezTo>
                        <a:pt x="2" y="31"/>
                        <a:pt x="2" y="42"/>
                        <a:pt x="11" y="52"/>
                      </a:cubicBezTo>
                      <a:cubicBezTo>
                        <a:pt x="17" y="59"/>
                        <a:pt x="17" y="59"/>
                        <a:pt x="17" y="59"/>
                      </a:cubicBezTo>
                      <a:cubicBezTo>
                        <a:pt x="22" y="65"/>
                        <a:pt x="27" y="70"/>
                        <a:pt x="29" y="77"/>
                      </a:cubicBezTo>
                      <a:cubicBezTo>
                        <a:pt x="30" y="78"/>
                        <a:pt x="30" y="78"/>
                        <a:pt x="31" y="78"/>
                      </a:cubicBezTo>
                      <a:cubicBezTo>
                        <a:pt x="32" y="77"/>
                        <a:pt x="34" y="77"/>
                        <a:pt x="35" y="76"/>
                      </a:cubicBezTo>
                      <a:cubicBezTo>
                        <a:pt x="35" y="75"/>
                        <a:pt x="35" y="75"/>
                        <a:pt x="35" y="75"/>
                      </a:cubicBezTo>
                      <a:cubicBezTo>
                        <a:pt x="32" y="67"/>
                        <a:pt x="27" y="61"/>
                        <a:pt x="22" y="55"/>
                      </a:cubicBezTo>
                      <a:cubicBezTo>
                        <a:pt x="15" y="48"/>
                        <a:pt x="15" y="48"/>
                        <a:pt x="15" y="48"/>
                      </a:cubicBezTo>
                      <a:cubicBezTo>
                        <a:pt x="8" y="40"/>
                        <a:pt x="8" y="31"/>
                        <a:pt x="8" y="21"/>
                      </a:cubicBezTo>
                      <a:cubicBezTo>
                        <a:pt x="8" y="16"/>
                        <a:pt x="7" y="10"/>
                        <a:pt x="6" y="3"/>
                      </a:cubicBezTo>
                      <a:cubicBezTo>
                        <a:pt x="5" y="1"/>
                        <a:pt x="4" y="0"/>
                        <a:pt x="2" y="1"/>
                      </a:cubicBezTo>
                      <a:cubicBezTo>
                        <a:pt x="1" y="1"/>
                        <a:pt x="0" y="3"/>
                        <a:pt x="0" y="4"/>
                      </a:cubicBezTo>
                      <a:cubicBezTo>
                        <a:pt x="1" y="10"/>
                        <a:pt x="2" y="16"/>
                        <a:pt x="2" y="22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73" name="Freeform 680"/>
                <p:cNvSpPr/>
                <p:nvPr/>
              </p:nvSpPr>
              <p:spPr bwMode="auto">
                <a:xfrm>
                  <a:off x="1210" y="1537"/>
                  <a:ext cx="110" cy="240"/>
                </a:xfrm>
                <a:custGeom>
                  <a:avLst/>
                  <a:gdLst>
                    <a:gd name="T0" fmla="*/ 33 w 44"/>
                    <a:gd name="T1" fmla="*/ 21 h 90"/>
                    <a:gd name="T2" fmla="*/ 20 w 44"/>
                    <a:gd name="T3" fmla="*/ 93 h 90"/>
                    <a:gd name="T4" fmla="*/ 208 w 44"/>
                    <a:gd name="T5" fmla="*/ 533 h 90"/>
                    <a:gd name="T6" fmla="*/ 595 w 44"/>
                    <a:gd name="T7" fmla="*/ 1651 h 90"/>
                    <a:gd name="T8" fmla="*/ 645 w 44"/>
                    <a:gd name="T9" fmla="*/ 1685 h 90"/>
                    <a:gd name="T10" fmla="*/ 688 w 44"/>
                    <a:gd name="T11" fmla="*/ 1629 h 90"/>
                    <a:gd name="T12" fmla="*/ 300 w 44"/>
                    <a:gd name="T13" fmla="*/ 477 h 90"/>
                    <a:gd name="T14" fmla="*/ 95 w 44"/>
                    <a:gd name="T15" fmla="*/ 35 h 90"/>
                    <a:gd name="T16" fmla="*/ 33 w 44"/>
                    <a:gd name="T17" fmla="*/ 21 h 9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4" h="90">
                      <a:moveTo>
                        <a:pt x="2" y="1"/>
                      </a:moveTo>
                      <a:cubicBezTo>
                        <a:pt x="1" y="2"/>
                        <a:pt x="0" y="4"/>
                        <a:pt x="1" y="5"/>
                      </a:cubicBezTo>
                      <a:cubicBezTo>
                        <a:pt x="5" y="13"/>
                        <a:pt x="9" y="20"/>
                        <a:pt x="13" y="28"/>
                      </a:cubicBezTo>
                      <a:cubicBezTo>
                        <a:pt x="24" y="47"/>
                        <a:pt x="35" y="66"/>
                        <a:pt x="38" y="87"/>
                      </a:cubicBezTo>
                      <a:cubicBezTo>
                        <a:pt x="38" y="89"/>
                        <a:pt x="40" y="90"/>
                        <a:pt x="41" y="89"/>
                      </a:cubicBezTo>
                      <a:cubicBezTo>
                        <a:pt x="43" y="89"/>
                        <a:pt x="44" y="88"/>
                        <a:pt x="44" y="86"/>
                      </a:cubicBezTo>
                      <a:cubicBezTo>
                        <a:pt x="41" y="64"/>
                        <a:pt x="29" y="45"/>
                        <a:pt x="19" y="25"/>
                      </a:cubicBezTo>
                      <a:cubicBezTo>
                        <a:pt x="14" y="18"/>
                        <a:pt x="10" y="10"/>
                        <a:pt x="6" y="2"/>
                      </a:cubicBezTo>
                      <a:cubicBezTo>
                        <a:pt x="6" y="1"/>
                        <a:pt x="4" y="0"/>
                        <a:pt x="2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74" name="Freeform 681"/>
                <p:cNvSpPr/>
                <p:nvPr/>
              </p:nvSpPr>
              <p:spPr bwMode="auto">
                <a:xfrm>
                  <a:off x="1310" y="1585"/>
                  <a:ext cx="105" cy="171"/>
                </a:xfrm>
                <a:custGeom>
                  <a:avLst/>
                  <a:gdLst>
                    <a:gd name="T0" fmla="*/ 50 w 42"/>
                    <a:gd name="T1" fmla="*/ 0 h 64"/>
                    <a:gd name="T2" fmla="*/ 20 w 42"/>
                    <a:gd name="T3" fmla="*/ 77 h 64"/>
                    <a:gd name="T4" fmla="*/ 63 w 42"/>
                    <a:gd name="T5" fmla="*/ 265 h 64"/>
                    <a:gd name="T6" fmla="*/ 270 w 42"/>
                    <a:gd name="T7" fmla="*/ 786 h 64"/>
                    <a:gd name="T8" fmla="*/ 408 w 42"/>
                    <a:gd name="T9" fmla="*/ 970 h 64"/>
                    <a:gd name="T10" fmla="*/ 563 w 42"/>
                    <a:gd name="T11" fmla="*/ 1186 h 64"/>
                    <a:gd name="T12" fmla="*/ 625 w 42"/>
                    <a:gd name="T13" fmla="*/ 1200 h 64"/>
                    <a:gd name="T14" fmla="*/ 645 w 42"/>
                    <a:gd name="T15" fmla="*/ 1128 h 64"/>
                    <a:gd name="T16" fmla="*/ 470 w 42"/>
                    <a:gd name="T17" fmla="*/ 900 h 64"/>
                    <a:gd name="T18" fmla="*/ 345 w 42"/>
                    <a:gd name="T19" fmla="*/ 729 h 64"/>
                    <a:gd name="T20" fmla="*/ 158 w 42"/>
                    <a:gd name="T21" fmla="*/ 230 h 64"/>
                    <a:gd name="T22" fmla="*/ 95 w 42"/>
                    <a:gd name="T23" fmla="*/ 35 h 64"/>
                    <a:gd name="T24" fmla="*/ 50 w 42"/>
                    <a:gd name="T25" fmla="*/ 0 h 6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2" h="64">
                      <a:moveTo>
                        <a:pt x="3" y="0"/>
                      </a:moveTo>
                      <a:cubicBezTo>
                        <a:pt x="1" y="1"/>
                        <a:pt x="0" y="3"/>
                        <a:pt x="1" y="4"/>
                      </a:cubicBezTo>
                      <a:cubicBezTo>
                        <a:pt x="4" y="14"/>
                        <a:pt x="4" y="14"/>
                        <a:pt x="4" y="14"/>
                      </a:cubicBezTo>
                      <a:cubicBezTo>
                        <a:pt x="7" y="23"/>
                        <a:pt x="11" y="32"/>
                        <a:pt x="17" y="41"/>
                      </a:cubicBezTo>
                      <a:cubicBezTo>
                        <a:pt x="20" y="45"/>
                        <a:pt x="23" y="48"/>
                        <a:pt x="26" y="51"/>
                      </a:cubicBezTo>
                      <a:cubicBezTo>
                        <a:pt x="30" y="55"/>
                        <a:pt x="33" y="58"/>
                        <a:pt x="36" y="62"/>
                      </a:cubicBezTo>
                      <a:cubicBezTo>
                        <a:pt x="37" y="63"/>
                        <a:pt x="38" y="64"/>
                        <a:pt x="40" y="63"/>
                      </a:cubicBezTo>
                      <a:cubicBezTo>
                        <a:pt x="41" y="62"/>
                        <a:pt x="42" y="60"/>
                        <a:pt x="41" y="59"/>
                      </a:cubicBezTo>
                      <a:cubicBezTo>
                        <a:pt x="38" y="54"/>
                        <a:pt x="34" y="50"/>
                        <a:pt x="30" y="47"/>
                      </a:cubicBezTo>
                      <a:cubicBezTo>
                        <a:pt x="27" y="44"/>
                        <a:pt x="24" y="41"/>
                        <a:pt x="22" y="38"/>
                      </a:cubicBezTo>
                      <a:cubicBezTo>
                        <a:pt x="16" y="30"/>
                        <a:pt x="13" y="21"/>
                        <a:pt x="10" y="1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0"/>
                        <a:pt x="4" y="0"/>
                        <a:pt x="3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75" name="Freeform 682"/>
                <p:cNvSpPr/>
                <p:nvPr/>
              </p:nvSpPr>
              <p:spPr bwMode="auto">
                <a:xfrm>
                  <a:off x="1058" y="1697"/>
                  <a:ext cx="110" cy="192"/>
                </a:xfrm>
                <a:custGeom>
                  <a:avLst/>
                  <a:gdLst>
                    <a:gd name="T0" fmla="*/ 33 w 44"/>
                    <a:gd name="T1" fmla="*/ 21 h 72"/>
                    <a:gd name="T2" fmla="*/ 0 w 44"/>
                    <a:gd name="T3" fmla="*/ 93 h 72"/>
                    <a:gd name="T4" fmla="*/ 33 w 44"/>
                    <a:gd name="T5" fmla="*/ 227 h 72"/>
                    <a:gd name="T6" fmla="*/ 238 w 44"/>
                    <a:gd name="T7" fmla="*/ 875 h 72"/>
                    <a:gd name="T8" fmla="*/ 425 w 44"/>
                    <a:gd name="T9" fmla="*/ 1080 h 72"/>
                    <a:gd name="T10" fmla="*/ 595 w 44"/>
                    <a:gd name="T11" fmla="*/ 1331 h 72"/>
                    <a:gd name="T12" fmla="*/ 645 w 44"/>
                    <a:gd name="T13" fmla="*/ 1365 h 72"/>
                    <a:gd name="T14" fmla="*/ 688 w 44"/>
                    <a:gd name="T15" fmla="*/ 1309 h 72"/>
                    <a:gd name="T16" fmla="*/ 470 w 44"/>
                    <a:gd name="T17" fmla="*/ 989 h 72"/>
                    <a:gd name="T18" fmla="*/ 313 w 44"/>
                    <a:gd name="T19" fmla="*/ 819 h 72"/>
                    <a:gd name="T20" fmla="*/ 125 w 44"/>
                    <a:gd name="T21" fmla="*/ 192 h 72"/>
                    <a:gd name="T22" fmla="*/ 95 w 44"/>
                    <a:gd name="T23" fmla="*/ 56 h 72"/>
                    <a:gd name="T24" fmla="*/ 33 w 44"/>
                    <a:gd name="T25" fmla="*/ 21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4" h="72">
                      <a:moveTo>
                        <a:pt x="2" y="1"/>
                      </a:moveTo>
                      <a:cubicBezTo>
                        <a:pt x="1" y="1"/>
                        <a:pt x="0" y="3"/>
                        <a:pt x="0" y="5"/>
                      </a:cubicBezTo>
                      <a:cubicBezTo>
                        <a:pt x="2" y="12"/>
                        <a:pt x="2" y="12"/>
                        <a:pt x="2" y="12"/>
                      </a:cubicBezTo>
                      <a:cubicBezTo>
                        <a:pt x="5" y="23"/>
                        <a:pt x="9" y="36"/>
                        <a:pt x="15" y="46"/>
                      </a:cubicBezTo>
                      <a:cubicBezTo>
                        <a:pt x="18" y="50"/>
                        <a:pt x="22" y="54"/>
                        <a:pt x="27" y="57"/>
                      </a:cubicBezTo>
                      <a:cubicBezTo>
                        <a:pt x="32" y="61"/>
                        <a:pt x="37" y="64"/>
                        <a:pt x="38" y="70"/>
                      </a:cubicBezTo>
                      <a:cubicBezTo>
                        <a:pt x="38" y="71"/>
                        <a:pt x="39" y="72"/>
                        <a:pt x="41" y="72"/>
                      </a:cubicBezTo>
                      <a:cubicBezTo>
                        <a:pt x="43" y="72"/>
                        <a:pt x="44" y="70"/>
                        <a:pt x="44" y="69"/>
                      </a:cubicBezTo>
                      <a:cubicBezTo>
                        <a:pt x="42" y="61"/>
                        <a:pt x="36" y="56"/>
                        <a:pt x="30" y="52"/>
                      </a:cubicBezTo>
                      <a:cubicBezTo>
                        <a:pt x="26" y="49"/>
                        <a:pt x="23" y="46"/>
                        <a:pt x="20" y="43"/>
                      </a:cubicBezTo>
                      <a:cubicBezTo>
                        <a:pt x="15" y="34"/>
                        <a:pt x="11" y="21"/>
                        <a:pt x="8" y="10"/>
                      </a:cubicBezTo>
                      <a:cubicBezTo>
                        <a:pt x="6" y="3"/>
                        <a:pt x="6" y="3"/>
                        <a:pt x="6" y="3"/>
                      </a:cubicBezTo>
                      <a:cubicBezTo>
                        <a:pt x="6" y="1"/>
                        <a:pt x="4" y="0"/>
                        <a:pt x="2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76" name="Freeform 683"/>
                <p:cNvSpPr/>
                <p:nvPr/>
              </p:nvSpPr>
              <p:spPr bwMode="auto">
                <a:xfrm>
                  <a:off x="970" y="1702"/>
                  <a:ext cx="75" cy="147"/>
                </a:xfrm>
                <a:custGeom>
                  <a:avLst/>
                  <a:gdLst>
                    <a:gd name="T0" fmla="*/ 50 w 30"/>
                    <a:gd name="T1" fmla="*/ 286 h 55"/>
                    <a:gd name="T2" fmla="*/ 363 w 30"/>
                    <a:gd name="T3" fmla="*/ 1050 h 55"/>
                    <a:gd name="T4" fmla="*/ 470 w 30"/>
                    <a:gd name="T5" fmla="*/ 994 h 55"/>
                    <a:gd name="T6" fmla="*/ 458 w 30"/>
                    <a:gd name="T7" fmla="*/ 970 h 55"/>
                    <a:gd name="T8" fmla="*/ 145 w 30"/>
                    <a:gd name="T9" fmla="*/ 251 h 55"/>
                    <a:gd name="T10" fmla="*/ 95 w 30"/>
                    <a:gd name="T11" fmla="*/ 56 h 55"/>
                    <a:gd name="T12" fmla="*/ 33 w 30"/>
                    <a:gd name="T13" fmla="*/ 21 h 55"/>
                    <a:gd name="T14" fmla="*/ 0 w 30"/>
                    <a:gd name="T15" fmla="*/ 94 h 55"/>
                    <a:gd name="T16" fmla="*/ 50 w 30"/>
                    <a:gd name="T17" fmla="*/ 286 h 5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55">
                      <a:moveTo>
                        <a:pt x="3" y="15"/>
                      </a:moveTo>
                      <a:cubicBezTo>
                        <a:pt x="8" y="29"/>
                        <a:pt x="13" y="49"/>
                        <a:pt x="23" y="55"/>
                      </a:cubicBezTo>
                      <a:cubicBezTo>
                        <a:pt x="26" y="54"/>
                        <a:pt x="28" y="53"/>
                        <a:pt x="30" y="52"/>
                      </a:cubicBezTo>
                      <a:cubicBezTo>
                        <a:pt x="30" y="52"/>
                        <a:pt x="30" y="51"/>
                        <a:pt x="29" y="51"/>
                      </a:cubicBezTo>
                      <a:cubicBezTo>
                        <a:pt x="19" y="49"/>
                        <a:pt x="13" y="27"/>
                        <a:pt x="9" y="13"/>
                      </a:cubicBezTo>
                      <a:cubicBezTo>
                        <a:pt x="6" y="3"/>
                        <a:pt x="6" y="3"/>
                        <a:pt x="6" y="3"/>
                      </a:cubicBezTo>
                      <a:cubicBezTo>
                        <a:pt x="6" y="1"/>
                        <a:pt x="4" y="0"/>
                        <a:pt x="2" y="1"/>
                      </a:cubicBezTo>
                      <a:cubicBezTo>
                        <a:pt x="1" y="1"/>
                        <a:pt x="0" y="3"/>
                        <a:pt x="0" y="5"/>
                      </a:cubicBezTo>
                      <a:lnTo>
                        <a:pt x="3" y="15"/>
                      </a:ln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77" name="Freeform 684"/>
                <p:cNvSpPr/>
                <p:nvPr/>
              </p:nvSpPr>
              <p:spPr bwMode="auto">
                <a:xfrm>
                  <a:off x="810" y="1833"/>
                  <a:ext cx="118" cy="171"/>
                </a:xfrm>
                <a:custGeom>
                  <a:avLst/>
                  <a:gdLst>
                    <a:gd name="T0" fmla="*/ 33 w 47"/>
                    <a:gd name="T1" fmla="*/ 21 h 64"/>
                    <a:gd name="T2" fmla="*/ 20 w 47"/>
                    <a:gd name="T3" fmla="*/ 94 h 64"/>
                    <a:gd name="T4" fmla="*/ 239 w 47"/>
                    <a:gd name="T5" fmla="*/ 363 h 64"/>
                    <a:gd name="T6" fmla="*/ 505 w 47"/>
                    <a:gd name="T7" fmla="*/ 764 h 64"/>
                    <a:gd name="T8" fmla="*/ 535 w 47"/>
                    <a:gd name="T9" fmla="*/ 914 h 64"/>
                    <a:gd name="T10" fmla="*/ 663 w 47"/>
                    <a:gd name="T11" fmla="*/ 1221 h 64"/>
                    <a:gd name="T12" fmla="*/ 726 w 47"/>
                    <a:gd name="T13" fmla="*/ 1186 h 64"/>
                    <a:gd name="T14" fmla="*/ 713 w 47"/>
                    <a:gd name="T15" fmla="*/ 1106 h 64"/>
                    <a:gd name="T16" fmla="*/ 630 w 47"/>
                    <a:gd name="T17" fmla="*/ 879 h 64"/>
                    <a:gd name="T18" fmla="*/ 585 w 47"/>
                    <a:gd name="T19" fmla="*/ 729 h 64"/>
                    <a:gd name="T20" fmla="*/ 304 w 47"/>
                    <a:gd name="T21" fmla="*/ 286 h 64"/>
                    <a:gd name="T22" fmla="*/ 95 w 47"/>
                    <a:gd name="T23" fmla="*/ 35 h 64"/>
                    <a:gd name="T24" fmla="*/ 33 w 47"/>
                    <a:gd name="T25" fmla="*/ 21 h 6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7" h="64">
                      <a:moveTo>
                        <a:pt x="2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6" y="11"/>
                        <a:pt x="10" y="15"/>
                        <a:pt x="15" y="19"/>
                      </a:cubicBezTo>
                      <a:cubicBezTo>
                        <a:pt x="22" y="25"/>
                        <a:pt x="28" y="31"/>
                        <a:pt x="32" y="40"/>
                      </a:cubicBezTo>
                      <a:cubicBezTo>
                        <a:pt x="34" y="48"/>
                        <a:pt x="34" y="48"/>
                        <a:pt x="34" y="48"/>
                      </a:cubicBezTo>
                      <a:cubicBezTo>
                        <a:pt x="36" y="54"/>
                        <a:pt x="37" y="61"/>
                        <a:pt x="42" y="64"/>
                      </a:cubicBezTo>
                      <a:cubicBezTo>
                        <a:pt x="44" y="64"/>
                        <a:pt x="46" y="64"/>
                        <a:pt x="46" y="62"/>
                      </a:cubicBezTo>
                      <a:cubicBezTo>
                        <a:pt x="47" y="61"/>
                        <a:pt x="46" y="59"/>
                        <a:pt x="45" y="58"/>
                      </a:cubicBezTo>
                      <a:cubicBezTo>
                        <a:pt x="43" y="57"/>
                        <a:pt x="41" y="51"/>
                        <a:pt x="40" y="46"/>
                      </a:cubicBezTo>
                      <a:cubicBezTo>
                        <a:pt x="37" y="38"/>
                        <a:pt x="37" y="38"/>
                        <a:pt x="37" y="38"/>
                      </a:cubicBezTo>
                      <a:cubicBezTo>
                        <a:pt x="33" y="27"/>
                        <a:pt x="26" y="21"/>
                        <a:pt x="19" y="15"/>
                      </a:cubicBezTo>
                      <a:cubicBezTo>
                        <a:pt x="14" y="11"/>
                        <a:pt x="10" y="7"/>
                        <a:pt x="6" y="2"/>
                      </a:cubicBezTo>
                      <a:cubicBezTo>
                        <a:pt x="5" y="0"/>
                        <a:pt x="3" y="0"/>
                        <a:pt x="2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78" name="Freeform 685"/>
                <p:cNvSpPr/>
                <p:nvPr/>
              </p:nvSpPr>
              <p:spPr bwMode="auto">
                <a:xfrm>
                  <a:off x="710" y="1873"/>
                  <a:ext cx="135" cy="141"/>
                </a:xfrm>
                <a:custGeom>
                  <a:avLst/>
                  <a:gdLst>
                    <a:gd name="T0" fmla="*/ 20 w 54"/>
                    <a:gd name="T1" fmla="*/ 21 h 53"/>
                    <a:gd name="T2" fmla="*/ 33 w 54"/>
                    <a:gd name="T3" fmla="*/ 114 h 53"/>
                    <a:gd name="T4" fmla="*/ 158 w 54"/>
                    <a:gd name="T5" fmla="*/ 205 h 53"/>
                    <a:gd name="T6" fmla="*/ 488 w 54"/>
                    <a:gd name="T7" fmla="*/ 490 h 53"/>
                    <a:gd name="T8" fmla="*/ 595 w 54"/>
                    <a:gd name="T9" fmla="*/ 716 h 53"/>
                    <a:gd name="T10" fmla="*/ 770 w 54"/>
                    <a:gd name="T11" fmla="*/ 976 h 53"/>
                    <a:gd name="T12" fmla="*/ 833 w 54"/>
                    <a:gd name="T13" fmla="*/ 963 h 53"/>
                    <a:gd name="T14" fmla="*/ 813 w 54"/>
                    <a:gd name="T15" fmla="*/ 886 h 53"/>
                    <a:gd name="T16" fmla="*/ 688 w 54"/>
                    <a:gd name="T17" fmla="*/ 657 h 53"/>
                    <a:gd name="T18" fmla="*/ 550 w 54"/>
                    <a:gd name="T19" fmla="*/ 396 h 53"/>
                    <a:gd name="T20" fmla="*/ 208 w 54"/>
                    <a:gd name="T21" fmla="*/ 114 h 53"/>
                    <a:gd name="T22" fmla="*/ 83 w 54"/>
                    <a:gd name="T23" fmla="*/ 21 h 53"/>
                    <a:gd name="T24" fmla="*/ 20 w 54"/>
                    <a:gd name="T25" fmla="*/ 21 h 5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4" h="53">
                      <a:moveTo>
                        <a:pt x="1" y="1"/>
                      </a:move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7" y="15"/>
                        <a:pt x="25" y="21"/>
                        <a:pt x="31" y="26"/>
                      </a:cubicBezTo>
                      <a:cubicBezTo>
                        <a:pt x="34" y="29"/>
                        <a:pt x="36" y="33"/>
                        <a:pt x="38" y="38"/>
                      </a:cubicBezTo>
                      <a:cubicBezTo>
                        <a:pt x="41" y="43"/>
                        <a:pt x="43" y="49"/>
                        <a:pt x="49" y="52"/>
                      </a:cubicBezTo>
                      <a:cubicBezTo>
                        <a:pt x="50" y="53"/>
                        <a:pt x="52" y="53"/>
                        <a:pt x="53" y="51"/>
                      </a:cubicBezTo>
                      <a:cubicBezTo>
                        <a:pt x="54" y="50"/>
                        <a:pt x="53" y="48"/>
                        <a:pt x="52" y="47"/>
                      </a:cubicBezTo>
                      <a:cubicBezTo>
                        <a:pt x="48" y="45"/>
                        <a:pt x="46" y="40"/>
                        <a:pt x="44" y="35"/>
                      </a:cubicBezTo>
                      <a:cubicBezTo>
                        <a:pt x="41" y="30"/>
                        <a:pt x="39" y="25"/>
                        <a:pt x="35" y="21"/>
                      </a:cubicBezTo>
                      <a:cubicBezTo>
                        <a:pt x="29" y="16"/>
                        <a:pt x="21" y="11"/>
                        <a:pt x="13" y="6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4" y="0"/>
                        <a:pt x="2" y="0"/>
                        <a:pt x="1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79" name="Freeform 686"/>
                <p:cNvSpPr/>
                <p:nvPr/>
              </p:nvSpPr>
              <p:spPr bwMode="auto">
                <a:xfrm>
                  <a:off x="600" y="1969"/>
                  <a:ext cx="190" cy="85"/>
                </a:xfrm>
                <a:custGeom>
                  <a:avLst/>
                  <a:gdLst>
                    <a:gd name="T0" fmla="*/ 345 w 76"/>
                    <a:gd name="T1" fmla="*/ 35 h 32"/>
                    <a:gd name="T2" fmla="*/ 83 w 76"/>
                    <a:gd name="T3" fmla="*/ 35 h 32"/>
                    <a:gd name="T4" fmla="*/ 20 w 76"/>
                    <a:gd name="T5" fmla="*/ 56 h 32"/>
                    <a:gd name="T6" fmla="*/ 50 w 76"/>
                    <a:gd name="T7" fmla="*/ 133 h 32"/>
                    <a:gd name="T8" fmla="*/ 363 w 76"/>
                    <a:gd name="T9" fmla="*/ 149 h 32"/>
                    <a:gd name="T10" fmla="*/ 708 w 76"/>
                    <a:gd name="T11" fmla="*/ 247 h 32"/>
                    <a:gd name="T12" fmla="*/ 783 w 76"/>
                    <a:gd name="T13" fmla="*/ 353 h 32"/>
                    <a:gd name="T14" fmla="*/ 1145 w 76"/>
                    <a:gd name="T15" fmla="*/ 566 h 32"/>
                    <a:gd name="T16" fmla="*/ 1188 w 76"/>
                    <a:gd name="T17" fmla="*/ 507 h 32"/>
                    <a:gd name="T18" fmla="*/ 1125 w 76"/>
                    <a:gd name="T19" fmla="*/ 452 h 32"/>
                    <a:gd name="T20" fmla="*/ 845 w 76"/>
                    <a:gd name="T21" fmla="*/ 282 h 32"/>
                    <a:gd name="T22" fmla="*/ 750 w 76"/>
                    <a:gd name="T23" fmla="*/ 170 h 32"/>
                    <a:gd name="T24" fmla="*/ 345 w 76"/>
                    <a:gd name="T25" fmla="*/ 35 h 3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6" h="32">
                      <a:moveTo>
                        <a:pt x="22" y="2"/>
                      </a:moveTo>
                      <a:cubicBezTo>
                        <a:pt x="16" y="3"/>
                        <a:pt x="11" y="4"/>
                        <a:pt x="5" y="2"/>
                      </a:cubicBezTo>
                      <a:cubicBezTo>
                        <a:pt x="3" y="1"/>
                        <a:pt x="1" y="2"/>
                        <a:pt x="1" y="3"/>
                      </a:cubicBezTo>
                      <a:cubicBezTo>
                        <a:pt x="0" y="5"/>
                        <a:pt x="1" y="7"/>
                        <a:pt x="3" y="7"/>
                      </a:cubicBezTo>
                      <a:cubicBezTo>
                        <a:pt x="11" y="10"/>
                        <a:pt x="17" y="9"/>
                        <a:pt x="23" y="8"/>
                      </a:cubicBezTo>
                      <a:cubicBezTo>
                        <a:pt x="30" y="7"/>
                        <a:pt x="36" y="6"/>
                        <a:pt x="45" y="13"/>
                      </a:cubicBezTo>
                      <a:cubicBezTo>
                        <a:pt x="50" y="19"/>
                        <a:pt x="50" y="19"/>
                        <a:pt x="50" y="19"/>
                      </a:cubicBezTo>
                      <a:cubicBezTo>
                        <a:pt x="56" y="25"/>
                        <a:pt x="63" y="32"/>
                        <a:pt x="73" y="30"/>
                      </a:cubicBezTo>
                      <a:cubicBezTo>
                        <a:pt x="75" y="30"/>
                        <a:pt x="76" y="28"/>
                        <a:pt x="76" y="27"/>
                      </a:cubicBezTo>
                      <a:cubicBezTo>
                        <a:pt x="76" y="25"/>
                        <a:pt x="74" y="24"/>
                        <a:pt x="72" y="24"/>
                      </a:cubicBezTo>
                      <a:cubicBezTo>
                        <a:pt x="65" y="26"/>
                        <a:pt x="60" y="21"/>
                        <a:pt x="54" y="15"/>
                      </a:cubicBezTo>
                      <a:cubicBezTo>
                        <a:pt x="48" y="9"/>
                        <a:pt x="48" y="9"/>
                        <a:pt x="48" y="9"/>
                      </a:cubicBezTo>
                      <a:cubicBezTo>
                        <a:pt x="38" y="0"/>
                        <a:pt x="30" y="1"/>
                        <a:pt x="22" y="2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80" name="Freeform 687"/>
                <p:cNvSpPr/>
                <p:nvPr/>
              </p:nvSpPr>
              <p:spPr bwMode="auto">
                <a:xfrm>
                  <a:off x="460" y="2172"/>
                  <a:ext cx="190" cy="45"/>
                </a:xfrm>
                <a:custGeom>
                  <a:avLst/>
                  <a:gdLst>
                    <a:gd name="T0" fmla="*/ 20 w 76"/>
                    <a:gd name="T1" fmla="*/ 21 h 17"/>
                    <a:gd name="T2" fmla="*/ 33 w 76"/>
                    <a:gd name="T3" fmla="*/ 111 h 17"/>
                    <a:gd name="T4" fmla="*/ 550 w 76"/>
                    <a:gd name="T5" fmla="*/ 225 h 17"/>
                    <a:gd name="T6" fmla="*/ 833 w 76"/>
                    <a:gd name="T7" fmla="*/ 225 h 17"/>
                    <a:gd name="T8" fmla="*/ 958 w 76"/>
                    <a:gd name="T9" fmla="*/ 259 h 17"/>
                    <a:gd name="T10" fmla="*/ 1145 w 76"/>
                    <a:gd name="T11" fmla="*/ 315 h 17"/>
                    <a:gd name="T12" fmla="*/ 1188 w 76"/>
                    <a:gd name="T13" fmla="*/ 259 h 17"/>
                    <a:gd name="T14" fmla="*/ 1145 w 76"/>
                    <a:gd name="T15" fmla="*/ 204 h 17"/>
                    <a:gd name="T16" fmla="*/ 988 w 76"/>
                    <a:gd name="T17" fmla="*/ 148 h 17"/>
                    <a:gd name="T18" fmla="*/ 833 w 76"/>
                    <a:gd name="T19" fmla="*/ 111 h 17"/>
                    <a:gd name="T20" fmla="*/ 550 w 76"/>
                    <a:gd name="T21" fmla="*/ 111 h 17"/>
                    <a:gd name="T22" fmla="*/ 83 w 76"/>
                    <a:gd name="T23" fmla="*/ 21 h 17"/>
                    <a:gd name="T24" fmla="*/ 20 w 76"/>
                    <a:gd name="T25" fmla="*/ 21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6" h="17">
                      <a:moveTo>
                        <a:pt x="1" y="1"/>
                      </a:moveTo>
                      <a:cubicBezTo>
                        <a:pt x="0" y="3"/>
                        <a:pt x="1" y="5"/>
                        <a:pt x="2" y="6"/>
                      </a:cubicBezTo>
                      <a:cubicBezTo>
                        <a:pt x="14" y="14"/>
                        <a:pt x="24" y="13"/>
                        <a:pt x="35" y="12"/>
                      </a:cubicBezTo>
                      <a:cubicBezTo>
                        <a:pt x="41" y="11"/>
                        <a:pt x="46" y="11"/>
                        <a:pt x="53" y="12"/>
                      </a:cubicBezTo>
                      <a:cubicBezTo>
                        <a:pt x="55" y="12"/>
                        <a:pt x="58" y="13"/>
                        <a:pt x="61" y="14"/>
                      </a:cubicBezTo>
                      <a:cubicBezTo>
                        <a:pt x="65" y="15"/>
                        <a:pt x="68" y="17"/>
                        <a:pt x="73" y="17"/>
                      </a:cubicBezTo>
                      <a:cubicBezTo>
                        <a:pt x="74" y="17"/>
                        <a:pt x="76" y="16"/>
                        <a:pt x="76" y="14"/>
                      </a:cubicBezTo>
                      <a:cubicBezTo>
                        <a:pt x="76" y="12"/>
                        <a:pt x="75" y="11"/>
                        <a:pt x="73" y="11"/>
                      </a:cubicBezTo>
                      <a:cubicBezTo>
                        <a:pt x="69" y="11"/>
                        <a:pt x="66" y="10"/>
                        <a:pt x="63" y="8"/>
                      </a:cubicBezTo>
                      <a:cubicBezTo>
                        <a:pt x="60" y="7"/>
                        <a:pt x="57" y="6"/>
                        <a:pt x="53" y="6"/>
                      </a:cubicBezTo>
                      <a:cubicBezTo>
                        <a:pt x="46" y="5"/>
                        <a:pt x="40" y="5"/>
                        <a:pt x="35" y="6"/>
                      </a:cubicBezTo>
                      <a:cubicBezTo>
                        <a:pt x="24" y="7"/>
                        <a:pt x="16" y="7"/>
                        <a:pt x="5" y="1"/>
                      </a:cubicBezTo>
                      <a:cubicBezTo>
                        <a:pt x="4" y="0"/>
                        <a:pt x="2" y="0"/>
                        <a:pt x="1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81" name="Freeform 688"/>
                <p:cNvSpPr/>
                <p:nvPr/>
              </p:nvSpPr>
              <p:spPr bwMode="auto">
                <a:xfrm>
                  <a:off x="557" y="2094"/>
                  <a:ext cx="198" cy="59"/>
                </a:xfrm>
                <a:custGeom>
                  <a:avLst/>
                  <a:gdLst>
                    <a:gd name="T0" fmla="*/ 238 w 79"/>
                    <a:gd name="T1" fmla="*/ 0 h 22"/>
                    <a:gd name="T2" fmla="*/ 50 w 79"/>
                    <a:gd name="T3" fmla="*/ 0 h 22"/>
                    <a:gd name="T4" fmla="*/ 0 w 79"/>
                    <a:gd name="T5" fmla="*/ 56 h 22"/>
                    <a:gd name="T6" fmla="*/ 50 w 79"/>
                    <a:gd name="T7" fmla="*/ 115 h 22"/>
                    <a:gd name="T8" fmla="*/ 238 w 79"/>
                    <a:gd name="T9" fmla="*/ 115 h 22"/>
                    <a:gd name="T10" fmla="*/ 805 w 79"/>
                    <a:gd name="T11" fmla="*/ 215 h 22"/>
                    <a:gd name="T12" fmla="*/ 930 w 79"/>
                    <a:gd name="T13" fmla="*/ 287 h 22"/>
                    <a:gd name="T14" fmla="*/ 1163 w 79"/>
                    <a:gd name="T15" fmla="*/ 424 h 22"/>
                    <a:gd name="T16" fmla="*/ 1226 w 79"/>
                    <a:gd name="T17" fmla="*/ 389 h 22"/>
                    <a:gd name="T18" fmla="*/ 1193 w 79"/>
                    <a:gd name="T19" fmla="*/ 308 h 22"/>
                    <a:gd name="T20" fmla="*/ 972 w 79"/>
                    <a:gd name="T21" fmla="*/ 193 h 22"/>
                    <a:gd name="T22" fmla="*/ 835 w 79"/>
                    <a:gd name="T23" fmla="*/ 94 h 22"/>
                    <a:gd name="T24" fmla="*/ 238 w 79"/>
                    <a:gd name="T25" fmla="*/ 0 h 2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9" h="22">
                      <a:moveTo>
                        <a:pt x="15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0" y="1"/>
                        <a:pt x="0" y="3"/>
                      </a:cubicBezTo>
                      <a:cubicBezTo>
                        <a:pt x="0" y="4"/>
                        <a:pt x="1" y="6"/>
                        <a:pt x="3" y="6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28" y="6"/>
                        <a:pt x="39" y="6"/>
                        <a:pt x="51" y="11"/>
                      </a:cubicBezTo>
                      <a:cubicBezTo>
                        <a:pt x="59" y="15"/>
                        <a:pt x="59" y="15"/>
                        <a:pt x="59" y="15"/>
                      </a:cubicBezTo>
                      <a:cubicBezTo>
                        <a:pt x="64" y="18"/>
                        <a:pt x="69" y="20"/>
                        <a:pt x="74" y="22"/>
                      </a:cubicBezTo>
                      <a:cubicBezTo>
                        <a:pt x="76" y="22"/>
                        <a:pt x="78" y="21"/>
                        <a:pt x="78" y="20"/>
                      </a:cubicBezTo>
                      <a:cubicBezTo>
                        <a:pt x="79" y="18"/>
                        <a:pt x="78" y="16"/>
                        <a:pt x="76" y="16"/>
                      </a:cubicBezTo>
                      <a:cubicBezTo>
                        <a:pt x="71" y="15"/>
                        <a:pt x="67" y="12"/>
                        <a:pt x="62" y="10"/>
                      </a:cubicBezTo>
                      <a:cubicBezTo>
                        <a:pt x="53" y="5"/>
                        <a:pt x="53" y="5"/>
                        <a:pt x="53" y="5"/>
                      </a:cubicBezTo>
                      <a:cubicBezTo>
                        <a:pt x="40" y="0"/>
                        <a:pt x="28" y="0"/>
                        <a:pt x="15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82" name="Freeform 689"/>
                <p:cNvSpPr/>
                <p:nvPr/>
              </p:nvSpPr>
              <p:spPr bwMode="auto">
                <a:xfrm>
                  <a:off x="527" y="2206"/>
                  <a:ext cx="218" cy="75"/>
                </a:xfrm>
                <a:custGeom>
                  <a:avLst/>
                  <a:gdLst>
                    <a:gd name="T0" fmla="*/ 1288 w 87"/>
                    <a:gd name="T1" fmla="*/ 21 h 28"/>
                    <a:gd name="T2" fmla="*/ 1085 w 87"/>
                    <a:gd name="T3" fmla="*/ 150 h 28"/>
                    <a:gd name="T4" fmla="*/ 754 w 87"/>
                    <a:gd name="T5" fmla="*/ 329 h 28"/>
                    <a:gd name="T6" fmla="*/ 50 w 87"/>
                    <a:gd name="T7" fmla="*/ 423 h 28"/>
                    <a:gd name="T8" fmla="*/ 0 w 87"/>
                    <a:gd name="T9" fmla="*/ 479 h 28"/>
                    <a:gd name="T10" fmla="*/ 50 w 87"/>
                    <a:gd name="T11" fmla="*/ 538 h 28"/>
                    <a:gd name="T12" fmla="*/ 772 w 87"/>
                    <a:gd name="T13" fmla="*/ 445 h 28"/>
                    <a:gd name="T14" fmla="*/ 1130 w 87"/>
                    <a:gd name="T15" fmla="*/ 252 h 28"/>
                    <a:gd name="T16" fmla="*/ 1338 w 87"/>
                    <a:gd name="T17" fmla="*/ 115 h 28"/>
                    <a:gd name="T18" fmla="*/ 1351 w 87"/>
                    <a:gd name="T19" fmla="*/ 35 h 28"/>
                    <a:gd name="T20" fmla="*/ 1288 w 87"/>
                    <a:gd name="T21" fmla="*/ 21 h 2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7" h="28">
                      <a:moveTo>
                        <a:pt x="82" y="1"/>
                      </a:moveTo>
                      <a:cubicBezTo>
                        <a:pt x="77" y="3"/>
                        <a:pt x="73" y="6"/>
                        <a:pt x="69" y="8"/>
                      </a:cubicBezTo>
                      <a:cubicBezTo>
                        <a:pt x="63" y="12"/>
                        <a:pt x="57" y="16"/>
                        <a:pt x="48" y="17"/>
                      </a:cubicBezTo>
                      <a:cubicBezTo>
                        <a:pt x="33" y="20"/>
                        <a:pt x="21" y="21"/>
                        <a:pt x="3" y="22"/>
                      </a:cubicBezTo>
                      <a:cubicBezTo>
                        <a:pt x="1" y="22"/>
                        <a:pt x="0" y="23"/>
                        <a:pt x="0" y="25"/>
                      </a:cubicBezTo>
                      <a:cubicBezTo>
                        <a:pt x="0" y="27"/>
                        <a:pt x="2" y="28"/>
                        <a:pt x="3" y="28"/>
                      </a:cubicBezTo>
                      <a:cubicBezTo>
                        <a:pt x="21" y="27"/>
                        <a:pt x="34" y="26"/>
                        <a:pt x="49" y="23"/>
                      </a:cubicBezTo>
                      <a:cubicBezTo>
                        <a:pt x="60" y="21"/>
                        <a:pt x="66" y="17"/>
                        <a:pt x="72" y="13"/>
                      </a:cubicBezTo>
                      <a:cubicBezTo>
                        <a:pt x="76" y="11"/>
                        <a:pt x="80" y="8"/>
                        <a:pt x="85" y="6"/>
                      </a:cubicBezTo>
                      <a:cubicBezTo>
                        <a:pt x="86" y="5"/>
                        <a:pt x="87" y="4"/>
                        <a:pt x="86" y="2"/>
                      </a:cubicBezTo>
                      <a:cubicBezTo>
                        <a:pt x="85" y="1"/>
                        <a:pt x="83" y="0"/>
                        <a:pt x="82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83" name="Freeform 690"/>
                <p:cNvSpPr/>
                <p:nvPr/>
              </p:nvSpPr>
              <p:spPr bwMode="auto">
                <a:xfrm>
                  <a:off x="542" y="2401"/>
                  <a:ext cx="193" cy="96"/>
                </a:xfrm>
                <a:custGeom>
                  <a:avLst/>
                  <a:gdLst>
                    <a:gd name="T0" fmla="*/ 1150 w 77"/>
                    <a:gd name="T1" fmla="*/ 21 h 36"/>
                    <a:gd name="T2" fmla="*/ 960 w 77"/>
                    <a:gd name="T3" fmla="*/ 35 h 36"/>
                    <a:gd name="T4" fmla="*/ 629 w 77"/>
                    <a:gd name="T5" fmla="*/ 115 h 36"/>
                    <a:gd name="T6" fmla="*/ 459 w 77"/>
                    <a:gd name="T7" fmla="*/ 264 h 36"/>
                    <a:gd name="T8" fmla="*/ 83 w 77"/>
                    <a:gd name="T9" fmla="*/ 477 h 36"/>
                    <a:gd name="T10" fmla="*/ 20 w 77"/>
                    <a:gd name="T11" fmla="*/ 491 h 36"/>
                    <a:gd name="T12" fmla="*/ 33 w 77"/>
                    <a:gd name="T13" fmla="*/ 568 h 36"/>
                    <a:gd name="T14" fmla="*/ 521 w 77"/>
                    <a:gd name="T15" fmla="*/ 363 h 36"/>
                    <a:gd name="T16" fmla="*/ 679 w 77"/>
                    <a:gd name="T17" fmla="*/ 227 h 36"/>
                    <a:gd name="T18" fmla="*/ 960 w 77"/>
                    <a:gd name="T19" fmla="*/ 149 h 36"/>
                    <a:gd name="T20" fmla="*/ 1163 w 77"/>
                    <a:gd name="T21" fmla="*/ 136 h 36"/>
                    <a:gd name="T22" fmla="*/ 1193 w 77"/>
                    <a:gd name="T23" fmla="*/ 56 h 36"/>
                    <a:gd name="T24" fmla="*/ 1150 w 77"/>
                    <a:gd name="T25" fmla="*/ 21 h 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7" h="36">
                      <a:moveTo>
                        <a:pt x="73" y="1"/>
                      </a:moveTo>
                      <a:cubicBezTo>
                        <a:pt x="68" y="2"/>
                        <a:pt x="65" y="2"/>
                        <a:pt x="61" y="2"/>
                      </a:cubicBezTo>
                      <a:cubicBezTo>
                        <a:pt x="55" y="2"/>
                        <a:pt x="48" y="2"/>
                        <a:pt x="40" y="6"/>
                      </a:cubicBezTo>
                      <a:cubicBezTo>
                        <a:pt x="37" y="8"/>
                        <a:pt x="33" y="11"/>
                        <a:pt x="29" y="14"/>
                      </a:cubicBezTo>
                      <a:cubicBezTo>
                        <a:pt x="21" y="21"/>
                        <a:pt x="11" y="29"/>
                        <a:pt x="5" y="25"/>
                      </a:cubicBezTo>
                      <a:cubicBezTo>
                        <a:pt x="4" y="24"/>
                        <a:pt x="2" y="25"/>
                        <a:pt x="1" y="26"/>
                      </a:cubicBezTo>
                      <a:cubicBezTo>
                        <a:pt x="0" y="28"/>
                        <a:pt x="1" y="30"/>
                        <a:pt x="2" y="30"/>
                      </a:cubicBezTo>
                      <a:cubicBezTo>
                        <a:pt x="12" y="36"/>
                        <a:pt x="24" y="27"/>
                        <a:pt x="33" y="19"/>
                      </a:cubicBezTo>
                      <a:cubicBezTo>
                        <a:pt x="37" y="16"/>
                        <a:pt x="40" y="13"/>
                        <a:pt x="43" y="12"/>
                      </a:cubicBezTo>
                      <a:cubicBezTo>
                        <a:pt x="50" y="8"/>
                        <a:pt x="55" y="8"/>
                        <a:pt x="61" y="8"/>
                      </a:cubicBezTo>
                      <a:cubicBezTo>
                        <a:pt x="65" y="8"/>
                        <a:pt x="69" y="8"/>
                        <a:pt x="74" y="7"/>
                      </a:cubicBezTo>
                      <a:cubicBezTo>
                        <a:pt x="76" y="6"/>
                        <a:pt x="77" y="5"/>
                        <a:pt x="76" y="3"/>
                      </a:cubicBezTo>
                      <a:cubicBezTo>
                        <a:pt x="76" y="1"/>
                        <a:pt x="74" y="0"/>
                        <a:pt x="73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84" name="Freeform 691"/>
                <p:cNvSpPr/>
                <p:nvPr/>
              </p:nvSpPr>
              <p:spPr bwMode="auto">
                <a:xfrm>
                  <a:off x="643" y="2478"/>
                  <a:ext cx="192" cy="208"/>
                </a:xfrm>
                <a:custGeom>
                  <a:avLst/>
                  <a:gdLst>
                    <a:gd name="T0" fmla="*/ 1120 w 77"/>
                    <a:gd name="T1" fmla="*/ 21 h 78"/>
                    <a:gd name="T2" fmla="*/ 915 w 77"/>
                    <a:gd name="T3" fmla="*/ 192 h 78"/>
                    <a:gd name="T4" fmla="*/ 603 w 77"/>
                    <a:gd name="T5" fmla="*/ 456 h 78"/>
                    <a:gd name="T6" fmla="*/ 386 w 77"/>
                    <a:gd name="T7" fmla="*/ 931 h 78"/>
                    <a:gd name="T8" fmla="*/ 42 w 77"/>
                    <a:gd name="T9" fmla="*/ 1344 h 78"/>
                    <a:gd name="T10" fmla="*/ 0 w 77"/>
                    <a:gd name="T11" fmla="*/ 1421 h 78"/>
                    <a:gd name="T12" fmla="*/ 42 w 77"/>
                    <a:gd name="T13" fmla="*/ 1459 h 78"/>
                    <a:gd name="T14" fmla="*/ 479 w 77"/>
                    <a:gd name="T15" fmla="*/ 968 h 78"/>
                    <a:gd name="T16" fmla="*/ 666 w 77"/>
                    <a:gd name="T17" fmla="*/ 533 h 78"/>
                    <a:gd name="T18" fmla="*/ 975 w 77"/>
                    <a:gd name="T19" fmla="*/ 285 h 78"/>
                    <a:gd name="T20" fmla="*/ 1162 w 77"/>
                    <a:gd name="T21" fmla="*/ 115 h 78"/>
                    <a:gd name="T22" fmla="*/ 1182 w 77"/>
                    <a:gd name="T23" fmla="*/ 35 h 78"/>
                    <a:gd name="T24" fmla="*/ 1120 w 77"/>
                    <a:gd name="T25" fmla="*/ 21 h 7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7" h="78">
                      <a:moveTo>
                        <a:pt x="72" y="1"/>
                      </a:move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53" y="14"/>
                        <a:pt x="46" y="18"/>
                        <a:pt x="39" y="24"/>
                      </a:cubicBezTo>
                      <a:cubicBezTo>
                        <a:pt x="31" y="31"/>
                        <a:pt x="28" y="41"/>
                        <a:pt x="25" y="49"/>
                      </a:cubicBezTo>
                      <a:cubicBezTo>
                        <a:pt x="22" y="61"/>
                        <a:pt x="19" y="70"/>
                        <a:pt x="3" y="71"/>
                      </a:cubicBezTo>
                      <a:cubicBezTo>
                        <a:pt x="1" y="72"/>
                        <a:pt x="0" y="73"/>
                        <a:pt x="0" y="75"/>
                      </a:cubicBezTo>
                      <a:cubicBezTo>
                        <a:pt x="0" y="76"/>
                        <a:pt x="2" y="78"/>
                        <a:pt x="3" y="77"/>
                      </a:cubicBezTo>
                      <a:cubicBezTo>
                        <a:pt x="24" y="76"/>
                        <a:pt x="28" y="63"/>
                        <a:pt x="31" y="51"/>
                      </a:cubicBezTo>
                      <a:cubicBezTo>
                        <a:pt x="33" y="43"/>
                        <a:pt x="36" y="34"/>
                        <a:pt x="43" y="28"/>
                      </a:cubicBezTo>
                      <a:cubicBezTo>
                        <a:pt x="49" y="23"/>
                        <a:pt x="56" y="19"/>
                        <a:pt x="63" y="15"/>
                      </a:cubicBezTo>
                      <a:cubicBezTo>
                        <a:pt x="75" y="6"/>
                        <a:pt x="75" y="6"/>
                        <a:pt x="75" y="6"/>
                      </a:cubicBezTo>
                      <a:cubicBezTo>
                        <a:pt x="77" y="5"/>
                        <a:pt x="77" y="4"/>
                        <a:pt x="76" y="2"/>
                      </a:cubicBezTo>
                      <a:cubicBezTo>
                        <a:pt x="75" y="1"/>
                        <a:pt x="73" y="0"/>
                        <a:pt x="72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85" name="Freeform 692"/>
                <p:cNvSpPr/>
                <p:nvPr/>
              </p:nvSpPr>
              <p:spPr bwMode="auto">
                <a:xfrm>
                  <a:off x="760" y="2561"/>
                  <a:ext cx="95" cy="213"/>
                </a:xfrm>
                <a:custGeom>
                  <a:avLst/>
                  <a:gdLst>
                    <a:gd name="T0" fmla="*/ 500 w 38"/>
                    <a:gd name="T1" fmla="*/ 35 h 80"/>
                    <a:gd name="T2" fmla="*/ 238 w 38"/>
                    <a:gd name="T3" fmla="*/ 772 h 80"/>
                    <a:gd name="T4" fmla="*/ 20 w 38"/>
                    <a:gd name="T5" fmla="*/ 1419 h 80"/>
                    <a:gd name="T6" fmla="*/ 33 w 38"/>
                    <a:gd name="T7" fmla="*/ 1488 h 80"/>
                    <a:gd name="T8" fmla="*/ 95 w 38"/>
                    <a:gd name="T9" fmla="*/ 1488 h 80"/>
                    <a:gd name="T10" fmla="*/ 333 w 38"/>
                    <a:gd name="T11" fmla="*/ 793 h 80"/>
                    <a:gd name="T12" fmla="*/ 563 w 38"/>
                    <a:gd name="T13" fmla="*/ 114 h 80"/>
                    <a:gd name="T14" fmla="*/ 563 w 38"/>
                    <a:gd name="T15" fmla="*/ 35 h 80"/>
                    <a:gd name="T16" fmla="*/ 500 w 38"/>
                    <a:gd name="T17" fmla="*/ 35 h 8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8" h="80">
                      <a:moveTo>
                        <a:pt x="32" y="2"/>
                      </a:moveTo>
                      <a:cubicBezTo>
                        <a:pt x="20" y="13"/>
                        <a:pt x="17" y="27"/>
                        <a:pt x="15" y="41"/>
                      </a:cubicBezTo>
                      <a:cubicBezTo>
                        <a:pt x="12" y="54"/>
                        <a:pt x="10" y="66"/>
                        <a:pt x="1" y="75"/>
                      </a:cubicBezTo>
                      <a:cubicBezTo>
                        <a:pt x="0" y="76"/>
                        <a:pt x="0" y="78"/>
                        <a:pt x="2" y="79"/>
                      </a:cubicBezTo>
                      <a:cubicBezTo>
                        <a:pt x="3" y="80"/>
                        <a:pt x="5" y="80"/>
                        <a:pt x="6" y="79"/>
                      </a:cubicBezTo>
                      <a:cubicBezTo>
                        <a:pt x="16" y="68"/>
                        <a:pt x="18" y="55"/>
                        <a:pt x="21" y="42"/>
                      </a:cubicBezTo>
                      <a:cubicBezTo>
                        <a:pt x="23" y="29"/>
                        <a:pt x="26" y="16"/>
                        <a:pt x="36" y="6"/>
                      </a:cubicBezTo>
                      <a:cubicBezTo>
                        <a:pt x="37" y="5"/>
                        <a:pt x="38" y="3"/>
                        <a:pt x="36" y="2"/>
                      </a:cubicBezTo>
                      <a:cubicBezTo>
                        <a:pt x="35" y="1"/>
                        <a:pt x="33" y="0"/>
                        <a:pt x="32" y="2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86" name="Freeform 693"/>
                <p:cNvSpPr/>
                <p:nvPr/>
              </p:nvSpPr>
              <p:spPr bwMode="auto">
                <a:xfrm>
                  <a:off x="860" y="2609"/>
                  <a:ext cx="60" cy="288"/>
                </a:xfrm>
                <a:custGeom>
                  <a:avLst/>
                  <a:gdLst>
                    <a:gd name="T0" fmla="*/ 300 w 24"/>
                    <a:gd name="T1" fmla="*/ 0 h 108"/>
                    <a:gd name="T2" fmla="*/ 270 w 24"/>
                    <a:gd name="T3" fmla="*/ 56 h 108"/>
                    <a:gd name="T4" fmla="*/ 145 w 24"/>
                    <a:gd name="T5" fmla="*/ 568 h 108"/>
                    <a:gd name="T6" fmla="*/ 33 w 24"/>
                    <a:gd name="T7" fmla="*/ 909 h 108"/>
                    <a:gd name="T8" fmla="*/ 50 w 24"/>
                    <a:gd name="T9" fmla="*/ 1459 h 108"/>
                    <a:gd name="T10" fmla="*/ 50 w 24"/>
                    <a:gd name="T11" fmla="*/ 1971 h 108"/>
                    <a:gd name="T12" fmla="*/ 95 w 24"/>
                    <a:gd name="T13" fmla="*/ 2027 h 108"/>
                    <a:gd name="T14" fmla="*/ 145 w 24"/>
                    <a:gd name="T15" fmla="*/ 1992 h 108"/>
                    <a:gd name="T16" fmla="*/ 145 w 24"/>
                    <a:gd name="T17" fmla="*/ 1443 h 108"/>
                    <a:gd name="T18" fmla="*/ 125 w 24"/>
                    <a:gd name="T19" fmla="*/ 931 h 108"/>
                    <a:gd name="T20" fmla="*/ 238 w 24"/>
                    <a:gd name="T21" fmla="*/ 627 h 108"/>
                    <a:gd name="T22" fmla="*/ 363 w 24"/>
                    <a:gd name="T23" fmla="*/ 56 h 108"/>
                    <a:gd name="T24" fmla="*/ 300 w 24"/>
                    <a:gd name="T25" fmla="*/ 0 h 10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4" h="108">
                      <a:moveTo>
                        <a:pt x="19" y="0"/>
                      </a:moveTo>
                      <a:cubicBezTo>
                        <a:pt x="18" y="0"/>
                        <a:pt x="16" y="2"/>
                        <a:pt x="17" y="3"/>
                      </a:cubicBezTo>
                      <a:cubicBezTo>
                        <a:pt x="18" y="13"/>
                        <a:pt x="14" y="21"/>
                        <a:pt x="9" y="30"/>
                      </a:cubicBezTo>
                      <a:cubicBezTo>
                        <a:pt x="7" y="36"/>
                        <a:pt x="4" y="42"/>
                        <a:pt x="2" y="48"/>
                      </a:cubicBezTo>
                      <a:cubicBezTo>
                        <a:pt x="0" y="58"/>
                        <a:pt x="1" y="67"/>
                        <a:pt x="3" y="77"/>
                      </a:cubicBezTo>
                      <a:cubicBezTo>
                        <a:pt x="4" y="86"/>
                        <a:pt x="5" y="95"/>
                        <a:pt x="3" y="104"/>
                      </a:cubicBezTo>
                      <a:cubicBezTo>
                        <a:pt x="3" y="105"/>
                        <a:pt x="4" y="107"/>
                        <a:pt x="6" y="107"/>
                      </a:cubicBezTo>
                      <a:cubicBezTo>
                        <a:pt x="7" y="108"/>
                        <a:pt x="9" y="107"/>
                        <a:pt x="9" y="105"/>
                      </a:cubicBezTo>
                      <a:cubicBezTo>
                        <a:pt x="11" y="95"/>
                        <a:pt x="10" y="86"/>
                        <a:pt x="9" y="76"/>
                      </a:cubicBezTo>
                      <a:cubicBezTo>
                        <a:pt x="7" y="67"/>
                        <a:pt x="6" y="58"/>
                        <a:pt x="8" y="49"/>
                      </a:cubicBezTo>
                      <a:cubicBezTo>
                        <a:pt x="10" y="44"/>
                        <a:pt x="12" y="38"/>
                        <a:pt x="15" y="33"/>
                      </a:cubicBezTo>
                      <a:cubicBezTo>
                        <a:pt x="19" y="24"/>
                        <a:pt x="24" y="14"/>
                        <a:pt x="23" y="3"/>
                      </a:cubicBezTo>
                      <a:cubicBezTo>
                        <a:pt x="22" y="1"/>
                        <a:pt x="21" y="0"/>
                        <a:pt x="19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87" name="Freeform 694"/>
                <p:cNvSpPr/>
                <p:nvPr/>
              </p:nvSpPr>
              <p:spPr bwMode="auto">
                <a:xfrm>
                  <a:off x="968" y="2577"/>
                  <a:ext cx="57" cy="291"/>
                </a:xfrm>
                <a:custGeom>
                  <a:avLst/>
                  <a:gdLst>
                    <a:gd name="T0" fmla="*/ 258 w 23"/>
                    <a:gd name="T1" fmla="*/ 35 h 109"/>
                    <a:gd name="T2" fmla="*/ 30 w 23"/>
                    <a:gd name="T3" fmla="*/ 820 h 109"/>
                    <a:gd name="T4" fmla="*/ 62 w 23"/>
                    <a:gd name="T5" fmla="*/ 1332 h 109"/>
                    <a:gd name="T6" fmla="*/ 42 w 23"/>
                    <a:gd name="T7" fmla="*/ 1981 h 109"/>
                    <a:gd name="T8" fmla="*/ 62 w 23"/>
                    <a:gd name="T9" fmla="*/ 2053 h 109"/>
                    <a:gd name="T10" fmla="*/ 124 w 23"/>
                    <a:gd name="T11" fmla="*/ 2040 h 109"/>
                    <a:gd name="T12" fmla="*/ 154 w 23"/>
                    <a:gd name="T13" fmla="*/ 1311 h 109"/>
                    <a:gd name="T14" fmla="*/ 124 w 23"/>
                    <a:gd name="T15" fmla="*/ 833 h 109"/>
                    <a:gd name="T16" fmla="*/ 337 w 23"/>
                    <a:gd name="T17" fmla="*/ 93 h 109"/>
                    <a:gd name="T18" fmla="*/ 320 w 23"/>
                    <a:gd name="T19" fmla="*/ 21 h 109"/>
                    <a:gd name="T20" fmla="*/ 258 w 23"/>
                    <a:gd name="T21" fmla="*/ 35 h 10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3" h="109">
                      <a:moveTo>
                        <a:pt x="17" y="2"/>
                      </a:moveTo>
                      <a:cubicBezTo>
                        <a:pt x="11" y="14"/>
                        <a:pt x="4" y="30"/>
                        <a:pt x="2" y="43"/>
                      </a:cubicBezTo>
                      <a:cubicBezTo>
                        <a:pt x="0" y="51"/>
                        <a:pt x="2" y="61"/>
                        <a:pt x="4" y="70"/>
                      </a:cubicBezTo>
                      <a:cubicBezTo>
                        <a:pt x="6" y="83"/>
                        <a:pt x="8" y="96"/>
                        <a:pt x="3" y="104"/>
                      </a:cubicBezTo>
                      <a:cubicBezTo>
                        <a:pt x="2" y="105"/>
                        <a:pt x="3" y="107"/>
                        <a:pt x="4" y="108"/>
                      </a:cubicBezTo>
                      <a:cubicBezTo>
                        <a:pt x="6" y="109"/>
                        <a:pt x="8" y="108"/>
                        <a:pt x="8" y="107"/>
                      </a:cubicBezTo>
                      <a:cubicBezTo>
                        <a:pt x="14" y="97"/>
                        <a:pt x="12" y="83"/>
                        <a:pt x="10" y="69"/>
                      </a:cubicBezTo>
                      <a:cubicBezTo>
                        <a:pt x="8" y="60"/>
                        <a:pt x="6" y="51"/>
                        <a:pt x="8" y="44"/>
                      </a:cubicBezTo>
                      <a:cubicBezTo>
                        <a:pt x="10" y="32"/>
                        <a:pt x="16" y="16"/>
                        <a:pt x="22" y="5"/>
                      </a:cubicBezTo>
                      <a:cubicBezTo>
                        <a:pt x="23" y="4"/>
                        <a:pt x="22" y="2"/>
                        <a:pt x="21" y="1"/>
                      </a:cubicBezTo>
                      <a:cubicBezTo>
                        <a:pt x="19" y="0"/>
                        <a:pt x="17" y="1"/>
                        <a:pt x="17" y="2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88" name="Freeform 695"/>
                <p:cNvSpPr/>
                <p:nvPr/>
              </p:nvSpPr>
              <p:spPr bwMode="auto">
                <a:xfrm>
                  <a:off x="1020" y="2625"/>
                  <a:ext cx="55" cy="296"/>
                </a:xfrm>
                <a:custGeom>
                  <a:avLst/>
                  <a:gdLst>
                    <a:gd name="T0" fmla="*/ 175 w 22"/>
                    <a:gd name="T1" fmla="*/ 56 h 111"/>
                    <a:gd name="T2" fmla="*/ 188 w 22"/>
                    <a:gd name="T3" fmla="*/ 435 h 111"/>
                    <a:gd name="T4" fmla="*/ 220 w 22"/>
                    <a:gd name="T5" fmla="*/ 589 h 111"/>
                    <a:gd name="T6" fmla="*/ 125 w 22"/>
                    <a:gd name="T7" fmla="*/ 1365 h 111"/>
                    <a:gd name="T8" fmla="*/ 20 w 22"/>
                    <a:gd name="T9" fmla="*/ 2048 h 111"/>
                    <a:gd name="T10" fmla="*/ 63 w 22"/>
                    <a:gd name="T11" fmla="*/ 2104 h 111"/>
                    <a:gd name="T12" fmla="*/ 113 w 22"/>
                    <a:gd name="T13" fmla="*/ 2048 h 111"/>
                    <a:gd name="T14" fmla="*/ 208 w 22"/>
                    <a:gd name="T15" fmla="*/ 1400 h 111"/>
                    <a:gd name="T16" fmla="*/ 313 w 22"/>
                    <a:gd name="T17" fmla="*/ 568 h 111"/>
                    <a:gd name="T18" fmla="*/ 283 w 22"/>
                    <a:gd name="T19" fmla="*/ 419 h 111"/>
                    <a:gd name="T20" fmla="*/ 270 w 22"/>
                    <a:gd name="T21" fmla="*/ 93 h 111"/>
                    <a:gd name="T22" fmla="*/ 238 w 22"/>
                    <a:gd name="T23" fmla="*/ 21 h 111"/>
                    <a:gd name="T24" fmla="*/ 175 w 22"/>
                    <a:gd name="T25" fmla="*/ 56 h 11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2" h="111">
                      <a:moveTo>
                        <a:pt x="11" y="3"/>
                      </a:moveTo>
                      <a:cubicBezTo>
                        <a:pt x="9" y="10"/>
                        <a:pt x="10" y="17"/>
                        <a:pt x="12" y="23"/>
                      </a:cubicBezTo>
                      <a:cubicBezTo>
                        <a:pt x="14" y="31"/>
                        <a:pt x="14" y="31"/>
                        <a:pt x="14" y="31"/>
                      </a:cubicBezTo>
                      <a:cubicBezTo>
                        <a:pt x="16" y="46"/>
                        <a:pt x="12" y="58"/>
                        <a:pt x="8" y="72"/>
                      </a:cubicBezTo>
                      <a:cubicBezTo>
                        <a:pt x="4" y="83"/>
                        <a:pt x="0" y="95"/>
                        <a:pt x="1" y="108"/>
                      </a:cubicBezTo>
                      <a:cubicBezTo>
                        <a:pt x="1" y="110"/>
                        <a:pt x="2" y="111"/>
                        <a:pt x="4" y="111"/>
                      </a:cubicBezTo>
                      <a:cubicBezTo>
                        <a:pt x="5" y="111"/>
                        <a:pt x="7" y="109"/>
                        <a:pt x="7" y="108"/>
                      </a:cubicBezTo>
                      <a:cubicBezTo>
                        <a:pt x="6" y="96"/>
                        <a:pt x="10" y="85"/>
                        <a:pt x="13" y="74"/>
                      </a:cubicBezTo>
                      <a:cubicBezTo>
                        <a:pt x="18" y="60"/>
                        <a:pt x="22" y="46"/>
                        <a:pt x="20" y="30"/>
                      </a:cubicBezTo>
                      <a:cubicBezTo>
                        <a:pt x="18" y="22"/>
                        <a:pt x="18" y="22"/>
                        <a:pt x="18" y="22"/>
                      </a:cubicBezTo>
                      <a:cubicBezTo>
                        <a:pt x="16" y="16"/>
                        <a:pt x="15" y="10"/>
                        <a:pt x="17" y="5"/>
                      </a:cubicBezTo>
                      <a:cubicBezTo>
                        <a:pt x="18" y="3"/>
                        <a:pt x="17" y="2"/>
                        <a:pt x="15" y="1"/>
                      </a:cubicBezTo>
                      <a:cubicBezTo>
                        <a:pt x="14" y="0"/>
                        <a:pt x="12" y="1"/>
                        <a:pt x="11" y="3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89" name="Freeform 696"/>
                <p:cNvSpPr/>
                <p:nvPr/>
              </p:nvSpPr>
              <p:spPr bwMode="auto">
                <a:xfrm>
                  <a:off x="1115" y="2566"/>
                  <a:ext cx="53" cy="256"/>
                </a:xfrm>
                <a:custGeom>
                  <a:avLst/>
                  <a:gdLst>
                    <a:gd name="T0" fmla="*/ 242 w 21"/>
                    <a:gd name="T1" fmla="*/ 35 h 96"/>
                    <a:gd name="T2" fmla="*/ 146 w 21"/>
                    <a:gd name="T3" fmla="*/ 683 h 96"/>
                    <a:gd name="T4" fmla="*/ 159 w 21"/>
                    <a:gd name="T5" fmla="*/ 760 h 96"/>
                    <a:gd name="T6" fmla="*/ 83 w 21"/>
                    <a:gd name="T7" fmla="*/ 1309 h 96"/>
                    <a:gd name="T8" fmla="*/ 0 w 21"/>
                    <a:gd name="T9" fmla="*/ 1741 h 96"/>
                    <a:gd name="T10" fmla="*/ 50 w 21"/>
                    <a:gd name="T11" fmla="*/ 1800 h 96"/>
                    <a:gd name="T12" fmla="*/ 96 w 21"/>
                    <a:gd name="T13" fmla="*/ 1763 h 96"/>
                    <a:gd name="T14" fmla="*/ 179 w 21"/>
                    <a:gd name="T15" fmla="*/ 1344 h 96"/>
                    <a:gd name="T16" fmla="*/ 255 w 21"/>
                    <a:gd name="T17" fmla="*/ 760 h 96"/>
                    <a:gd name="T18" fmla="*/ 242 w 21"/>
                    <a:gd name="T19" fmla="*/ 683 h 96"/>
                    <a:gd name="T20" fmla="*/ 318 w 21"/>
                    <a:gd name="T21" fmla="*/ 77 h 96"/>
                    <a:gd name="T22" fmla="*/ 305 w 21"/>
                    <a:gd name="T23" fmla="*/ 0 h 96"/>
                    <a:gd name="T24" fmla="*/ 242 w 21"/>
                    <a:gd name="T25" fmla="*/ 35 h 9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1" h="96">
                      <a:moveTo>
                        <a:pt x="15" y="2"/>
                      </a:moveTo>
                      <a:cubicBezTo>
                        <a:pt x="9" y="15"/>
                        <a:pt x="9" y="24"/>
                        <a:pt x="9" y="36"/>
                      </a:cubicBezTo>
                      <a:cubicBezTo>
                        <a:pt x="10" y="40"/>
                        <a:pt x="10" y="40"/>
                        <a:pt x="10" y="40"/>
                      </a:cubicBezTo>
                      <a:cubicBezTo>
                        <a:pt x="10" y="51"/>
                        <a:pt x="7" y="60"/>
                        <a:pt x="5" y="69"/>
                      </a:cubicBezTo>
                      <a:cubicBezTo>
                        <a:pt x="3" y="77"/>
                        <a:pt x="1" y="84"/>
                        <a:pt x="0" y="92"/>
                      </a:cubicBezTo>
                      <a:cubicBezTo>
                        <a:pt x="0" y="94"/>
                        <a:pt x="1" y="95"/>
                        <a:pt x="3" y="95"/>
                      </a:cubicBezTo>
                      <a:cubicBezTo>
                        <a:pt x="4" y="96"/>
                        <a:pt x="6" y="94"/>
                        <a:pt x="6" y="93"/>
                      </a:cubicBezTo>
                      <a:cubicBezTo>
                        <a:pt x="7" y="85"/>
                        <a:pt x="9" y="78"/>
                        <a:pt x="11" y="71"/>
                      </a:cubicBezTo>
                      <a:cubicBezTo>
                        <a:pt x="13" y="61"/>
                        <a:pt x="16" y="51"/>
                        <a:pt x="16" y="40"/>
                      </a:cubicBezTo>
                      <a:cubicBezTo>
                        <a:pt x="15" y="36"/>
                        <a:pt x="15" y="36"/>
                        <a:pt x="15" y="36"/>
                      </a:cubicBezTo>
                      <a:cubicBezTo>
                        <a:pt x="15" y="24"/>
                        <a:pt x="15" y="16"/>
                        <a:pt x="20" y="4"/>
                      </a:cubicBezTo>
                      <a:cubicBezTo>
                        <a:pt x="21" y="3"/>
                        <a:pt x="20" y="1"/>
                        <a:pt x="19" y="0"/>
                      </a:cubicBezTo>
                      <a:cubicBezTo>
                        <a:pt x="17" y="0"/>
                        <a:pt x="16" y="0"/>
                        <a:pt x="15" y="2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90" name="Freeform 697"/>
                <p:cNvSpPr/>
                <p:nvPr/>
              </p:nvSpPr>
              <p:spPr bwMode="auto">
                <a:xfrm>
                  <a:off x="1198" y="2590"/>
                  <a:ext cx="40" cy="179"/>
                </a:xfrm>
                <a:custGeom>
                  <a:avLst/>
                  <a:gdLst>
                    <a:gd name="T0" fmla="*/ 145 w 16"/>
                    <a:gd name="T1" fmla="*/ 21 h 67"/>
                    <a:gd name="T2" fmla="*/ 113 w 16"/>
                    <a:gd name="T3" fmla="*/ 77 h 67"/>
                    <a:gd name="T4" fmla="*/ 63 w 16"/>
                    <a:gd name="T5" fmla="*/ 743 h 67"/>
                    <a:gd name="T6" fmla="*/ 0 w 16"/>
                    <a:gd name="T7" fmla="*/ 1200 h 67"/>
                    <a:gd name="T8" fmla="*/ 50 w 16"/>
                    <a:gd name="T9" fmla="*/ 1256 h 67"/>
                    <a:gd name="T10" fmla="*/ 95 w 16"/>
                    <a:gd name="T11" fmla="*/ 1221 h 67"/>
                    <a:gd name="T12" fmla="*/ 158 w 16"/>
                    <a:gd name="T13" fmla="*/ 764 h 67"/>
                    <a:gd name="T14" fmla="*/ 208 w 16"/>
                    <a:gd name="T15" fmla="*/ 56 h 67"/>
                    <a:gd name="T16" fmla="*/ 145 w 16"/>
                    <a:gd name="T17" fmla="*/ 21 h 6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" h="67">
                      <a:moveTo>
                        <a:pt x="9" y="1"/>
                      </a:moveTo>
                      <a:cubicBezTo>
                        <a:pt x="8" y="1"/>
                        <a:pt x="7" y="2"/>
                        <a:pt x="7" y="4"/>
                      </a:cubicBezTo>
                      <a:cubicBezTo>
                        <a:pt x="10" y="17"/>
                        <a:pt x="7" y="27"/>
                        <a:pt x="4" y="39"/>
                      </a:cubicBezTo>
                      <a:cubicBezTo>
                        <a:pt x="2" y="46"/>
                        <a:pt x="1" y="54"/>
                        <a:pt x="0" y="63"/>
                      </a:cubicBezTo>
                      <a:cubicBezTo>
                        <a:pt x="0" y="65"/>
                        <a:pt x="1" y="66"/>
                        <a:pt x="3" y="66"/>
                      </a:cubicBezTo>
                      <a:cubicBezTo>
                        <a:pt x="5" y="67"/>
                        <a:pt x="6" y="65"/>
                        <a:pt x="6" y="64"/>
                      </a:cubicBezTo>
                      <a:cubicBezTo>
                        <a:pt x="6" y="55"/>
                        <a:pt x="8" y="47"/>
                        <a:pt x="10" y="40"/>
                      </a:cubicBezTo>
                      <a:cubicBezTo>
                        <a:pt x="13" y="29"/>
                        <a:pt x="16" y="17"/>
                        <a:pt x="13" y="3"/>
                      </a:cubicBezTo>
                      <a:cubicBezTo>
                        <a:pt x="13" y="1"/>
                        <a:pt x="11" y="0"/>
                        <a:pt x="9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91" name="Freeform 698"/>
                <p:cNvSpPr/>
                <p:nvPr/>
              </p:nvSpPr>
              <p:spPr bwMode="auto">
                <a:xfrm>
                  <a:off x="853" y="1740"/>
                  <a:ext cx="135" cy="200"/>
                </a:xfrm>
                <a:custGeom>
                  <a:avLst/>
                  <a:gdLst>
                    <a:gd name="T0" fmla="*/ 33 w 54"/>
                    <a:gd name="T1" fmla="*/ 21 h 75"/>
                    <a:gd name="T2" fmla="*/ 20 w 54"/>
                    <a:gd name="T3" fmla="*/ 93 h 75"/>
                    <a:gd name="T4" fmla="*/ 300 w 54"/>
                    <a:gd name="T5" fmla="*/ 397 h 75"/>
                    <a:gd name="T6" fmla="*/ 583 w 54"/>
                    <a:gd name="T7" fmla="*/ 776 h 75"/>
                    <a:gd name="T8" fmla="*/ 613 w 54"/>
                    <a:gd name="T9" fmla="*/ 931 h 75"/>
                    <a:gd name="T10" fmla="*/ 750 w 54"/>
                    <a:gd name="T11" fmla="*/ 1400 h 75"/>
                    <a:gd name="T12" fmla="*/ 813 w 54"/>
                    <a:gd name="T13" fmla="*/ 1400 h 75"/>
                    <a:gd name="T14" fmla="*/ 833 w 54"/>
                    <a:gd name="T15" fmla="*/ 1331 h 75"/>
                    <a:gd name="T16" fmla="*/ 688 w 54"/>
                    <a:gd name="T17" fmla="*/ 909 h 75"/>
                    <a:gd name="T18" fmla="*/ 675 w 54"/>
                    <a:gd name="T19" fmla="*/ 760 h 75"/>
                    <a:gd name="T20" fmla="*/ 345 w 54"/>
                    <a:gd name="T21" fmla="*/ 285 h 75"/>
                    <a:gd name="T22" fmla="*/ 95 w 54"/>
                    <a:gd name="T23" fmla="*/ 35 h 75"/>
                    <a:gd name="T24" fmla="*/ 33 w 54"/>
                    <a:gd name="T25" fmla="*/ 21 h 7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4" h="75">
                      <a:moveTo>
                        <a:pt x="2" y="1"/>
                      </a:moveTo>
                      <a:cubicBezTo>
                        <a:pt x="1" y="2"/>
                        <a:pt x="0" y="4"/>
                        <a:pt x="1" y="5"/>
                      </a:cubicBezTo>
                      <a:cubicBezTo>
                        <a:pt x="6" y="13"/>
                        <a:pt x="13" y="17"/>
                        <a:pt x="19" y="21"/>
                      </a:cubicBezTo>
                      <a:cubicBezTo>
                        <a:pt x="27" y="25"/>
                        <a:pt x="35" y="29"/>
                        <a:pt x="37" y="41"/>
                      </a:cubicBezTo>
                      <a:cubicBezTo>
                        <a:pt x="39" y="49"/>
                        <a:pt x="39" y="49"/>
                        <a:pt x="39" y="49"/>
                      </a:cubicBezTo>
                      <a:cubicBezTo>
                        <a:pt x="40" y="58"/>
                        <a:pt x="41" y="65"/>
                        <a:pt x="48" y="74"/>
                      </a:cubicBezTo>
                      <a:cubicBezTo>
                        <a:pt x="49" y="75"/>
                        <a:pt x="51" y="75"/>
                        <a:pt x="52" y="74"/>
                      </a:cubicBezTo>
                      <a:cubicBezTo>
                        <a:pt x="54" y="73"/>
                        <a:pt x="54" y="71"/>
                        <a:pt x="53" y="70"/>
                      </a:cubicBezTo>
                      <a:cubicBezTo>
                        <a:pt x="47" y="63"/>
                        <a:pt x="46" y="56"/>
                        <a:pt x="44" y="48"/>
                      </a:cubicBezTo>
                      <a:cubicBezTo>
                        <a:pt x="43" y="40"/>
                        <a:pt x="43" y="40"/>
                        <a:pt x="43" y="40"/>
                      </a:cubicBezTo>
                      <a:cubicBezTo>
                        <a:pt x="40" y="25"/>
                        <a:pt x="31" y="20"/>
                        <a:pt x="22" y="15"/>
                      </a:cubicBezTo>
                      <a:cubicBezTo>
                        <a:pt x="16" y="12"/>
                        <a:pt x="11" y="9"/>
                        <a:pt x="6" y="2"/>
                      </a:cubicBezTo>
                      <a:cubicBezTo>
                        <a:pt x="6" y="1"/>
                        <a:pt x="4" y="0"/>
                        <a:pt x="2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92" name="Freeform 699"/>
                <p:cNvSpPr/>
                <p:nvPr/>
              </p:nvSpPr>
              <p:spPr bwMode="auto">
                <a:xfrm>
                  <a:off x="547" y="2398"/>
                  <a:ext cx="243" cy="214"/>
                </a:xfrm>
                <a:custGeom>
                  <a:avLst/>
                  <a:gdLst>
                    <a:gd name="T0" fmla="*/ 1463 w 97"/>
                    <a:gd name="T1" fmla="*/ 21 h 80"/>
                    <a:gd name="T2" fmla="*/ 1305 w 97"/>
                    <a:gd name="T3" fmla="*/ 230 h 80"/>
                    <a:gd name="T4" fmla="*/ 1160 w 97"/>
                    <a:gd name="T5" fmla="*/ 423 h 80"/>
                    <a:gd name="T6" fmla="*/ 847 w 97"/>
                    <a:gd name="T7" fmla="*/ 594 h 80"/>
                    <a:gd name="T8" fmla="*/ 501 w 97"/>
                    <a:gd name="T9" fmla="*/ 730 h 80"/>
                    <a:gd name="T10" fmla="*/ 220 w 97"/>
                    <a:gd name="T11" fmla="*/ 1132 h 80"/>
                    <a:gd name="T12" fmla="*/ 20 w 97"/>
                    <a:gd name="T13" fmla="*/ 1439 h 80"/>
                    <a:gd name="T14" fmla="*/ 20 w 97"/>
                    <a:gd name="T15" fmla="*/ 1509 h 80"/>
                    <a:gd name="T16" fmla="*/ 83 w 97"/>
                    <a:gd name="T17" fmla="*/ 1509 h 80"/>
                    <a:gd name="T18" fmla="*/ 301 w 97"/>
                    <a:gd name="T19" fmla="*/ 1188 h 80"/>
                    <a:gd name="T20" fmla="*/ 564 w 97"/>
                    <a:gd name="T21" fmla="*/ 824 h 80"/>
                    <a:gd name="T22" fmla="*/ 867 w 97"/>
                    <a:gd name="T23" fmla="*/ 687 h 80"/>
                    <a:gd name="T24" fmla="*/ 1225 w 97"/>
                    <a:gd name="T25" fmla="*/ 516 h 80"/>
                    <a:gd name="T26" fmla="*/ 1380 w 97"/>
                    <a:gd name="T27" fmla="*/ 286 h 80"/>
                    <a:gd name="T28" fmla="*/ 1493 w 97"/>
                    <a:gd name="T29" fmla="*/ 115 h 80"/>
                    <a:gd name="T30" fmla="*/ 1526 w 97"/>
                    <a:gd name="T31" fmla="*/ 35 h 80"/>
                    <a:gd name="T32" fmla="*/ 1463 w 97"/>
                    <a:gd name="T33" fmla="*/ 21 h 8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97" h="80">
                      <a:moveTo>
                        <a:pt x="93" y="1"/>
                      </a:moveTo>
                      <a:cubicBezTo>
                        <a:pt x="89" y="3"/>
                        <a:pt x="86" y="7"/>
                        <a:pt x="83" y="12"/>
                      </a:cubicBezTo>
                      <a:cubicBezTo>
                        <a:pt x="80" y="16"/>
                        <a:pt x="77" y="20"/>
                        <a:pt x="74" y="22"/>
                      </a:cubicBezTo>
                      <a:cubicBezTo>
                        <a:pt x="68" y="28"/>
                        <a:pt x="61" y="29"/>
                        <a:pt x="54" y="31"/>
                      </a:cubicBezTo>
                      <a:cubicBezTo>
                        <a:pt x="47" y="32"/>
                        <a:pt x="39" y="33"/>
                        <a:pt x="32" y="38"/>
                      </a:cubicBezTo>
                      <a:cubicBezTo>
                        <a:pt x="25" y="44"/>
                        <a:pt x="19" y="51"/>
                        <a:pt x="14" y="59"/>
                      </a:cubicBezTo>
                      <a:cubicBezTo>
                        <a:pt x="10" y="65"/>
                        <a:pt x="6" y="70"/>
                        <a:pt x="1" y="75"/>
                      </a:cubicBezTo>
                      <a:cubicBezTo>
                        <a:pt x="0" y="76"/>
                        <a:pt x="0" y="78"/>
                        <a:pt x="1" y="79"/>
                      </a:cubicBezTo>
                      <a:cubicBezTo>
                        <a:pt x="2" y="80"/>
                        <a:pt x="4" y="80"/>
                        <a:pt x="5" y="79"/>
                      </a:cubicBezTo>
                      <a:cubicBezTo>
                        <a:pt x="11" y="74"/>
                        <a:pt x="15" y="68"/>
                        <a:pt x="19" y="62"/>
                      </a:cubicBezTo>
                      <a:cubicBezTo>
                        <a:pt x="24" y="55"/>
                        <a:pt x="29" y="48"/>
                        <a:pt x="36" y="43"/>
                      </a:cubicBezTo>
                      <a:cubicBezTo>
                        <a:pt x="42" y="39"/>
                        <a:pt x="48" y="38"/>
                        <a:pt x="55" y="36"/>
                      </a:cubicBezTo>
                      <a:cubicBezTo>
                        <a:pt x="63" y="35"/>
                        <a:pt x="70" y="33"/>
                        <a:pt x="78" y="27"/>
                      </a:cubicBezTo>
                      <a:cubicBezTo>
                        <a:pt x="82" y="24"/>
                        <a:pt x="85" y="19"/>
                        <a:pt x="88" y="15"/>
                      </a:cubicBezTo>
                      <a:cubicBezTo>
                        <a:pt x="90" y="11"/>
                        <a:pt x="93" y="7"/>
                        <a:pt x="95" y="6"/>
                      </a:cubicBezTo>
                      <a:cubicBezTo>
                        <a:pt x="97" y="5"/>
                        <a:pt x="97" y="4"/>
                        <a:pt x="97" y="2"/>
                      </a:cubicBezTo>
                      <a:cubicBezTo>
                        <a:pt x="96" y="1"/>
                        <a:pt x="94" y="0"/>
                        <a:pt x="93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93" name="Freeform 700"/>
                <p:cNvSpPr/>
                <p:nvPr/>
              </p:nvSpPr>
              <p:spPr bwMode="auto">
                <a:xfrm>
                  <a:off x="635" y="2542"/>
                  <a:ext cx="68" cy="67"/>
                </a:xfrm>
                <a:custGeom>
                  <a:avLst/>
                  <a:gdLst>
                    <a:gd name="T0" fmla="*/ 368 w 27"/>
                    <a:gd name="T1" fmla="*/ 0 h 25"/>
                    <a:gd name="T2" fmla="*/ 350 w 27"/>
                    <a:gd name="T3" fmla="*/ 21 h 25"/>
                    <a:gd name="T4" fmla="*/ 179 w 27"/>
                    <a:gd name="T5" fmla="*/ 209 h 25"/>
                    <a:gd name="T6" fmla="*/ 20 w 27"/>
                    <a:gd name="T7" fmla="*/ 367 h 25"/>
                    <a:gd name="T8" fmla="*/ 20 w 27"/>
                    <a:gd name="T9" fmla="*/ 461 h 25"/>
                    <a:gd name="T10" fmla="*/ 83 w 27"/>
                    <a:gd name="T11" fmla="*/ 445 h 25"/>
                    <a:gd name="T12" fmla="*/ 222 w 27"/>
                    <a:gd name="T13" fmla="*/ 308 h 25"/>
                    <a:gd name="T14" fmla="*/ 431 w 27"/>
                    <a:gd name="T15" fmla="*/ 78 h 25"/>
                    <a:gd name="T16" fmla="*/ 431 w 27"/>
                    <a:gd name="T17" fmla="*/ 78 h 25"/>
                    <a:gd name="T18" fmla="*/ 368 w 27"/>
                    <a:gd name="T19" fmla="*/ 0 h 2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7" h="25">
                      <a:moveTo>
                        <a:pt x="23" y="0"/>
                      </a:moveTo>
                      <a:cubicBezTo>
                        <a:pt x="23" y="0"/>
                        <a:pt x="22" y="1"/>
                        <a:pt x="22" y="1"/>
                      </a:cubicBezTo>
                      <a:cubicBezTo>
                        <a:pt x="19" y="5"/>
                        <a:pt x="15" y="8"/>
                        <a:pt x="11" y="11"/>
                      </a:cubicBezTo>
                      <a:cubicBezTo>
                        <a:pt x="7" y="13"/>
                        <a:pt x="4" y="16"/>
                        <a:pt x="1" y="19"/>
                      </a:cubicBezTo>
                      <a:cubicBezTo>
                        <a:pt x="0" y="21"/>
                        <a:pt x="0" y="23"/>
                        <a:pt x="1" y="24"/>
                      </a:cubicBezTo>
                      <a:cubicBezTo>
                        <a:pt x="2" y="25"/>
                        <a:pt x="4" y="25"/>
                        <a:pt x="5" y="23"/>
                      </a:cubicBezTo>
                      <a:cubicBezTo>
                        <a:pt x="8" y="21"/>
                        <a:pt x="11" y="18"/>
                        <a:pt x="14" y="16"/>
                      </a:cubicBezTo>
                      <a:cubicBezTo>
                        <a:pt x="19" y="13"/>
                        <a:pt x="24" y="9"/>
                        <a:pt x="27" y="4"/>
                      </a:cubicBezTo>
                      <a:cubicBezTo>
                        <a:pt x="27" y="4"/>
                        <a:pt x="27" y="4"/>
                        <a:pt x="27" y="4"/>
                      </a:cubicBezTo>
                      <a:cubicBezTo>
                        <a:pt x="26" y="3"/>
                        <a:pt x="25" y="1"/>
                        <a:pt x="23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94" name="Freeform 701"/>
                <p:cNvSpPr/>
                <p:nvPr/>
              </p:nvSpPr>
              <p:spPr bwMode="auto">
                <a:xfrm>
                  <a:off x="1613" y="2564"/>
                  <a:ext cx="80" cy="306"/>
                </a:xfrm>
                <a:custGeom>
                  <a:avLst/>
                  <a:gdLst>
                    <a:gd name="T0" fmla="*/ 345 w 32"/>
                    <a:gd name="T1" fmla="*/ 0 h 115"/>
                    <a:gd name="T2" fmla="*/ 313 w 32"/>
                    <a:gd name="T3" fmla="*/ 56 h 115"/>
                    <a:gd name="T4" fmla="*/ 313 w 32"/>
                    <a:gd name="T5" fmla="*/ 977 h 115"/>
                    <a:gd name="T6" fmla="*/ 208 w 32"/>
                    <a:gd name="T7" fmla="*/ 1317 h 115"/>
                    <a:gd name="T8" fmla="*/ 63 w 32"/>
                    <a:gd name="T9" fmla="*/ 2131 h 115"/>
                    <a:gd name="T10" fmla="*/ 113 w 32"/>
                    <a:gd name="T11" fmla="*/ 2166 h 115"/>
                    <a:gd name="T12" fmla="*/ 145 w 32"/>
                    <a:gd name="T13" fmla="*/ 2089 h 115"/>
                    <a:gd name="T14" fmla="*/ 300 w 32"/>
                    <a:gd name="T15" fmla="*/ 1360 h 115"/>
                    <a:gd name="T16" fmla="*/ 408 w 32"/>
                    <a:gd name="T17" fmla="*/ 1019 h 115"/>
                    <a:gd name="T18" fmla="*/ 408 w 32"/>
                    <a:gd name="T19" fmla="*/ 35 h 115"/>
                    <a:gd name="T20" fmla="*/ 345 w 32"/>
                    <a:gd name="T21" fmla="*/ 0 h 11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2" h="115">
                      <a:moveTo>
                        <a:pt x="22" y="0"/>
                      </a:moveTo>
                      <a:cubicBezTo>
                        <a:pt x="20" y="0"/>
                        <a:pt x="19" y="2"/>
                        <a:pt x="20" y="3"/>
                      </a:cubicBezTo>
                      <a:cubicBezTo>
                        <a:pt x="23" y="23"/>
                        <a:pt x="25" y="33"/>
                        <a:pt x="20" y="52"/>
                      </a:cubicBezTo>
                      <a:cubicBezTo>
                        <a:pt x="19" y="57"/>
                        <a:pt x="16" y="63"/>
                        <a:pt x="13" y="70"/>
                      </a:cubicBezTo>
                      <a:cubicBezTo>
                        <a:pt x="7" y="84"/>
                        <a:pt x="0" y="100"/>
                        <a:pt x="4" y="113"/>
                      </a:cubicBezTo>
                      <a:cubicBezTo>
                        <a:pt x="4" y="115"/>
                        <a:pt x="6" y="115"/>
                        <a:pt x="7" y="115"/>
                      </a:cubicBezTo>
                      <a:cubicBezTo>
                        <a:pt x="9" y="114"/>
                        <a:pt x="10" y="113"/>
                        <a:pt x="9" y="111"/>
                      </a:cubicBezTo>
                      <a:cubicBezTo>
                        <a:pt x="6" y="101"/>
                        <a:pt x="13" y="85"/>
                        <a:pt x="19" y="72"/>
                      </a:cubicBezTo>
                      <a:cubicBezTo>
                        <a:pt x="21" y="66"/>
                        <a:pt x="24" y="60"/>
                        <a:pt x="26" y="54"/>
                      </a:cubicBezTo>
                      <a:cubicBezTo>
                        <a:pt x="32" y="33"/>
                        <a:pt x="29" y="22"/>
                        <a:pt x="26" y="2"/>
                      </a:cubicBezTo>
                      <a:cubicBezTo>
                        <a:pt x="25" y="1"/>
                        <a:pt x="24" y="0"/>
                        <a:pt x="22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195" name="Oval 702"/>
                <p:cNvSpPr>
                  <a:spLocks noChangeArrowheads="1"/>
                </p:cNvSpPr>
                <p:nvPr/>
              </p:nvSpPr>
              <p:spPr bwMode="auto">
                <a:xfrm>
                  <a:off x="1605" y="2308"/>
                  <a:ext cx="33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196" name="Oval 703"/>
                <p:cNvSpPr>
                  <a:spLocks noChangeArrowheads="1"/>
                </p:cNvSpPr>
                <p:nvPr/>
              </p:nvSpPr>
              <p:spPr bwMode="auto">
                <a:xfrm>
                  <a:off x="1628" y="2332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197" name="Oval 704"/>
                <p:cNvSpPr>
                  <a:spLocks noChangeArrowheads="1"/>
                </p:cNvSpPr>
                <p:nvPr/>
              </p:nvSpPr>
              <p:spPr bwMode="auto">
                <a:xfrm>
                  <a:off x="1718" y="2294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198" name="Oval 705"/>
                <p:cNvSpPr>
                  <a:spLocks noChangeArrowheads="1"/>
                </p:cNvSpPr>
                <p:nvPr/>
              </p:nvSpPr>
              <p:spPr bwMode="auto">
                <a:xfrm>
                  <a:off x="1775" y="2276"/>
                  <a:ext cx="33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199" name="Oval 706"/>
                <p:cNvSpPr>
                  <a:spLocks noChangeArrowheads="1"/>
                </p:cNvSpPr>
                <p:nvPr/>
              </p:nvSpPr>
              <p:spPr bwMode="auto">
                <a:xfrm>
                  <a:off x="1978" y="2233"/>
                  <a:ext cx="32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00" name="Oval 707"/>
                <p:cNvSpPr>
                  <a:spLocks noChangeArrowheads="1"/>
                </p:cNvSpPr>
                <p:nvPr/>
              </p:nvSpPr>
              <p:spPr bwMode="auto">
                <a:xfrm>
                  <a:off x="2033" y="2196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01" name="Oval 708"/>
                <p:cNvSpPr>
                  <a:spLocks noChangeArrowheads="1"/>
                </p:cNvSpPr>
                <p:nvPr/>
              </p:nvSpPr>
              <p:spPr bwMode="auto">
                <a:xfrm>
                  <a:off x="1865" y="2254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02" name="Oval 709"/>
                <p:cNvSpPr>
                  <a:spLocks noChangeArrowheads="1"/>
                </p:cNvSpPr>
                <p:nvPr/>
              </p:nvSpPr>
              <p:spPr bwMode="auto">
                <a:xfrm>
                  <a:off x="1820" y="2300"/>
                  <a:ext cx="30" cy="34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03" name="Oval 710"/>
                <p:cNvSpPr>
                  <a:spLocks noChangeArrowheads="1"/>
                </p:cNvSpPr>
                <p:nvPr/>
              </p:nvSpPr>
              <p:spPr bwMode="auto">
                <a:xfrm>
                  <a:off x="1748" y="2004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04" name="Oval 711"/>
                <p:cNvSpPr>
                  <a:spLocks noChangeArrowheads="1"/>
                </p:cNvSpPr>
                <p:nvPr/>
              </p:nvSpPr>
              <p:spPr bwMode="auto">
                <a:xfrm>
                  <a:off x="1740" y="1860"/>
                  <a:ext cx="30" cy="34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05" name="Oval 712"/>
                <p:cNvSpPr>
                  <a:spLocks noChangeArrowheads="1"/>
                </p:cNvSpPr>
                <p:nvPr/>
              </p:nvSpPr>
              <p:spPr bwMode="auto">
                <a:xfrm>
                  <a:off x="1720" y="1886"/>
                  <a:ext cx="33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06" name="Oval 713"/>
                <p:cNvSpPr>
                  <a:spLocks noChangeArrowheads="1"/>
                </p:cNvSpPr>
                <p:nvPr/>
              </p:nvSpPr>
              <p:spPr bwMode="auto">
                <a:xfrm>
                  <a:off x="1503" y="1956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07" name="Oval 714"/>
                <p:cNvSpPr>
                  <a:spLocks noChangeArrowheads="1"/>
                </p:cNvSpPr>
                <p:nvPr/>
              </p:nvSpPr>
              <p:spPr bwMode="auto">
                <a:xfrm>
                  <a:off x="1443" y="1950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08" name="Oval 715"/>
                <p:cNvSpPr>
                  <a:spLocks noChangeArrowheads="1"/>
                </p:cNvSpPr>
                <p:nvPr/>
              </p:nvSpPr>
              <p:spPr bwMode="auto">
                <a:xfrm>
                  <a:off x="1450" y="1985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09" name="Oval 716"/>
                <p:cNvSpPr>
                  <a:spLocks noChangeArrowheads="1"/>
                </p:cNvSpPr>
                <p:nvPr/>
              </p:nvSpPr>
              <p:spPr bwMode="auto">
                <a:xfrm>
                  <a:off x="1128" y="2177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10" name="Oval 717"/>
                <p:cNvSpPr>
                  <a:spLocks noChangeArrowheads="1"/>
                </p:cNvSpPr>
                <p:nvPr/>
              </p:nvSpPr>
              <p:spPr bwMode="auto">
                <a:xfrm>
                  <a:off x="1120" y="2113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11" name="Oval 718"/>
                <p:cNvSpPr>
                  <a:spLocks noChangeArrowheads="1"/>
                </p:cNvSpPr>
                <p:nvPr/>
              </p:nvSpPr>
              <p:spPr bwMode="auto">
                <a:xfrm>
                  <a:off x="1100" y="2374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12" name="Oval 719"/>
                <p:cNvSpPr>
                  <a:spLocks noChangeArrowheads="1"/>
                </p:cNvSpPr>
                <p:nvPr/>
              </p:nvSpPr>
              <p:spPr bwMode="auto">
                <a:xfrm>
                  <a:off x="1128" y="2366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13" name="Oval 720"/>
                <p:cNvSpPr>
                  <a:spLocks noChangeArrowheads="1"/>
                </p:cNvSpPr>
                <p:nvPr/>
              </p:nvSpPr>
              <p:spPr bwMode="auto">
                <a:xfrm>
                  <a:off x="1158" y="2366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14" name="Oval 721"/>
                <p:cNvSpPr>
                  <a:spLocks noChangeArrowheads="1"/>
                </p:cNvSpPr>
                <p:nvPr/>
              </p:nvSpPr>
              <p:spPr bwMode="auto">
                <a:xfrm>
                  <a:off x="1548" y="2318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15" name="Oval 722"/>
                <p:cNvSpPr>
                  <a:spLocks noChangeArrowheads="1"/>
                </p:cNvSpPr>
                <p:nvPr/>
              </p:nvSpPr>
              <p:spPr bwMode="auto">
                <a:xfrm>
                  <a:off x="1575" y="2308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16" name="Oval 723"/>
                <p:cNvSpPr>
                  <a:spLocks noChangeArrowheads="1"/>
                </p:cNvSpPr>
                <p:nvPr/>
              </p:nvSpPr>
              <p:spPr bwMode="auto">
                <a:xfrm>
                  <a:off x="1693" y="1868"/>
                  <a:ext cx="32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17" name="Oval 724"/>
                <p:cNvSpPr>
                  <a:spLocks noChangeArrowheads="1"/>
                </p:cNvSpPr>
                <p:nvPr/>
              </p:nvSpPr>
              <p:spPr bwMode="auto">
                <a:xfrm>
                  <a:off x="1768" y="1841"/>
                  <a:ext cx="30" cy="35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18" name="Oval 725"/>
                <p:cNvSpPr>
                  <a:spLocks noChangeArrowheads="1"/>
                </p:cNvSpPr>
                <p:nvPr/>
              </p:nvSpPr>
              <p:spPr bwMode="auto">
                <a:xfrm>
                  <a:off x="1790" y="1820"/>
                  <a:ext cx="33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19" name="Oval 726"/>
                <p:cNvSpPr>
                  <a:spLocks noChangeArrowheads="1"/>
                </p:cNvSpPr>
                <p:nvPr/>
              </p:nvSpPr>
              <p:spPr bwMode="auto">
                <a:xfrm>
                  <a:off x="1473" y="1942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20" name="Oval 727"/>
                <p:cNvSpPr>
                  <a:spLocks noChangeArrowheads="1"/>
                </p:cNvSpPr>
                <p:nvPr/>
              </p:nvSpPr>
              <p:spPr bwMode="auto">
                <a:xfrm>
                  <a:off x="1515" y="1988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21" name="Oval 728"/>
                <p:cNvSpPr>
                  <a:spLocks noChangeArrowheads="1"/>
                </p:cNvSpPr>
                <p:nvPr/>
              </p:nvSpPr>
              <p:spPr bwMode="auto">
                <a:xfrm>
                  <a:off x="1598" y="1940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22" name="Oval 729"/>
                <p:cNvSpPr>
                  <a:spLocks noChangeArrowheads="1"/>
                </p:cNvSpPr>
                <p:nvPr/>
              </p:nvSpPr>
              <p:spPr bwMode="auto">
                <a:xfrm>
                  <a:off x="1945" y="1828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23" name="Oval 730"/>
                <p:cNvSpPr>
                  <a:spLocks noChangeArrowheads="1"/>
                </p:cNvSpPr>
                <p:nvPr/>
              </p:nvSpPr>
              <p:spPr bwMode="auto">
                <a:xfrm>
                  <a:off x="1043" y="2254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24" name="Oval 731"/>
                <p:cNvSpPr>
                  <a:spLocks noChangeArrowheads="1"/>
                </p:cNvSpPr>
                <p:nvPr/>
              </p:nvSpPr>
              <p:spPr bwMode="auto">
                <a:xfrm>
                  <a:off x="1423" y="2004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25" name="Oval 732"/>
                <p:cNvSpPr>
                  <a:spLocks noChangeArrowheads="1"/>
                </p:cNvSpPr>
                <p:nvPr/>
              </p:nvSpPr>
              <p:spPr bwMode="auto">
                <a:xfrm>
                  <a:off x="1273" y="2070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26" name="Oval 733"/>
                <p:cNvSpPr>
                  <a:spLocks noChangeArrowheads="1"/>
                </p:cNvSpPr>
                <p:nvPr/>
              </p:nvSpPr>
              <p:spPr bwMode="auto">
                <a:xfrm>
                  <a:off x="1135" y="2145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27" name="Oval 734"/>
                <p:cNvSpPr>
                  <a:spLocks noChangeArrowheads="1"/>
                </p:cNvSpPr>
                <p:nvPr/>
              </p:nvSpPr>
              <p:spPr bwMode="auto">
                <a:xfrm>
                  <a:off x="1098" y="2196"/>
                  <a:ext cx="30" cy="34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28" name="Oval 735"/>
                <p:cNvSpPr>
                  <a:spLocks noChangeArrowheads="1"/>
                </p:cNvSpPr>
                <p:nvPr/>
              </p:nvSpPr>
              <p:spPr bwMode="auto">
                <a:xfrm>
                  <a:off x="1073" y="2361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29" name="Oval 736"/>
                <p:cNvSpPr>
                  <a:spLocks noChangeArrowheads="1"/>
                </p:cNvSpPr>
                <p:nvPr/>
              </p:nvSpPr>
              <p:spPr bwMode="auto">
                <a:xfrm>
                  <a:off x="968" y="2209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30" name="Oval 737"/>
                <p:cNvSpPr>
                  <a:spLocks noChangeArrowheads="1"/>
                </p:cNvSpPr>
                <p:nvPr/>
              </p:nvSpPr>
              <p:spPr bwMode="auto">
                <a:xfrm>
                  <a:off x="1358" y="2318"/>
                  <a:ext cx="30" cy="35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31" name="Oval 738"/>
                <p:cNvSpPr>
                  <a:spLocks noChangeArrowheads="1"/>
                </p:cNvSpPr>
                <p:nvPr/>
              </p:nvSpPr>
              <p:spPr bwMode="auto">
                <a:xfrm>
                  <a:off x="1523" y="2340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32" name="Oval 739"/>
                <p:cNvSpPr>
                  <a:spLocks noChangeArrowheads="1"/>
                </p:cNvSpPr>
                <p:nvPr/>
              </p:nvSpPr>
              <p:spPr bwMode="auto">
                <a:xfrm>
                  <a:off x="1745" y="2276"/>
                  <a:ext cx="30" cy="34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33" name="Oval 740"/>
                <p:cNvSpPr>
                  <a:spLocks noChangeArrowheads="1"/>
                </p:cNvSpPr>
                <p:nvPr/>
              </p:nvSpPr>
              <p:spPr bwMode="auto">
                <a:xfrm>
                  <a:off x="1935" y="2281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34" name="Oval 741"/>
                <p:cNvSpPr>
                  <a:spLocks noChangeArrowheads="1"/>
                </p:cNvSpPr>
                <p:nvPr/>
              </p:nvSpPr>
              <p:spPr bwMode="auto">
                <a:xfrm>
                  <a:off x="2023" y="1825"/>
                  <a:ext cx="32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35" name="Oval 742"/>
                <p:cNvSpPr>
                  <a:spLocks noChangeArrowheads="1"/>
                </p:cNvSpPr>
                <p:nvPr/>
              </p:nvSpPr>
              <p:spPr bwMode="auto">
                <a:xfrm>
                  <a:off x="2023" y="1900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36" name="Oval 743"/>
                <p:cNvSpPr>
                  <a:spLocks noChangeArrowheads="1"/>
                </p:cNvSpPr>
                <p:nvPr/>
              </p:nvSpPr>
              <p:spPr bwMode="auto">
                <a:xfrm>
                  <a:off x="2083" y="1969"/>
                  <a:ext cx="32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37" name="Oval 744"/>
                <p:cNvSpPr>
                  <a:spLocks noChangeArrowheads="1"/>
                </p:cNvSpPr>
                <p:nvPr/>
              </p:nvSpPr>
              <p:spPr bwMode="auto">
                <a:xfrm>
                  <a:off x="2053" y="1956"/>
                  <a:ext cx="32" cy="34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38" name="Oval 745"/>
                <p:cNvSpPr>
                  <a:spLocks noChangeArrowheads="1"/>
                </p:cNvSpPr>
                <p:nvPr/>
              </p:nvSpPr>
              <p:spPr bwMode="auto">
                <a:xfrm>
                  <a:off x="2038" y="1926"/>
                  <a:ext cx="32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39" name="Oval 746"/>
                <p:cNvSpPr>
                  <a:spLocks noChangeArrowheads="1"/>
                </p:cNvSpPr>
                <p:nvPr/>
              </p:nvSpPr>
              <p:spPr bwMode="auto">
                <a:xfrm>
                  <a:off x="2043" y="1873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40" name="Freeform 747"/>
                <p:cNvSpPr/>
                <p:nvPr/>
              </p:nvSpPr>
              <p:spPr bwMode="auto">
                <a:xfrm>
                  <a:off x="2105" y="2086"/>
                  <a:ext cx="28" cy="32"/>
                </a:xfrm>
                <a:custGeom>
                  <a:avLst/>
                  <a:gdLst>
                    <a:gd name="T0" fmla="*/ 97 w 11"/>
                    <a:gd name="T1" fmla="*/ 0 h 12"/>
                    <a:gd name="T2" fmla="*/ 0 w 11"/>
                    <a:gd name="T3" fmla="*/ 115 h 12"/>
                    <a:gd name="T4" fmla="*/ 97 w 11"/>
                    <a:gd name="T5" fmla="*/ 227 h 12"/>
                    <a:gd name="T6" fmla="*/ 163 w 11"/>
                    <a:gd name="T7" fmla="*/ 205 h 12"/>
                    <a:gd name="T8" fmla="*/ 181 w 11"/>
                    <a:gd name="T9" fmla="*/ 56 h 12"/>
                    <a:gd name="T10" fmla="*/ 97 w 11"/>
                    <a:gd name="T11" fmla="*/ 0 h 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1" h="12">
                      <a:moveTo>
                        <a:pt x="6" y="0"/>
                      </a:moveTo>
                      <a:cubicBezTo>
                        <a:pt x="3" y="0"/>
                        <a:pt x="0" y="2"/>
                        <a:pt x="0" y="6"/>
                      </a:cubicBezTo>
                      <a:cubicBezTo>
                        <a:pt x="0" y="9"/>
                        <a:pt x="3" y="12"/>
                        <a:pt x="6" y="12"/>
                      </a:cubicBezTo>
                      <a:cubicBezTo>
                        <a:pt x="8" y="12"/>
                        <a:pt x="9" y="11"/>
                        <a:pt x="10" y="11"/>
                      </a:cubicBezTo>
                      <a:cubicBezTo>
                        <a:pt x="10" y="8"/>
                        <a:pt x="11" y="5"/>
                        <a:pt x="11" y="3"/>
                      </a:cubicBezTo>
                      <a:cubicBezTo>
                        <a:pt x="10" y="1"/>
                        <a:pt x="8" y="0"/>
                        <a:pt x="6" y="0"/>
                      </a:cubicBezTo>
                      <a:close/>
                    </a:path>
                  </a:pathLst>
                </a:custGeom>
                <a:noFill/>
                <a:ln w="4763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41" name="Oval 748"/>
                <p:cNvSpPr>
                  <a:spLocks noChangeArrowheads="1"/>
                </p:cNvSpPr>
                <p:nvPr/>
              </p:nvSpPr>
              <p:spPr bwMode="auto">
                <a:xfrm>
                  <a:off x="2018" y="2124"/>
                  <a:ext cx="30" cy="34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42" name="Oval 749"/>
                <p:cNvSpPr>
                  <a:spLocks noChangeArrowheads="1"/>
                </p:cNvSpPr>
                <p:nvPr/>
              </p:nvSpPr>
              <p:spPr bwMode="auto">
                <a:xfrm>
                  <a:off x="2038" y="2100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43" name="Oval 750"/>
                <p:cNvSpPr>
                  <a:spLocks noChangeArrowheads="1"/>
                </p:cNvSpPr>
                <p:nvPr/>
              </p:nvSpPr>
              <p:spPr bwMode="auto">
                <a:xfrm>
                  <a:off x="2038" y="2065"/>
                  <a:ext cx="32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44" name="Oval 751"/>
                <p:cNvSpPr>
                  <a:spLocks noChangeArrowheads="1"/>
                </p:cNvSpPr>
                <p:nvPr/>
              </p:nvSpPr>
              <p:spPr bwMode="auto">
                <a:xfrm>
                  <a:off x="2008" y="2220"/>
                  <a:ext cx="32" cy="34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45" name="Oval 752"/>
                <p:cNvSpPr>
                  <a:spLocks noChangeArrowheads="1"/>
                </p:cNvSpPr>
                <p:nvPr/>
              </p:nvSpPr>
              <p:spPr bwMode="auto">
                <a:xfrm>
                  <a:off x="1818" y="1801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46" name="Oval 753"/>
                <p:cNvSpPr>
                  <a:spLocks noChangeArrowheads="1"/>
                </p:cNvSpPr>
                <p:nvPr/>
              </p:nvSpPr>
              <p:spPr bwMode="auto">
                <a:xfrm>
                  <a:off x="1668" y="1854"/>
                  <a:ext cx="30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47" name="Oval 754"/>
                <p:cNvSpPr>
                  <a:spLocks noChangeArrowheads="1"/>
                </p:cNvSpPr>
                <p:nvPr/>
              </p:nvSpPr>
              <p:spPr bwMode="auto">
                <a:xfrm>
                  <a:off x="1693" y="1921"/>
                  <a:ext cx="32" cy="32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48" name="Oval 755"/>
                <p:cNvSpPr>
                  <a:spLocks noChangeArrowheads="1"/>
                </p:cNvSpPr>
                <p:nvPr/>
              </p:nvSpPr>
              <p:spPr bwMode="auto">
                <a:xfrm>
                  <a:off x="1708" y="2326"/>
                  <a:ext cx="32" cy="35"/>
                </a:xfrm>
                <a:prstGeom prst="ellipse">
                  <a:avLst/>
                </a:prstGeom>
                <a:noFill/>
                <a:ln w="4763" cap="rnd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249" name="Freeform 756"/>
                <p:cNvSpPr>
                  <a:spLocks noEditPoints="1"/>
                </p:cNvSpPr>
                <p:nvPr/>
              </p:nvSpPr>
              <p:spPr bwMode="auto">
                <a:xfrm>
                  <a:off x="715" y="1580"/>
                  <a:ext cx="1583" cy="1010"/>
                </a:xfrm>
                <a:custGeom>
                  <a:avLst/>
                  <a:gdLst>
                    <a:gd name="T0" fmla="*/ 6442 w 633"/>
                    <a:gd name="T1" fmla="*/ 227 h 379"/>
                    <a:gd name="T2" fmla="*/ 4004 w 633"/>
                    <a:gd name="T3" fmla="*/ 1535 h 379"/>
                    <a:gd name="T4" fmla="*/ 2501 w 633"/>
                    <a:gd name="T5" fmla="*/ 2401 h 379"/>
                    <a:gd name="T6" fmla="*/ 783 w 633"/>
                    <a:gd name="T7" fmla="*/ 3366 h 379"/>
                    <a:gd name="T8" fmla="*/ 738 w 633"/>
                    <a:gd name="T9" fmla="*/ 3408 h 379"/>
                    <a:gd name="T10" fmla="*/ 738 w 633"/>
                    <a:gd name="T11" fmla="*/ 3408 h 379"/>
                    <a:gd name="T12" fmla="*/ 175 w 633"/>
                    <a:gd name="T13" fmla="*/ 5546 h 379"/>
                    <a:gd name="T14" fmla="*/ 1751 w 633"/>
                    <a:gd name="T15" fmla="*/ 7059 h 379"/>
                    <a:gd name="T16" fmla="*/ 1771 w 633"/>
                    <a:gd name="T17" fmla="*/ 7038 h 379"/>
                    <a:gd name="T18" fmla="*/ 1771 w 633"/>
                    <a:gd name="T19" fmla="*/ 7038 h 379"/>
                    <a:gd name="T20" fmla="*/ 3033 w 633"/>
                    <a:gd name="T21" fmla="*/ 7094 h 379"/>
                    <a:gd name="T22" fmla="*/ 4366 w 633"/>
                    <a:gd name="T23" fmla="*/ 7025 h 379"/>
                    <a:gd name="T24" fmla="*/ 8400 w 633"/>
                    <a:gd name="T25" fmla="*/ 6342 h 379"/>
                    <a:gd name="T26" fmla="*/ 8463 w 633"/>
                    <a:gd name="T27" fmla="*/ 6300 h 379"/>
                    <a:gd name="T28" fmla="*/ 9901 w 633"/>
                    <a:gd name="T29" fmla="*/ 3275 h 379"/>
                    <a:gd name="T30" fmla="*/ 9806 w 633"/>
                    <a:gd name="T31" fmla="*/ 2252 h 379"/>
                    <a:gd name="T32" fmla="*/ 9806 w 633"/>
                    <a:gd name="T33" fmla="*/ 2252 h 379"/>
                    <a:gd name="T34" fmla="*/ 7975 w 633"/>
                    <a:gd name="T35" fmla="*/ 35 h 379"/>
                    <a:gd name="T36" fmla="*/ 7867 w 633"/>
                    <a:gd name="T37" fmla="*/ 21 h 379"/>
                    <a:gd name="T38" fmla="*/ 6442 w 633"/>
                    <a:gd name="T39" fmla="*/ 227 h 379"/>
                    <a:gd name="T40" fmla="*/ 1846 w 633"/>
                    <a:gd name="T41" fmla="*/ 6966 h 379"/>
                    <a:gd name="T42" fmla="*/ 1833 w 633"/>
                    <a:gd name="T43" fmla="*/ 7003 h 379"/>
                    <a:gd name="T44" fmla="*/ 1846 w 633"/>
                    <a:gd name="T45" fmla="*/ 6966 h 379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633" h="379">
                      <a:moveTo>
                        <a:pt x="412" y="12"/>
                      </a:moveTo>
                      <a:cubicBezTo>
                        <a:pt x="365" y="24"/>
                        <a:pt x="310" y="53"/>
                        <a:pt x="256" y="81"/>
                      </a:cubicBezTo>
                      <a:cubicBezTo>
                        <a:pt x="220" y="100"/>
                        <a:pt x="186" y="118"/>
                        <a:pt x="160" y="127"/>
                      </a:cubicBezTo>
                      <a:cubicBezTo>
                        <a:pt x="117" y="143"/>
                        <a:pt x="75" y="162"/>
                        <a:pt x="50" y="178"/>
                      </a:cubicBezTo>
                      <a:cubicBezTo>
                        <a:pt x="47" y="180"/>
                        <a:pt x="47" y="180"/>
                        <a:pt x="47" y="180"/>
                      </a:cubicBezTo>
                      <a:cubicBezTo>
                        <a:pt x="47" y="180"/>
                        <a:pt x="47" y="180"/>
                        <a:pt x="47" y="180"/>
                      </a:cubicBezTo>
                      <a:cubicBezTo>
                        <a:pt x="18" y="200"/>
                        <a:pt x="0" y="253"/>
                        <a:pt x="11" y="293"/>
                      </a:cubicBezTo>
                      <a:cubicBezTo>
                        <a:pt x="25" y="343"/>
                        <a:pt x="73" y="373"/>
                        <a:pt x="112" y="373"/>
                      </a:cubicBezTo>
                      <a:cubicBezTo>
                        <a:pt x="113" y="373"/>
                        <a:pt x="113" y="373"/>
                        <a:pt x="113" y="372"/>
                      </a:cubicBezTo>
                      <a:cubicBezTo>
                        <a:pt x="113" y="372"/>
                        <a:pt x="113" y="372"/>
                        <a:pt x="113" y="372"/>
                      </a:cubicBezTo>
                      <a:cubicBezTo>
                        <a:pt x="137" y="375"/>
                        <a:pt x="163" y="379"/>
                        <a:pt x="194" y="375"/>
                      </a:cubicBezTo>
                      <a:cubicBezTo>
                        <a:pt x="214" y="372"/>
                        <a:pt x="245" y="372"/>
                        <a:pt x="279" y="371"/>
                      </a:cubicBezTo>
                      <a:cubicBezTo>
                        <a:pt x="360" y="370"/>
                        <a:pt x="467" y="366"/>
                        <a:pt x="537" y="335"/>
                      </a:cubicBezTo>
                      <a:cubicBezTo>
                        <a:pt x="537" y="335"/>
                        <a:pt x="540" y="334"/>
                        <a:pt x="541" y="333"/>
                      </a:cubicBezTo>
                      <a:cubicBezTo>
                        <a:pt x="609" y="313"/>
                        <a:pt x="633" y="241"/>
                        <a:pt x="633" y="173"/>
                      </a:cubicBezTo>
                      <a:cubicBezTo>
                        <a:pt x="633" y="155"/>
                        <a:pt x="631" y="137"/>
                        <a:pt x="627" y="119"/>
                      </a:cubicBezTo>
                      <a:cubicBezTo>
                        <a:pt x="627" y="119"/>
                        <a:pt x="627" y="119"/>
                        <a:pt x="627" y="119"/>
                      </a:cubicBezTo>
                      <a:cubicBezTo>
                        <a:pt x="610" y="49"/>
                        <a:pt x="564" y="3"/>
                        <a:pt x="510" y="2"/>
                      </a:cubicBezTo>
                      <a:cubicBezTo>
                        <a:pt x="508" y="1"/>
                        <a:pt x="503" y="1"/>
                        <a:pt x="503" y="1"/>
                      </a:cubicBezTo>
                      <a:cubicBezTo>
                        <a:pt x="473" y="0"/>
                        <a:pt x="442" y="4"/>
                        <a:pt x="412" y="12"/>
                      </a:cubicBezTo>
                      <a:close/>
                      <a:moveTo>
                        <a:pt x="118" y="368"/>
                      </a:moveTo>
                      <a:cubicBezTo>
                        <a:pt x="118" y="369"/>
                        <a:pt x="118" y="369"/>
                        <a:pt x="117" y="370"/>
                      </a:cubicBezTo>
                      <a:cubicBezTo>
                        <a:pt x="118" y="369"/>
                        <a:pt x="118" y="369"/>
                        <a:pt x="118" y="368"/>
                      </a:cubicBezTo>
                      <a:close/>
                    </a:path>
                  </a:pathLst>
                </a:custGeom>
                <a:solidFill>
                  <a:srgbClr val="D8DE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50" name="Freeform 757"/>
                <p:cNvSpPr/>
                <p:nvPr/>
              </p:nvSpPr>
              <p:spPr bwMode="auto">
                <a:xfrm>
                  <a:off x="1790" y="2046"/>
                  <a:ext cx="73" cy="147"/>
                </a:xfrm>
                <a:custGeom>
                  <a:avLst/>
                  <a:gdLst>
                    <a:gd name="T0" fmla="*/ 33 w 29"/>
                    <a:gd name="T1" fmla="*/ 21 h 55"/>
                    <a:gd name="T2" fmla="*/ 20 w 29"/>
                    <a:gd name="T3" fmla="*/ 94 h 55"/>
                    <a:gd name="T4" fmla="*/ 20 w 29"/>
                    <a:gd name="T5" fmla="*/ 286 h 55"/>
                    <a:gd name="T6" fmla="*/ 20 w 29"/>
                    <a:gd name="T7" fmla="*/ 422 h 55"/>
                    <a:gd name="T8" fmla="*/ 380 w 29"/>
                    <a:gd name="T9" fmla="*/ 1029 h 55"/>
                    <a:gd name="T10" fmla="*/ 443 w 29"/>
                    <a:gd name="T11" fmla="*/ 1016 h 55"/>
                    <a:gd name="T12" fmla="*/ 430 w 29"/>
                    <a:gd name="T13" fmla="*/ 935 h 55"/>
                    <a:gd name="T14" fmla="*/ 113 w 29"/>
                    <a:gd name="T15" fmla="*/ 422 h 55"/>
                    <a:gd name="T16" fmla="*/ 113 w 29"/>
                    <a:gd name="T17" fmla="*/ 307 h 55"/>
                    <a:gd name="T18" fmla="*/ 96 w 29"/>
                    <a:gd name="T19" fmla="*/ 35 h 55"/>
                    <a:gd name="T20" fmla="*/ 33 w 29"/>
                    <a:gd name="T21" fmla="*/ 21 h 5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9" h="55">
                      <a:moveTo>
                        <a:pt x="2" y="1"/>
                      </a:moveTo>
                      <a:cubicBezTo>
                        <a:pt x="1" y="1"/>
                        <a:pt x="0" y="3"/>
                        <a:pt x="1" y="5"/>
                      </a:cubicBezTo>
                      <a:cubicBezTo>
                        <a:pt x="2" y="8"/>
                        <a:pt x="2" y="11"/>
                        <a:pt x="1" y="15"/>
                      </a:cubicBezTo>
                      <a:cubicBezTo>
                        <a:pt x="1" y="22"/>
                        <a:pt x="1" y="22"/>
                        <a:pt x="1" y="22"/>
                      </a:cubicBezTo>
                      <a:cubicBezTo>
                        <a:pt x="1" y="39"/>
                        <a:pt x="10" y="47"/>
                        <a:pt x="24" y="54"/>
                      </a:cubicBezTo>
                      <a:cubicBezTo>
                        <a:pt x="25" y="55"/>
                        <a:pt x="27" y="54"/>
                        <a:pt x="28" y="53"/>
                      </a:cubicBezTo>
                      <a:cubicBezTo>
                        <a:pt x="29" y="51"/>
                        <a:pt x="28" y="49"/>
                        <a:pt x="27" y="49"/>
                      </a:cubicBezTo>
                      <a:cubicBezTo>
                        <a:pt x="14" y="42"/>
                        <a:pt x="7" y="36"/>
                        <a:pt x="7" y="22"/>
                      </a:cubicBezTo>
                      <a:cubicBezTo>
                        <a:pt x="7" y="16"/>
                        <a:pt x="7" y="16"/>
                        <a:pt x="7" y="16"/>
                      </a:cubicBezTo>
                      <a:cubicBezTo>
                        <a:pt x="8" y="12"/>
                        <a:pt x="8" y="7"/>
                        <a:pt x="6" y="2"/>
                      </a:cubicBezTo>
                      <a:cubicBezTo>
                        <a:pt x="6" y="1"/>
                        <a:pt x="4" y="0"/>
                        <a:pt x="2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51" name="Freeform 758"/>
                <p:cNvSpPr/>
                <p:nvPr/>
              </p:nvSpPr>
              <p:spPr bwMode="auto">
                <a:xfrm>
                  <a:off x="1503" y="2286"/>
                  <a:ext cx="60" cy="190"/>
                </a:xfrm>
                <a:custGeom>
                  <a:avLst/>
                  <a:gdLst>
                    <a:gd name="T0" fmla="*/ 300 w 24"/>
                    <a:gd name="T1" fmla="*/ 21 h 71"/>
                    <a:gd name="T2" fmla="*/ 238 w 24"/>
                    <a:gd name="T3" fmla="*/ 308 h 71"/>
                    <a:gd name="T4" fmla="*/ 238 w 24"/>
                    <a:gd name="T5" fmla="*/ 401 h 71"/>
                    <a:gd name="T6" fmla="*/ 208 w 24"/>
                    <a:gd name="T7" fmla="*/ 538 h 71"/>
                    <a:gd name="T8" fmla="*/ 175 w 24"/>
                    <a:gd name="T9" fmla="*/ 615 h 71"/>
                    <a:gd name="T10" fmla="*/ 113 w 24"/>
                    <a:gd name="T11" fmla="*/ 1338 h 71"/>
                    <a:gd name="T12" fmla="*/ 175 w 24"/>
                    <a:gd name="T13" fmla="*/ 1338 h 71"/>
                    <a:gd name="T14" fmla="*/ 175 w 24"/>
                    <a:gd name="T15" fmla="*/ 1268 h 71"/>
                    <a:gd name="T16" fmla="*/ 250 w 24"/>
                    <a:gd name="T17" fmla="*/ 674 h 71"/>
                    <a:gd name="T18" fmla="*/ 283 w 24"/>
                    <a:gd name="T19" fmla="*/ 594 h 71"/>
                    <a:gd name="T20" fmla="*/ 333 w 24"/>
                    <a:gd name="T21" fmla="*/ 401 h 71"/>
                    <a:gd name="T22" fmla="*/ 333 w 24"/>
                    <a:gd name="T23" fmla="*/ 286 h 71"/>
                    <a:gd name="T24" fmla="*/ 363 w 24"/>
                    <a:gd name="T25" fmla="*/ 94 h 71"/>
                    <a:gd name="T26" fmla="*/ 363 w 24"/>
                    <a:gd name="T27" fmla="*/ 21 h 71"/>
                    <a:gd name="T28" fmla="*/ 300 w 24"/>
                    <a:gd name="T29" fmla="*/ 21 h 7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4" h="71">
                      <a:moveTo>
                        <a:pt x="19" y="1"/>
                      </a:moveTo>
                      <a:cubicBezTo>
                        <a:pt x="14" y="7"/>
                        <a:pt x="14" y="12"/>
                        <a:pt x="15" y="16"/>
                      </a:cubicBezTo>
                      <a:cubicBezTo>
                        <a:pt x="15" y="21"/>
                        <a:pt x="15" y="21"/>
                        <a:pt x="15" y="21"/>
                      </a:cubicBezTo>
                      <a:cubicBezTo>
                        <a:pt x="15" y="26"/>
                        <a:pt x="15" y="26"/>
                        <a:pt x="13" y="28"/>
                      </a:cubicBezTo>
                      <a:cubicBezTo>
                        <a:pt x="11" y="32"/>
                        <a:pt x="11" y="32"/>
                        <a:pt x="11" y="32"/>
                      </a:cubicBezTo>
                      <a:cubicBezTo>
                        <a:pt x="1" y="50"/>
                        <a:pt x="0" y="63"/>
                        <a:pt x="7" y="70"/>
                      </a:cubicBezTo>
                      <a:cubicBezTo>
                        <a:pt x="8" y="71"/>
                        <a:pt x="10" y="71"/>
                        <a:pt x="11" y="70"/>
                      </a:cubicBezTo>
                      <a:cubicBezTo>
                        <a:pt x="12" y="69"/>
                        <a:pt x="12" y="67"/>
                        <a:pt x="11" y="66"/>
                      </a:cubicBezTo>
                      <a:cubicBezTo>
                        <a:pt x="6" y="61"/>
                        <a:pt x="8" y="50"/>
                        <a:pt x="16" y="35"/>
                      </a:cubicBezTo>
                      <a:cubicBezTo>
                        <a:pt x="18" y="31"/>
                        <a:pt x="18" y="31"/>
                        <a:pt x="18" y="31"/>
                      </a:cubicBezTo>
                      <a:cubicBezTo>
                        <a:pt x="20" y="28"/>
                        <a:pt x="21" y="27"/>
                        <a:pt x="21" y="21"/>
                      </a:cubicBezTo>
                      <a:cubicBezTo>
                        <a:pt x="21" y="15"/>
                        <a:pt x="21" y="15"/>
                        <a:pt x="21" y="15"/>
                      </a:cubicBezTo>
                      <a:cubicBezTo>
                        <a:pt x="20" y="11"/>
                        <a:pt x="20" y="9"/>
                        <a:pt x="23" y="5"/>
                      </a:cubicBezTo>
                      <a:cubicBezTo>
                        <a:pt x="24" y="4"/>
                        <a:pt x="24" y="2"/>
                        <a:pt x="23" y="1"/>
                      </a:cubicBezTo>
                      <a:cubicBezTo>
                        <a:pt x="22" y="0"/>
                        <a:pt x="20" y="0"/>
                        <a:pt x="19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52" name="Freeform 759"/>
                <p:cNvSpPr/>
                <p:nvPr/>
              </p:nvSpPr>
              <p:spPr bwMode="auto">
                <a:xfrm>
                  <a:off x="1598" y="2302"/>
                  <a:ext cx="42" cy="278"/>
                </a:xfrm>
                <a:custGeom>
                  <a:avLst/>
                  <a:gdLst>
                    <a:gd name="T0" fmla="*/ 153 w 17"/>
                    <a:gd name="T1" fmla="*/ 0 h 104"/>
                    <a:gd name="T2" fmla="*/ 104 w 17"/>
                    <a:gd name="T3" fmla="*/ 56 h 104"/>
                    <a:gd name="T4" fmla="*/ 62 w 17"/>
                    <a:gd name="T5" fmla="*/ 380 h 104"/>
                    <a:gd name="T6" fmla="*/ 42 w 17"/>
                    <a:gd name="T7" fmla="*/ 901 h 104"/>
                    <a:gd name="T8" fmla="*/ 91 w 17"/>
                    <a:gd name="T9" fmla="*/ 1909 h 104"/>
                    <a:gd name="T10" fmla="*/ 121 w 17"/>
                    <a:gd name="T11" fmla="*/ 1965 h 104"/>
                    <a:gd name="T12" fmla="*/ 183 w 17"/>
                    <a:gd name="T13" fmla="*/ 1930 h 104"/>
                    <a:gd name="T14" fmla="*/ 133 w 17"/>
                    <a:gd name="T15" fmla="*/ 858 h 104"/>
                    <a:gd name="T16" fmla="*/ 153 w 17"/>
                    <a:gd name="T17" fmla="*/ 422 h 104"/>
                    <a:gd name="T18" fmla="*/ 195 w 17"/>
                    <a:gd name="T19" fmla="*/ 56 h 104"/>
                    <a:gd name="T20" fmla="*/ 153 w 17"/>
                    <a:gd name="T21" fmla="*/ 0 h 1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7" h="104">
                      <a:moveTo>
                        <a:pt x="10" y="0"/>
                      </a:moveTo>
                      <a:cubicBezTo>
                        <a:pt x="8" y="0"/>
                        <a:pt x="7" y="1"/>
                        <a:pt x="7" y="3"/>
                      </a:cubicBezTo>
                      <a:cubicBezTo>
                        <a:pt x="7" y="9"/>
                        <a:pt x="6" y="14"/>
                        <a:pt x="4" y="20"/>
                      </a:cubicBezTo>
                      <a:cubicBezTo>
                        <a:pt x="2" y="29"/>
                        <a:pt x="0" y="37"/>
                        <a:pt x="3" y="47"/>
                      </a:cubicBezTo>
                      <a:cubicBezTo>
                        <a:pt x="10" y="66"/>
                        <a:pt x="10" y="80"/>
                        <a:pt x="6" y="100"/>
                      </a:cubicBezTo>
                      <a:cubicBezTo>
                        <a:pt x="6" y="101"/>
                        <a:pt x="7" y="103"/>
                        <a:pt x="8" y="103"/>
                      </a:cubicBezTo>
                      <a:cubicBezTo>
                        <a:pt x="10" y="104"/>
                        <a:pt x="11" y="103"/>
                        <a:pt x="12" y="101"/>
                      </a:cubicBezTo>
                      <a:cubicBezTo>
                        <a:pt x="17" y="80"/>
                        <a:pt x="16" y="65"/>
                        <a:pt x="9" y="45"/>
                      </a:cubicBezTo>
                      <a:cubicBezTo>
                        <a:pt x="6" y="37"/>
                        <a:pt x="8" y="30"/>
                        <a:pt x="10" y="22"/>
                      </a:cubicBezTo>
                      <a:cubicBezTo>
                        <a:pt x="12" y="16"/>
                        <a:pt x="13" y="9"/>
                        <a:pt x="13" y="3"/>
                      </a:cubicBezTo>
                      <a:cubicBezTo>
                        <a:pt x="13" y="1"/>
                        <a:pt x="11" y="0"/>
                        <a:pt x="10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53" name="Freeform 760"/>
                <p:cNvSpPr/>
                <p:nvPr/>
              </p:nvSpPr>
              <p:spPr bwMode="auto">
                <a:xfrm>
                  <a:off x="1708" y="2361"/>
                  <a:ext cx="70" cy="240"/>
                </a:xfrm>
                <a:custGeom>
                  <a:avLst/>
                  <a:gdLst>
                    <a:gd name="T0" fmla="*/ 125 w 28"/>
                    <a:gd name="T1" fmla="*/ 0 h 90"/>
                    <a:gd name="T2" fmla="*/ 83 w 28"/>
                    <a:gd name="T3" fmla="*/ 56 h 90"/>
                    <a:gd name="T4" fmla="*/ 50 w 28"/>
                    <a:gd name="T5" fmla="*/ 341 h 90"/>
                    <a:gd name="T6" fmla="*/ 50 w 28"/>
                    <a:gd name="T7" fmla="*/ 853 h 90"/>
                    <a:gd name="T8" fmla="*/ 158 w 28"/>
                    <a:gd name="T9" fmla="*/ 1101 h 90"/>
                    <a:gd name="T10" fmla="*/ 250 w 28"/>
                    <a:gd name="T11" fmla="*/ 1629 h 90"/>
                    <a:gd name="T12" fmla="*/ 283 w 28"/>
                    <a:gd name="T13" fmla="*/ 1707 h 90"/>
                    <a:gd name="T14" fmla="*/ 345 w 28"/>
                    <a:gd name="T15" fmla="*/ 1672 h 90"/>
                    <a:gd name="T16" fmla="*/ 250 w 28"/>
                    <a:gd name="T17" fmla="*/ 1045 h 90"/>
                    <a:gd name="T18" fmla="*/ 145 w 28"/>
                    <a:gd name="T19" fmla="*/ 819 h 90"/>
                    <a:gd name="T20" fmla="*/ 145 w 28"/>
                    <a:gd name="T21" fmla="*/ 363 h 90"/>
                    <a:gd name="T22" fmla="*/ 175 w 28"/>
                    <a:gd name="T23" fmla="*/ 56 h 90"/>
                    <a:gd name="T24" fmla="*/ 125 w 28"/>
                    <a:gd name="T25" fmla="*/ 0 h 9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8" h="90">
                      <a:moveTo>
                        <a:pt x="8" y="0"/>
                      </a:moveTo>
                      <a:cubicBezTo>
                        <a:pt x="6" y="0"/>
                        <a:pt x="5" y="1"/>
                        <a:pt x="5" y="3"/>
                      </a:cubicBezTo>
                      <a:cubicBezTo>
                        <a:pt x="5" y="8"/>
                        <a:pt x="4" y="13"/>
                        <a:pt x="3" y="18"/>
                      </a:cubicBezTo>
                      <a:cubicBezTo>
                        <a:pt x="2" y="27"/>
                        <a:pt x="0" y="37"/>
                        <a:pt x="3" y="45"/>
                      </a:cubicBezTo>
                      <a:cubicBezTo>
                        <a:pt x="5" y="50"/>
                        <a:pt x="8" y="54"/>
                        <a:pt x="10" y="58"/>
                      </a:cubicBezTo>
                      <a:cubicBezTo>
                        <a:pt x="16" y="67"/>
                        <a:pt x="21" y="75"/>
                        <a:pt x="16" y="86"/>
                      </a:cubicBezTo>
                      <a:cubicBezTo>
                        <a:pt x="16" y="87"/>
                        <a:pt x="17" y="89"/>
                        <a:pt x="18" y="90"/>
                      </a:cubicBezTo>
                      <a:cubicBezTo>
                        <a:pt x="20" y="90"/>
                        <a:pt x="21" y="90"/>
                        <a:pt x="22" y="88"/>
                      </a:cubicBezTo>
                      <a:cubicBezTo>
                        <a:pt x="28" y="74"/>
                        <a:pt x="22" y="64"/>
                        <a:pt x="16" y="55"/>
                      </a:cubicBezTo>
                      <a:cubicBezTo>
                        <a:pt x="13" y="51"/>
                        <a:pt x="11" y="47"/>
                        <a:pt x="9" y="43"/>
                      </a:cubicBezTo>
                      <a:cubicBezTo>
                        <a:pt x="6" y="36"/>
                        <a:pt x="8" y="28"/>
                        <a:pt x="9" y="19"/>
                      </a:cubicBezTo>
                      <a:cubicBezTo>
                        <a:pt x="10" y="14"/>
                        <a:pt x="11" y="8"/>
                        <a:pt x="11" y="3"/>
                      </a:cubicBezTo>
                      <a:cubicBezTo>
                        <a:pt x="11" y="1"/>
                        <a:pt x="9" y="0"/>
                        <a:pt x="8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54" name="Freeform 761"/>
                <p:cNvSpPr/>
                <p:nvPr/>
              </p:nvSpPr>
              <p:spPr bwMode="auto">
                <a:xfrm>
                  <a:off x="1820" y="2377"/>
                  <a:ext cx="48" cy="240"/>
                </a:xfrm>
                <a:custGeom>
                  <a:avLst/>
                  <a:gdLst>
                    <a:gd name="T0" fmla="*/ 20 w 19"/>
                    <a:gd name="T1" fmla="*/ 56 h 90"/>
                    <a:gd name="T2" fmla="*/ 114 w 19"/>
                    <a:gd name="T3" fmla="*/ 491 h 90"/>
                    <a:gd name="T4" fmla="*/ 192 w 19"/>
                    <a:gd name="T5" fmla="*/ 853 h 90"/>
                    <a:gd name="T6" fmla="*/ 159 w 19"/>
                    <a:gd name="T7" fmla="*/ 1251 h 90"/>
                    <a:gd name="T8" fmla="*/ 114 w 19"/>
                    <a:gd name="T9" fmla="*/ 1651 h 90"/>
                    <a:gd name="T10" fmla="*/ 179 w 19"/>
                    <a:gd name="T11" fmla="*/ 1707 h 90"/>
                    <a:gd name="T12" fmla="*/ 210 w 19"/>
                    <a:gd name="T13" fmla="*/ 1629 h 90"/>
                    <a:gd name="T14" fmla="*/ 255 w 19"/>
                    <a:gd name="T15" fmla="*/ 1272 h 90"/>
                    <a:gd name="T16" fmla="*/ 288 w 19"/>
                    <a:gd name="T17" fmla="*/ 853 h 90"/>
                    <a:gd name="T18" fmla="*/ 192 w 19"/>
                    <a:gd name="T19" fmla="*/ 456 h 90"/>
                    <a:gd name="T20" fmla="*/ 114 w 19"/>
                    <a:gd name="T21" fmla="*/ 77 h 90"/>
                    <a:gd name="T22" fmla="*/ 63 w 19"/>
                    <a:gd name="T23" fmla="*/ 21 h 90"/>
                    <a:gd name="T24" fmla="*/ 20 w 19"/>
                    <a:gd name="T25" fmla="*/ 56 h 9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" h="90">
                      <a:moveTo>
                        <a:pt x="1" y="3"/>
                      </a:moveTo>
                      <a:cubicBezTo>
                        <a:pt x="0" y="11"/>
                        <a:pt x="4" y="19"/>
                        <a:pt x="7" y="26"/>
                      </a:cubicBezTo>
                      <a:cubicBezTo>
                        <a:pt x="9" y="33"/>
                        <a:pt x="12" y="39"/>
                        <a:pt x="12" y="45"/>
                      </a:cubicBezTo>
                      <a:cubicBezTo>
                        <a:pt x="13" y="53"/>
                        <a:pt x="11" y="59"/>
                        <a:pt x="10" y="66"/>
                      </a:cubicBezTo>
                      <a:cubicBezTo>
                        <a:pt x="9" y="72"/>
                        <a:pt x="7" y="79"/>
                        <a:pt x="7" y="87"/>
                      </a:cubicBezTo>
                      <a:cubicBezTo>
                        <a:pt x="8" y="88"/>
                        <a:pt x="9" y="90"/>
                        <a:pt x="11" y="90"/>
                      </a:cubicBezTo>
                      <a:cubicBezTo>
                        <a:pt x="12" y="89"/>
                        <a:pt x="14" y="88"/>
                        <a:pt x="13" y="86"/>
                      </a:cubicBezTo>
                      <a:cubicBezTo>
                        <a:pt x="13" y="80"/>
                        <a:pt x="15" y="74"/>
                        <a:pt x="16" y="67"/>
                      </a:cubicBezTo>
                      <a:cubicBezTo>
                        <a:pt x="17" y="60"/>
                        <a:pt x="19" y="53"/>
                        <a:pt x="18" y="45"/>
                      </a:cubicBezTo>
                      <a:cubicBezTo>
                        <a:pt x="18" y="38"/>
                        <a:pt x="15" y="31"/>
                        <a:pt x="12" y="24"/>
                      </a:cubicBezTo>
                      <a:cubicBezTo>
                        <a:pt x="9" y="17"/>
                        <a:pt x="7" y="10"/>
                        <a:pt x="7" y="4"/>
                      </a:cubicBezTo>
                      <a:cubicBezTo>
                        <a:pt x="7" y="2"/>
                        <a:pt x="6" y="1"/>
                        <a:pt x="4" y="1"/>
                      </a:cubicBezTo>
                      <a:cubicBezTo>
                        <a:pt x="2" y="0"/>
                        <a:pt x="1" y="2"/>
                        <a:pt x="1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55" name="Freeform 762"/>
                <p:cNvSpPr/>
                <p:nvPr/>
              </p:nvSpPr>
              <p:spPr bwMode="auto">
                <a:xfrm>
                  <a:off x="1640" y="2174"/>
                  <a:ext cx="48" cy="86"/>
                </a:xfrm>
                <a:custGeom>
                  <a:avLst/>
                  <a:gdLst>
                    <a:gd name="T0" fmla="*/ 243 w 19"/>
                    <a:gd name="T1" fmla="*/ 0 h 32"/>
                    <a:gd name="T2" fmla="*/ 83 w 19"/>
                    <a:gd name="T3" fmla="*/ 159 h 32"/>
                    <a:gd name="T4" fmla="*/ 51 w 19"/>
                    <a:gd name="T5" fmla="*/ 274 h 32"/>
                    <a:gd name="T6" fmla="*/ 83 w 19"/>
                    <a:gd name="T7" fmla="*/ 470 h 32"/>
                    <a:gd name="T8" fmla="*/ 63 w 19"/>
                    <a:gd name="T9" fmla="*/ 470 h 32"/>
                    <a:gd name="T10" fmla="*/ 51 w 19"/>
                    <a:gd name="T11" fmla="*/ 484 h 32"/>
                    <a:gd name="T12" fmla="*/ 0 w 19"/>
                    <a:gd name="T13" fmla="*/ 543 h 32"/>
                    <a:gd name="T14" fmla="*/ 20 w 19"/>
                    <a:gd name="T15" fmla="*/ 564 h 32"/>
                    <a:gd name="T16" fmla="*/ 63 w 19"/>
                    <a:gd name="T17" fmla="*/ 599 h 32"/>
                    <a:gd name="T18" fmla="*/ 114 w 19"/>
                    <a:gd name="T19" fmla="*/ 564 h 32"/>
                    <a:gd name="T20" fmla="*/ 159 w 19"/>
                    <a:gd name="T21" fmla="*/ 543 h 32"/>
                    <a:gd name="T22" fmla="*/ 192 w 19"/>
                    <a:gd name="T23" fmla="*/ 470 h 32"/>
                    <a:gd name="T24" fmla="*/ 159 w 19"/>
                    <a:gd name="T25" fmla="*/ 196 h 32"/>
                    <a:gd name="T26" fmla="*/ 255 w 19"/>
                    <a:gd name="T27" fmla="*/ 116 h 32"/>
                    <a:gd name="T28" fmla="*/ 306 w 19"/>
                    <a:gd name="T29" fmla="*/ 35 h 32"/>
                    <a:gd name="T30" fmla="*/ 243 w 19"/>
                    <a:gd name="T31" fmla="*/ 0 h 3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9" h="32">
                      <a:moveTo>
                        <a:pt x="15" y="0"/>
                      </a:moveTo>
                      <a:cubicBezTo>
                        <a:pt x="10" y="2"/>
                        <a:pt x="6" y="4"/>
                        <a:pt x="5" y="8"/>
                      </a:cubicBezTo>
                      <a:cubicBezTo>
                        <a:pt x="4" y="10"/>
                        <a:pt x="3" y="12"/>
                        <a:pt x="3" y="14"/>
                      </a:cubicBezTo>
                      <a:cubicBezTo>
                        <a:pt x="3" y="17"/>
                        <a:pt x="4" y="20"/>
                        <a:pt x="5" y="24"/>
                      </a:cubicBezTo>
                      <a:cubicBezTo>
                        <a:pt x="5" y="24"/>
                        <a:pt x="4" y="24"/>
                        <a:pt x="4" y="24"/>
                      </a:cubicBezTo>
                      <a:cubicBezTo>
                        <a:pt x="3" y="25"/>
                        <a:pt x="3" y="25"/>
                        <a:pt x="3" y="25"/>
                      </a:cubicBezTo>
                      <a:cubicBezTo>
                        <a:pt x="1" y="26"/>
                        <a:pt x="0" y="27"/>
                        <a:pt x="0" y="28"/>
                      </a:cubicBezTo>
                      <a:cubicBezTo>
                        <a:pt x="0" y="29"/>
                        <a:pt x="0" y="29"/>
                        <a:pt x="1" y="29"/>
                      </a:cubicBezTo>
                      <a:cubicBezTo>
                        <a:pt x="1" y="31"/>
                        <a:pt x="2" y="32"/>
                        <a:pt x="4" y="31"/>
                      </a:cubicBezTo>
                      <a:cubicBezTo>
                        <a:pt x="7" y="29"/>
                        <a:pt x="7" y="29"/>
                        <a:pt x="7" y="29"/>
                      </a:cubicBezTo>
                      <a:cubicBezTo>
                        <a:pt x="10" y="28"/>
                        <a:pt x="10" y="28"/>
                        <a:pt x="10" y="28"/>
                      </a:cubicBezTo>
                      <a:cubicBezTo>
                        <a:pt x="11" y="27"/>
                        <a:pt x="12" y="26"/>
                        <a:pt x="12" y="24"/>
                      </a:cubicBezTo>
                      <a:cubicBezTo>
                        <a:pt x="9" y="18"/>
                        <a:pt x="9" y="13"/>
                        <a:pt x="10" y="10"/>
                      </a:cubicBezTo>
                      <a:cubicBezTo>
                        <a:pt x="11" y="8"/>
                        <a:pt x="13" y="7"/>
                        <a:pt x="16" y="6"/>
                      </a:cubicBezTo>
                      <a:cubicBezTo>
                        <a:pt x="18" y="6"/>
                        <a:pt x="19" y="4"/>
                        <a:pt x="19" y="2"/>
                      </a:cubicBezTo>
                      <a:cubicBezTo>
                        <a:pt x="18" y="1"/>
                        <a:pt x="17" y="0"/>
                        <a:pt x="15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56" name="Freeform 763"/>
                <p:cNvSpPr/>
                <p:nvPr/>
              </p:nvSpPr>
              <p:spPr bwMode="auto">
                <a:xfrm>
                  <a:off x="1640" y="1982"/>
                  <a:ext cx="103" cy="147"/>
                </a:xfrm>
                <a:custGeom>
                  <a:avLst/>
                  <a:gdLst>
                    <a:gd name="T0" fmla="*/ 20 w 41"/>
                    <a:gd name="T1" fmla="*/ 35 h 55"/>
                    <a:gd name="T2" fmla="*/ 33 w 41"/>
                    <a:gd name="T3" fmla="*/ 115 h 55"/>
                    <a:gd name="T4" fmla="*/ 83 w 41"/>
                    <a:gd name="T5" fmla="*/ 380 h 55"/>
                    <a:gd name="T6" fmla="*/ 113 w 41"/>
                    <a:gd name="T7" fmla="*/ 708 h 55"/>
                    <a:gd name="T8" fmla="*/ 588 w 41"/>
                    <a:gd name="T9" fmla="*/ 1029 h 55"/>
                    <a:gd name="T10" fmla="*/ 651 w 41"/>
                    <a:gd name="T11" fmla="*/ 994 h 55"/>
                    <a:gd name="T12" fmla="*/ 600 w 41"/>
                    <a:gd name="T13" fmla="*/ 914 h 55"/>
                    <a:gd name="T14" fmla="*/ 188 w 41"/>
                    <a:gd name="T15" fmla="*/ 649 h 55"/>
                    <a:gd name="T16" fmla="*/ 176 w 41"/>
                    <a:gd name="T17" fmla="*/ 401 h 55"/>
                    <a:gd name="T18" fmla="*/ 83 w 41"/>
                    <a:gd name="T19" fmla="*/ 21 h 55"/>
                    <a:gd name="T20" fmla="*/ 20 w 41"/>
                    <a:gd name="T21" fmla="*/ 35 h 5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1" h="55">
                      <a:moveTo>
                        <a:pt x="1" y="2"/>
                      </a:move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6" y="9"/>
                        <a:pt x="6" y="13"/>
                        <a:pt x="5" y="20"/>
                      </a:cubicBezTo>
                      <a:cubicBezTo>
                        <a:pt x="5" y="26"/>
                        <a:pt x="4" y="32"/>
                        <a:pt x="7" y="37"/>
                      </a:cubicBezTo>
                      <a:cubicBezTo>
                        <a:pt x="13" y="47"/>
                        <a:pt x="27" y="52"/>
                        <a:pt x="37" y="54"/>
                      </a:cubicBezTo>
                      <a:cubicBezTo>
                        <a:pt x="39" y="55"/>
                        <a:pt x="40" y="54"/>
                        <a:pt x="41" y="52"/>
                      </a:cubicBezTo>
                      <a:cubicBezTo>
                        <a:pt x="41" y="50"/>
                        <a:pt x="40" y="49"/>
                        <a:pt x="38" y="48"/>
                      </a:cubicBezTo>
                      <a:cubicBezTo>
                        <a:pt x="29" y="46"/>
                        <a:pt x="17" y="41"/>
                        <a:pt x="12" y="34"/>
                      </a:cubicBezTo>
                      <a:cubicBezTo>
                        <a:pt x="10" y="31"/>
                        <a:pt x="11" y="26"/>
                        <a:pt x="11" y="21"/>
                      </a:cubicBezTo>
                      <a:cubicBezTo>
                        <a:pt x="12" y="14"/>
                        <a:pt x="13" y="6"/>
                        <a:pt x="5" y="1"/>
                      </a:cubicBezTo>
                      <a:cubicBezTo>
                        <a:pt x="4" y="0"/>
                        <a:pt x="2" y="1"/>
                        <a:pt x="1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57" name="Freeform 764"/>
                <p:cNvSpPr/>
                <p:nvPr/>
              </p:nvSpPr>
              <p:spPr bwMode="auto">
                <a:xfrm>
                  <a:off x="1840" y="1500"/>
                  <a:ext cx="58" cy="256"/>
                </a:xfrm>
                <a:custGeom>
                  <a:avLst/>
                  <a:gdLst>
                    <a:gd name="T0" fmla="*/ 209 w 23"/>
                    <a:gd name="T1" fmla="*/ 35 h 96"/>
                    <a:gd name="T2" fmla="*/ 222 w 23"/>
                    <a:gd name="T3" fmla="*/ 704 h 96"/>
                    <a:gd name="T4" fmla="*/ 272 w 23"/>
                    <a:gd name="T5" fmla="*/ 1080 h 96"/>
                    <a:gd name="T6" fmla="*/ 33 w 23"/>
                    <a:gd name="T7" fmla="*/ 1728 h 96"/>
                    <a:gd name="T8" fmla="*/ 20 w 23"/>
                    <a:gd name="T9" fmla="*/ 1800 h 96"/>
                    <a:gd name="T10" fmla="*/ 83 w 23"/>
                    <a:gd name="T11" fmla="*/ 1800 h 96"/>
                    <a:gd name="T12" fmla="*/ 368 w 23"/>
                    <a:gd name="T13" fmla="*/ 1080 h 96"/>
                    <a:gd name="T14" fmla="*/ 318 w 23"/>
                    <a:gd name="T15" fmla="*/ 683 h 96"/>
                    <a:gd name="T16" fmla="*/ 285 w 23"/>
                    <a:gd name="T17" fmla="*/ 93 h 96"/>
                    <a:gd name="T18" fmla="*/ 272 w 23"/>
                    <a:gd name="T19" fmla="*/ 21 h 96"/>
                    <a:gd name="T20" fmla="*/ 209 w 23"/>
                    <a:gd name="T21" fmla="*/ 35 h 9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3" h="96">
                      <a:moveTo>
                        <a:pt x="13" y="2"/>
                      </a:moveTo>
                      <a:cubicBezTo>
                        <a:pt x="8" y="10"/>
                        <a:pt x="11" y="24"/>
                        <a:pt x="14" y="37"/>
                      </a:cubicBezTo>
                      <a:cubicBezTo>
                        <a:pt x="15" y="44"/>
                        <a:pt x="17" y="51"/>
                        <a:pt x="17" y="57"/>
                      </a:cubicBezTo>
                      <a:cubicBezTo>
                        <a:pt x="16" y="72"/>
                        <a:pt x="11" y="83"/>
                        <a:pt x="2" y="91"/>
                      </a:cubicBezTo>
                      <a:cubicBezTo>
                        <a:pt x="0" y="92"/>
                        <a:pt x="0" y="94"/>
                        <a:pt x="1" y="95"/>
                      </a:cubicBezTo>
                      <a:cubicBezTo>
                        <a:pt x="2" y="96"/>
                        <a:pt x="4" y="96"/>
                        <a:pt x="5" y="95"/>
                      </a:cubicBezTo>
                      <a:cubicBezTo>
                        <a:pt x="16" y="87"/>
                        <a:pt x="22" y="74"/>
                        <a:pt x="23" y="57"/>
                      </a:cubicBezTo>
                      <a:cubicBezTo>
                        <a:pt x="23" y="51"/>
                        <a:pt x="21" y="43"/>
                        <a:pt x="20" y="36"/>
                      </a:cubicBezTo>
                      <a:cubicBezTo>
                        <a:pt x="17" y="24"/>
                        <a:pt x="15" y="11"/>
                        <a:pt x="18" y="5"/>
                      </a:cubicBezTo>
                      <a:cubicBezTo>
                        <a:pt x="19" y="3"/>
                        <a:pt x="19" y="2"/>
                        <a:pt x="17" y="1"/>
                      </a:cubicBezTo>
                      <a:cubicBezTo>
                        <a:pt x="16" y="0"/>
                        <a:pt x="14" y="0"/>
                        <a:pt x="13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58" name="Freeform 765"/>
                <p:cNvSpPr/>
                <p:nvPr/>
              </p:nvSpPr>
              <p:spPr bwMode="auto">
                <a:xfrm>
                  <a:off x="1973" y="1516"/>
                  <a:ext cx="55" cy="152"/>
                </a:xfrm>
                <a:custGeom>
                  <a:avLst/>
                  <a:gdLst>
                    <a:gd name="T0" fmla="*/ 270 w 22"/>
                    <a:gd name="T1" fmla="*/ 21 h 57"/>
                    <a:gd name="T2" fmla="*/ 83 w 22"/>
                    <a:gd name="T3" fmla="*/ 419 h 57"/>
                    <a:gd name="T4" fmla="*/ 83 w 22"/>
                    <a:gd name="T5" fmla="*/ 491 h 57"/>
                    <a:gd name="T6" fmla="*/ 0 w 22"/>
                    <a:gd name="T7" fmla="*/ 1003 h 57"/>
                    <a:gd name="T8" fmla="*/ 33 w 22"/>
                    <a:gd name="T9" fmla="*/ 1059 h 57"/>
                    <a:gd name="T10" fmla="*/ 95 w 22"/>
                    <a:gd name="T11" fmla="*/ 1045 h 57"/>
                    <a:gd name="T12" fmla="*/ 175 w 22"/>
                    <a:gd name="T13" fmla="*/ 491 h 57"/>
                    <a:gd name="T14" fmla="*/ 175 w 22"/>
                    <a:gd name="T15" fmla="*/ 435 h 57"/>
                    <a:gd name="T16" fmla="*/ 333 w 22"/>
                    <a:gd name="T17" fmla="*/ 93 h 57"/>
                    <a:gd name="T18" fmla="*/ 333 w 22"/>
                    <a:gd name="T19" fmla="*/ 21 h 57"/>
                    <a:gd name="T20" fmla="*/ 270 w 22"/>
                    <a:gd name="T21" fmla="*/ 21 h 5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2" h="57">
                      <a:moveTo>
                        <a:pt x="17" y="1"/>
                      </a:moveTo>
                      <a:cubicBezTo>
                        <a:pt x="11" y="6"/>
                        <a:pt x="6" y="12"/>
                        <a:pt x="5" y="22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4" y="36"/>
                        <a:pt x="3" y="43"/>
                        <a:pt x="0" y="53"/>
                      </a:cubicBezTo>
                      <a:cubicBezTo>
                        <a:pt x="0" y="54"/>
                        <a:pt x="0" y="56"/>
                        <a:pt x="2" y="56"/>
                      </a:cubicBezTo>
                      <a:cubicBezTo>
                        <a:pt x="4" y="57"/>
                        <a:pt x="5" y="56"/>
                        <a:pt x="6" y="55"/>
                      </a:cubicBezTo>
                      <a:cubicBezTo>
                        <a:pt x="9" y="44"/>
                        <a:pt x="10" y="36"/>
                        <a:pt x="11" y="26"/>
                      </a:cubicBezTo>
                      <a:cubicBezTo>
                        <a:pt x="11" y="23"/>
                        <a:pt x="11" y="23"/>
                        <a:pt x="11" y="23"/>
                      </a:cubicBezTo>
                      <a:cubicBezTo>
                        <a:pt x="11" y="16"/>
                        <a:pt x="15" y="11"/>
                        <a:pt x="21" y="5"/>
                      </a:cubicBezTo>
                      <a:cubicBezTo>
                        <a:pt x="22" y="4"/>
                        <a:pt x="22" y="2"/>
                        <a:pt x="21" y="1"/>
                      </a:cubicBezTo>
                      <a:cubicBezTo>
                        <a:pt x="20" y="0"/>
                        <a:pt x="18" y="0"/>
                        <a:pt x="17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59" name="Freeform 766"/>
                <p:cNvSpPr/>
                <p:nvPr/>
              </p:nvSpPr>
              <p:spPr bwMode="auto">
                <a:xfrm>
                  <a:off x="2008" y="1585"/>
                  <a:ext cx="127" cy="165"/>
                </a:xfrm>
                <a:custGeom>
                  <a:avLst/>
                  <a:gdLst>
                    <a:gd name="T0" fmla="*/ 712 w 51"/>
                    <a:gd name="T1" fmla="*/ 35 h 62"/>
                    <a:gd name="T2" fmla="*/ 570 w 51"/>
                    <a:gd name="T3" fmla="*/ 397 h 62"/>
                    <a:gd name="T4" fmla="*/ 416 w 51"/>
                    <a:gd name="T5" fmla="*/ 750 h 62"/>
                    <a:gd name="T6" fmla="*/ 30 w 51"/>
                    <a:gd name="T7" fmla="*/ 1057 h 62"/>
                    <a:gd name="T8" fmla="*/ 0 w 51"/>
                    <a:gd name="T9" fmla="*/ 1134 h 62"/>
                    <a:gd name="T10" fmla="*/ 62 w 51"/>
                    <a:gd name="T11" fmla="*/ 1168 h 62"/>
                    <a:gd name="T12" fmla="*/ 478 w 51"/>
                    <a:gd name="T13" fmla="*/ 828 h 62"/>
                    <a:gd name="T14" fmla="*/ 650 w 51"/>
                    <a:gd name="T15" fmla="*/ 431 h 62"/>
                    <a:gd name="T16" fmla="*/ 774 w 51"/>
                    <a:gd name="T17" fmla="*/ 114 h 62"/>
                    <a:gd name="T18" fmla="*/ 774 w 51"/>
                    <a:gd name="T19" fmla="*/ 21 h 62"/>
                    <a:gd name="T20" fmla="*/ 712 w 51"/>
                    <a:gd name="T21" fmla="*/ 35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1" h="62">
                      <a:moveTo>
                        <a:pt x="46" y="2"/>
                      </a:moveTo>
                      <a:cubicBezTo>
                        <a:pt x="41" y="8"/>
                        <a:pt x="39" y="15"/>
                        <a:pt x="37" y="21"/>
                      </a:cubicBezTo>
                      <a:cubicBezTo>
                        <a:pt x="34" y="28"/>
                        <a:pt x="32" y="35"/>
                        <a:pt x="27" y="40"/>
                      </a:cubicBezTo>
                      <a:cubicBezTo>
                        <a:pt x="20" y="46"/>
                        <a:pt x="10" y="54"/>
                        <a:pt x="2" y="56"/>
                      </a:cubicBezTo>
                      <a:cubicBezTo>
                        <a:pt x="1" y="57"/>
                        <a:pt x="0" y="59"/>
                        <a:pt x="0" y="60"/>
                      </a:cubicBezTo>
                      <a:cubicBezTo>
                        <a:pt x="1" y="62"/>
                        <a:pt x="3" y="62"/>
                        <a:pt x="4" y="62"/>
                      </a:cubicBezTo>
                      <a:cubicBezTo>
                        <a:pt x="13" y="59"/>
                        <a:pt x="24" y="51"/>
                        <a:pt x="31" y="44"/>
                      </a:cubicBezTo>
                      <a:cubicBezTo>
                        <a:pt x="37" y="38"/>
                        <a:pt x="40" y="30"/>
                        <a:pt x="42" y="23"/>
                      </a:cubicBezTo>
                      <a:cubicBezTo>
                        <a:pt x="44" y="17"/>
                        <a:pt x="46" y="11"/>
                        <a:pt x="50" y="6"/>
                      </a:cubicBezTo>
                      <a:cubicBezTo>
                        <a:pt x="51" y="4"/>
                        <a:pt x="51" y="2"/>
                        <a:pt x="50" y="1"/>
                      </a:cubicBezTo>
                      <a:cubicBezTo>
                        <a:pt x="49" y="0"/>
                        <a:pt x="47" y="1"/>
                        <a:pt x="46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60" name="Freeform 767"/>
                <p:cNvSpPr/>
                <p:nvPr/>
              </p:nvSpPr>
              <p:spPr bwMode="auto">
                <a:xfrm>
                  <a:off x="1173" y="1785"/>
                  <a:ext cx="132" cy="219"/>
                </a:xfrm>
                <a:custGeom>
                  <a:avLst/>
                  <a:gdLst>
                    <a:gd name="T0" fmla="*/ 42 w 53"/>
                    <a:gd name="T1" fmla="*/ 0 h 82"/>
                    <a:gd name="T2" fmla="*/ 0 w 53"/>
                    <a:gd name="T3" fmla="*/ 77 h 82"/>
                    <a:gd name="T4" fmla="*/ 262 w 53"/>
                    <a:gd name="T5" fmla="*/ 478 h 82"/>
                    <a:gd name="T6" fmla="*/ 433 w 53"/>
                    <a:gd name="T7" fmla="*/ 649 h 82"/>
                    <a:gd name="T8" fmla="*/ 725 w 53"/>
                    <a:gd name="T9" fmla="*/ 1506 h 82"/>
                    <a:gd name="T10" fmla="*/ 787 w 53"/>
                    <a:gd name="T11" fmla="*/ 1562 h 82"/>
                    <a:gd name="T12" fmla="*/ 819 w 53"/>
                    <a:gd name="T13" fmla="*/ 1485 h 82"/>
                    <a:gd name="T14" fmla="*/ 496 w 53"/>
                    <a:gd name="T15" fmla="*/ 572 h 82"/>
                    <a:gd name="T16" fmla="*/ 324 w 53"/>
                    <a:gd name="T17" fmla="*/ 379 h 82"/>
                    <a:gd name="T18" fmla="*/ 92 w 53"/>
                    <a:gd name="T19" fmla="*/ 56 h 82"/>
                    <a:gd name="T20" fmla="*/ 42 w 53"/>
                    <a:gd name="T21" fmla="*/ 0 h 8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3" h="82">
                      <a:moveTo>
                        <a:pt x="3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3" y="15"/>
                        <a:pt x="10" y="20"/>
                        <a:pt x="17" y="25"/>
                      </a:cubicBezTo>
                      <a:cubicBezTo>
                        <a:pt x="21" y="28"/>
                        <a:pt x="25" y="30"/>
                        <a:pt x="28" y="34"/>
                      </a:cubicBezTo>
                      <a:cubicBezTo>
                        <a:pt x="36" y="43"/>
                        <a:pt x="42" y="58"/>
                        <a:pt x="47" y="79"/>
                      </a:cubicBezTo>
                      <a:cubicBezTo>
                        <a:pt x="47" y="81"/>
                        <a:pt x="49" y="82"/>
                        <a:pt x="51" y="82"/>
                      </a:cubicBezTo>
                      <a:cubicBezTo>
                        <a:pt x="52" y="81"/>
                        <a:pt x="53" y="80"/>
                        <a:pt x="53" y="78"/>
                      </a:cubicBezTo>
                      <a:cubicBezTo>
                        <a:pt x="48" y="56"/>
                        <a:pt x="41" y="40"/>
                        <a:pt x="32" y="30"/>
                      </a:cubicBezTo>
                      <a:cubicBezTo>
                        <a:pt x="29" y="26"/>
                        <a:pt x="25" y="23"/>
                        <a:pt x="21" y="20"/>
                      </a:cubicBezTo>
                      <a:cubicBezTo>
                        <a:pt x="14" y="15"/>
                        <a:pt x="8" y="11"/>
                        <a:pt x="6" y="3"/>
                      </a:cubicBezTo>
                      <a:cubicBezTo>
                        <a:pt x="6" y="1"/>
                        <a:pt x="4" y="0"/>
                        <a:pt x="3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61" name="Freeform 768"/>
                <p:cNvSpPr/>
                <p:nvPr/>
              </p:nvSpPr>
              <p:spPr bwMode="auto">
                <a:xfrm>
                  <a:off x="1025" y="1881"/>
                  <a:ext cx="108" cy="173"/>
                </a:xfrm>
                <a:custGeom>
                  <a:avLst/>
                  <a:gdLst>
                    <a:gd name="T0" fmla="*/ 20 w 43"/>
                    <a:gd name="T1" fmla="*/ 56 h 65"/>
                    <a:gd name="T2" fmla="*/ 316 w 43"/>
                    <a:gd name="T3" fmla="*/ 737 h 65"/>
                    <a:gd name="T4" fmla="*/ 568 w 43"/>
                    <a:gd name="T5" fmla="*/ 1168 h 65"/>
                    <a:gd name="T6" fmla="*/ 630 w 43"/>
                    <a:gd name="T7" fmla="*/ 1224 h 65"/>
                    <a:gd name="T8" fmla="*/ 663 w 43"/>
                    <a:gd name="T9" fmla="*/ 1147 h 65"/>
                    <a:gd name="T10" fmla="*/ 379 w 43"/>
                    <a:gd name="T11" fmla="*/ 660 h 65"/>
                    <a:gd name="T12" fmla="*/ 113 w 43"/>
                    <a:gd name="T13" fmla="*/ 77 h 65"/>
                    <a:gd name="T14" fmla="*/ 63 w 43"/>
                    <a:gd name="T15" fmla="*/ 0 h 65"/>
                    <a:gd name="T16" fmla="*/ 20 w 43"/>
                    <a:gd name="T17" fmla="*/ 56 h 6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3" h="65">
                      <a:moveTo>
                        <a:pt x="1" y="3"/>
                      </a:moveTo>
                      <a:cubicBezTo>
                        <a:pt x="0" y="18"/>
                        <a:pt x="10" y="29"/>
                        <a:pt x="20" y="39"/>
                      </a:cubicBezTo>
                      <a:cubicBezTo>
                        <a:pt x="27" y="47"/>
                        <a:pt x="34" y="54"/>
                        <a:pt x="36" y="62"/>
                      </a:cubicBezTo>
                      <a:cubicBezTo>
                        <a:pt x="37" y="64"/>
                        <a:pt x="38" y="65"/>
                        <a:pt x="40" y="65"/>
                      </a:cubicBezTo>
                      <a:cubicBezTo>
                        <a:pt x="42" y="64"/>
                        <a:pt x="43" y="63"/>
                        <a:pt x="42" y="61"/>
                      </a:cubicBezTo>
                      <a:cubicBezTo>
                        <a:pt x="40" y="51"/>
                        <a:pt x="32" y="43"/>
                        <a:pt x="24" y="35"/>
                      </a:cubicBezTo>
                      <a:cubicBezTo>
                        <a:pt x="15" y="25"/>
                        <a:pt x="6" y="16"/>
                        <a:pt x="7" y="4"/>
                      </a:cubicBezTo>
                      <a:cubicBezTo>
                        <a:pt x="7" y="2"/>
                        <a:pt x="6" y="1"/>
                        <a:pt x="4" y="0"/>
                      </a:cubicBezTo>
                      <a:cubicBezTo>
                        <a:pt x="3" y="0"/>
                        <a:pt x="1" y="2"/>
                        <a:pt x="1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62" name="Freeform 769"/>
                <p:cNvSpPr/>
                <p:nvPr/>
              </p:nvSpPr>
              <p:spPr bwMode="auto">
                <a:xfrm>
                  <a:off x="1118" y="1916"/>
                  <a:ext cx="90" cy="152"/>
                </a:xfrm>
                <a:custGeom>
                  <a:avLst/>
                  <a:gdLst>
                    <a:gd name="T0" fmla="*/ 0 w 36"/>
                    <a:gd name="T1" fmla="*/ 56 h 57"/>
                    <a:gd name="T2" fmla="*/ 33 w 36"/>
                    <a:gd name="T3" fmla="*/ 136 h 57"/>
                    <a:gd name="T4" fmla="*/ 458 w 36"/>
                    <a:gd name="T5" fmla="*/ 947 h 57"/>
                    <a:gd name="T6" fmla="*/ 470 w 36"/>
                    <a:gd name="T7" fmla="*/ 1024 h 57"/>
                    <a:gd name="T8" fmla="*/ 533 w 36"/>
                    <a:gd name="T9" fmla="*/ 1059 h 57"/>
                    <a:gd name="T10" fmla="*/ 563 w 36"/>
                    <a:gd name="T11" fmla="*/ 1003 h 57"/>
                    <a:gd name="T12" fmla="*/ 550 w 36"/>
                    <a:gd name="T13" fmla="*/ 931 h 57"/>
                    <a:gd name="T14" fmla="*/ 63 w 36"/>
                    <a:gd name="T15" fmla="*/ 21 h 57"/>
                    <a:gd name="T16" fmla="*/ 0 w 36"/>
                    <a:gd name="T17" fmla="*/ 56 h 5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6" h="57">
                      <a:moveTo>
                        <a:pt x="0" y="3"/>
                      </a:moveTo>
                      <a:cubicBezTo>
                        <a:pt x="0" y="4"/>
                        <a:pt x="1" y="6"/>
                        <a:pt x="2" y="7"/>
                      </a:cubicBezTo>
                      <a:cubicBezTo>
                        <a:pt x="20" y="13"/>
                        <a:pt x="25" y="33"/>
                        <a:pt x="29" y="50"/>
                      </a:cubicBezTo>
                      <a:cubicBezTo>
                        <a:pt x="30" y="54"/>
                        <a:pt x="30" y="54"/>
                        <a:pt x="30" y="54"/>
                      </a:cubicBezTo>
                      <a:cubicBezTo>
                        <a:pt x="30" y="56"/>
                        <a:pt x="32" y="57"/>
                        <a:pt x="34" y="56"/>
                      </a:cubicBezTo>
                      <a:cubicBezTo>
                        <a:pt x="35" y="56"/>
                        <a:pt x="36" y="54"/>
                        <a:pt x="36" y="53"/>
                      </a:cubicBezTo>
                      <a:cubicBezTo>
                        <a:pt x="35" y="49"/>
                        <a:pt x="35" y="49"/>
                        <a:pt x="35" y="49"/>
                      </a:cubicBezTo>
                      <a:cubicBezTo>
                        <a:pt x="30" y="30"/>
                        <a:pt x="25" y="8"/>
                        <a:pt x="4" y="1"/>
                      </a:cubicBezTo>
                      <a:cubicBezTo>
                        <a:pt x="3" y="0"/>
                        <a:pt x="1" y="1"/>
                        <a:pt x="0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63" name="Freeform 770"/>
                <p:cNvSpPr/>
                <p:nvPr/>
              </p:nvSpPr>
              <p:spPr bwMode="auto">
                <a:xfrm>
                  <a:off x="965" y="2108"/>
                  <a:ext cx="210" cy="98"/>
                </a:xfrm>
                <a:custGeom>
                  <a:avLst/>
                  <a:gdLst>
                    <a:gd name="T0" fmla="*/ 20 w 84"/>
                    <a:gd name="T1" fmla="*/ 21 h 37"/>
                    <a:gd name="T2" fmla="*/ 20 w 84"/>
                    <a:gd name="T3" fmla="*/ 90 h 37"/>
                    <a:gd name="T4" fmla="*/ 1283 w 84"/>
                    <a:gd name="T5" fmla="*/ 485 h 37"/>
                    <a:gd name="T6" fmla="*/ 1300 w 84"/>
                    <a:gd name="T7" fmla="*/ 408 h 37"/>
                    <a:gd name="T8" fmla="*/ 1238 w 84"/>
                    <a:gd name="T9" fmla="*/ 392 h 37"/>
                    <a:gd name="T10" fmla="*/ 95 w 84"/>
                    <a:gd name="T11" fmla="*/ 21 h 37"/>
                    <a:gd name="T12" fmla="*/ 20 w 84"/>
                    <a:gd name="T13" fmla="*/ 21 h 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84" h="37">
                      <a:moveTo>
                        <a:pt x="1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19" y="28"/>
                        <a:pt x="55" y="37"/>
                        <a:pt x="82" y="26"/>
                      </a:cubicBezTo>
                      <a:cubicBezTo>
                        <a:pt x="83" y="26"/>
                        <a:pt x="84" y="24"/>
                        <a:pt x="83" y="22"/>
                      </a:cubicBezTo>
                      <a:cubicBezTo>
                        <a:pt x="83" y="21"/>
                        <a:pt x="81" y="20"/>
                        <a:pt x="79" y="21"/>
                      </a:cubicBezTo>
                      <a:cubicBezTo>
                        <a:pt x="55" y="30"/>
                        <a:pt x="22" y="22"/>
                        <a:pt x="6" y="1"/>
                      </a:cubicBezTo>
                      <a:cubicBezTo>
                        <a:pt x="5" y="0"/>
                        <a:pt x="3" y="0"/>
                        <a:pt x="1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64" name="Freeform 771"/>
                <p:cNvSpPr/>
                <p:nvPr/>
              </p:nvSpPr>
              <p:spPr bwMode="auto">
                <a:xfrm>
                  <a:off x="923" y="1921"/>
                  <a:ext cx="115" cy="152"/>
                </a:xfrm>
                <a:custGeom>
                  <a:avLst/>
                  <a:gdLst>
                    <a:gd name="T0" fmla="*/ 20 w 46"/>
                    <a:gd name="T1" fmla="*/ 35 h 57"/>
                    <a:gd name="T2" fmla="*/ 20 w 46"/>
                    <a:gd name="T3" fmla="*/ 115 h 57"/>
                    <a:gd name="T4" fmla="*/ 50 w 46"/>
                    <a:gd name="T5" fmla="*/ 136 h 57"/>
                    <a:gd name="T6" fmla="*/ 313 w 46"/>
                    <a:gd name="T7" fmla="*/ 491 h 57"/>
                    <a:gd name="T8" fmla="*/ 645 w 46"/>
                    <a:gd name="T9" fmla="*/ 1059 h 57"/>
                    <a:gd name="T10" fmla="*/ 708 w 46"/>
                    <a:gd name="T11" fmla="*/ 1045 h 57"/>
                    <a:gd name="T12" fmla="*/ 708 w 46"/>
                    <a:gd name="T13" fmla="*/ 968 h 57"/>
                    <a:gd name="T14" fmla="*/ 408 w 46"/>
                    <a:gd name="T15" fmla="*/ 435 h 57"/>
                    <a:gd name="T16" fmla="*/ 113 w 46"/>
                    <a:gd name="T17" fmla="*/ 56 h 57"/>
                    <a:gd name="T18" fmla="*/ 83 w 46"/>
                    <a:gd name="T19" fmla="*/ 21 h 57"/>
                    <a:gd name="T20" fmla="*/ 20 w 46"/>
                    <a:gd name="T21" fmla="*/ 35 h 5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6" h="57">
                      <a:moveTo>
                        <a:pt x="1" y="2"/>
                      </a:moveTo>
                      <a:cubicBezTo>
                        <a:pt x="0" y="3"/>
                        <a:pt x="0" y="5"/>
                        <a:pt x="1" y="6"/>
                      </a:cubicBezTo>
                      <a:cubicBezTo>
                        <a:pt x="3" y="7"/>
                        <a:pt x="3" y="7"/>
                        <a:pt x="3" y="7"/>
                      </a:cubicBezTo>
                      <a:cubicBezTo>
                        <a:pt x="11" y="14"/>
                        <a:pt x="15" y="16"/>
                        <a:pt x="20" y="26"/>
                      </a:cubicBezTo>
                      <a:cubicBezTo>
                        <a:pt x="26" y="36"/>
                        <a:pt x="33" y="47"/>
                        <a:pt x="41" y="56"/>
                      </a:cubicBezTo>
                      <a:cubicBezTo>
                        <a:pt x="42" y="57"/>
                        <a:pt x="44" y="57"/>
                        <a:pt x="45" y="55"/>
                      </a:cubicBezTo>
                      <a:cubicBezTo>
                        <a:pt x="46" y="54"/>
                        <a:pt x="46" y="52"/>
                        <a:pt x="45" y="51"/>
                      </a:cubicBezTo>
                      <a:cubicBezTo>
                        <a:pt x="37" y="44"/>
                        <a:pt x="31" y="33"/>
                        <a:pt x="26" y="23"/>
                      </a:cubicBezTo>
                      <a:cubicBezTo>
                        <a:pt x="20" y="12"/>
                        <a:pt x="15" y="9"/>
                        <a:pt x="7" y="3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4" y="0"/>
                        <a:pt x="2" y="1"/>
                        <a:pt x="1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65" name="Freeform 772"/>
                <p:cNvSpPr/>
                <p:nvPr/>
              </p:nvSpPr>
              <p:spPr bwMode="auto">
                <a:xfrm>
                  <a:off x="768" y="2076"/>
                  <a:ext cx="195" cy="128"/>
                </a:xfrm>
                <a:custGeom>
                  <a:avLst/>
                  <a:gdLst>
                    <a:gd name="T0" fmla="*/ 50 w 78"/>
                    <a:gd name="T1" fmla="*/ 21 h 48"/>
                    <a:gd name="T2" fmla="*/ 0 w 78"/>
                    <a:gd name="T3" fmla="*/ 77 h 48"/>
                    <a:gd name="T4" fmla="*/ 50 w 78"/>
                    <a:gd name="T5" fmla="*/ 136 h 48"/>
                    <a:gd name="T6" fmla="*/ 583 w 78"/>
                    <a:gd name="T7" fmla="*/ 376 h 48"/>
                    <a:gd name="T8" fmla="*/ 1175 w 78"/>
                    <a:gd name="T9" fmla="*/ 888 h 48"/>
                    <a:gd name="T10" fmla="*/ 1220 w 78"/>
                    <a:gd name="T11" fmla="*/ 832 h 48"/>
                    <a:gd name="T12" fmla="*/ 1158 w 78"/>
                    <a:gd name="T13" fmla="*/ 776 h 48"/>
                    <a:gd name="T14" fmla="*/ 658 w 78"/>
                    <a:gd name="T15" fmla="*/ 320 h 48"/>
                    <a:gd name="T16" fmla="*/ 50 w 78"/>
                    <a:gd name="T17" fmla="*/ 21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78" h="48">
                      <a:moveTo>
                        <a:pt x="3" y="1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0" y="6"/>
                        <a:pt x="1" y="7"/>
                        <a:pt x="3" y="7"/>
                      </a:cubicBezTo>
                      <a:cubicBezTo>
                        <a:pt x="19" y="7"/>
                        <a:pt x="28" y="7"/>
                        <a:pt x="37" y="20"/>
                      </a:cubicBezTo>
                      <a:cubicBezTo>
                        <a:pt x="49" y="38"/>
                        <a:pt x="62" y="48"/>
                        <a:pt x="75" y="47"/>
                      </a:cubicBezTo>
                      <a:cubicBezTo>
                        <a:pt x="76" y="47"/>
                        <a:pt x="78" y="46"/>
                        <a:pt x="78" y="44"/>
                      </a:cubicBezTo>
                      <a:cubicBezTo>
                        <a:pt x="78" y="42"/>
                        <a:pt x="76" y="41"/>
                        <a:pt x="74" y="41"/>
                      </a:cubicBezTo>
                      <a:cubicBezTo>
                        <a:pt x="61" y="42"/>
                        <a:pt x="49" y="28"/>
                        <a:pt x="42" y="17"/>
                      </a:cubicBezTo>
                      <a:cubicBezTo>
                        <a:pt x="31" y="0"/>
                        <a:pt x="18" y="1"/>
                        <a:pt x="3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66" name="Freeform 773"/>
                <p:cNvSpPr/>
                <p:nvPr/>
              </p:nvSpPr>
              <p:spPr bwMode="auto">
                <a:xfrm>
                  <a:off x="688" y="2260"/>
                  <a:ext cx="235" cy="66"/>
                </a:xfrm>
                <a:custGeom>
                  <a:avLst/>
                  <a:gdLst>
                    <a:gd name="T0" fmla="*/ 1395 w 94"/>
                    <a:gd name="T1" fmla="*/ 21 h 25"/>
                    <a:gd name="T2" fmla="*/ 800 w 94"/>
                    <a:gd name="T3" fmla="*/ 127 h 25"/>
                    <a:gd name="T4" fmla="*/ 20 w 94"/>
                    <a:gd name="T5" fmla="*/ 370 h 25"/>
                    <a:gd name="T6" fmla="*/ 33 w 94"/>
                    <a:gd name="T7" fmla="*/ 438 h 25"/>
                    <a:gd name="T8" fmla="*/ 95 w 94"/>
                    <a:gd name="T9" fmla="*/ 438 h 25"/>
                    <a:gd name="T10" fmla="*/ 783 w 94"/>
                    <a:gd name="T11" fmla="*/ 238 h 25"/>
                    <a:gd name="T12" fmla="*/ 1438 w 94"/>
                    <a:gd name="T13" fmla="*/ 111 h 25"/>
                    <a:gd name="T14" fmla="*/ 1458 w 94"/>
                    <a:gd name="T15" fmla="*/ 34 h 25"/>
                    <a:gd name="T16" fmla="*/ 1395 w 94"/>
                    <a:gd name="T17" fmla="*/ 21 h 2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94" h="25">
                      <a:moveTo>
                        <a:pt x="89" y="1"/>
                      </a:moveTo>
                      <a:cubicBezTo>
                        <a:pt x="77" y="9"/>
                        <a:pt x="64" y="8"/>
                        <a:pt x="51" y="7"/>
                      </a:cubicBezTo>
                      <a:cubicBezTo>
                        <a:pt x="34" y="5"/>
                        <a:pt x="16" y="4"/>
                        <a:pt x="1" y="20"/>
                      </a:cubicBezTo>
                      <a:cubicBezTo>
                        <a:pt x="0" y="21"/>
                        <a:pt x="0" y="23"/>
                        <a:pt x="2" y="24"/>
                      </a:cubicBezTo>
                      <a:cubicBezTo>
                        <a:pt x="3" y="25"/>
                        <a:pt x="5" y="25"/>
                        <a:pt x="6" y="24"/>
                      </a:cubicBezTo>
                      <a:cubicBezTo>
                        <a:pt x="18" y="10"/>
                        <a:pt x="34" y="11"/>
                        <a:pt x="50" y="13"/>
                      </a:cubicBezTo>
                      <a:cubicBezTo>
                        <a:pt x="64" y="14"/>
                        <a:pt x="79" y="15"/>
                        <a:pt x="92" y="6"/>
                      </a:cubicBezTo>
                      <a:cubicBezTo>
                        <a:pt x="93" y="5"/>
                        <a:pt x="94" y="3"/>
                        <a:pt x="93" y="2"/>
                      </a:cubicBezTo>
                      <a:cubicBezTo>
                        <a:pt x="92" y="1"/>
                        <a:pt x="90" y="0"/>
                        <a:pt x="89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67" name="Freeform 774"/>
                <p:cNvSpPr/>
                <p:nvPr/>
              </p:nvSpPr>
              <p:spPr bwMode="auto">
                <a:xfrm>
                  <a:off x="823" y="2302"/>
                  <a:ext cx="125" cy="123"/>
                </a:xfrm>
                <a:custGeom>
                  <a:avLst/>
                  <a:gdLst>
                    <a:gd name="T0" fmla="*/ 708 w 50"/>
                    <a:gd name="T1" fmla="*/ 35 h 46"/>
                    <a:gd name="T2" fmla="*/ 408 w 50"/>
                    <a:gd name="T3" fmla="*/ 321 h 46"/>
                    <a:gd name="T4" fmla="*/ 0 w 50"/>
                    <a:gd name="T5" fmla="*/ 800 h 46"/>
                    <a:gd name="T6" fmla="*/ 33 w 50"/>
                    <a:gd name="T7" fmla="*/ 880 h 46"/>
                    <a:gd name="T8" fmla="*/ 95 w 50"/>
                    <a:gd name="T9" fmla="*/ 845 h 46"/>
                    <a:gd name="T10" fmla="*/ 458 w 50"/>
                    <a:gd name="T11" fmla="*/ 422 h 46"/>
                    <a:gd name="T12" fmla="*/ 770 w 50"/>
                    <a:gd name="T13" fmla="*/ 115 h 46"/>
                    <a:gd name="T14" fmla="*/ 770 w 50"/>
                    <a:gd name="T15" fmla="*/ 21 h 46"/>
                    <a:gd name="T16" fmla="*/ 708 w 50"/>
                    <a:gd name="T17" fmla="*/ 35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50" h="46">
                      <a:moveTo>
                        <a:pt x="45" y="2"/>
                      </a:moveTo>
                      <a:cubicBezTo>
                        <a:pt x="40" y="8"/>
                        <a:pt x="33" y="12"/>
                        <a:pt x="26" y="17"/>
                      </a:cubicBezTo>
                      <a:cubicBezTo>
                        <a:pt x="15" y="23"/>
                        <a:pt x="3" y="30"/>
                        <a:pt x="0" y="42"/>
                      </a:cubicBezTo>
                      <a:cubicBezTo>
                        <a:pt x="0" y="44"/>
                        <a:pt x="1" y="45"/>
                        <a:pt x="2" y="46"/>
                      </a:cubicBezTo>
                      <a:cubicBezTo>
                        <a:pt x="4" y="46"/>
                        <a:pt x="5" y="45"/>
                        <a:pt x="6" y="44"/>
                      </a:cubicBezTo>
                      <a:cubicBezTo>
                        <a:pt x="9" y="34"/>
                        <a:pt x="18" y="28"/>
                        <a:pt x="29" y="22"/>
                      </a:cubicBezTo>
                      <a:cubicBezTo>
                        <a:pt x="36" y="17"/>
                        <a:pt x="44" y="12"/>
                        <a:pt x="49" y="6"/>
                      </a:cubicBezTo>
                      <a:cubicBezTo>
                        <a:pt x="50" y="4"/>
                        <a:pt x="50" y="3"/>
                        <a:pt x="49" y="1"/>
                      </a:cubicBezTo>
                      <a:cubicBezTo>
                        <a:pt x="47" y="0"/>
                        <a:pt x="46" y="1"/>
                        <a:pt x="45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68" name="Freeform 775"/>
                <p:cNvSpPr/>
                <p:nvPr/>
              </p:nvSpPr>
              <p:spPr bwMode="auto">
                <a:xfrm>
                  <a:off x="868" y="2441"/>
                  <a:ext cx="82" cy="173"/>
                </a:xfrm>
                <a:custGeom>
                  <a:avLst/>
                  <a:gdLst>
                    <a:gd name="T0" fmla="*/ 412 w 33"/>
                    <a:gd name="T1" fmla="*/ 56 h 65"/>
                    <a:gd name="T2" fmla="*/ 246 w 33"/>
                    <a:gd name="T3" fmla="*/ 418 h 65"/>
                    <a:gd name="T4" fmla="*/ 154 w 33"/>
                    <a:gd name="T5" fmla="*/ 546 h 65"/>
                    <a:gd name="T6" fmla="*/ 0 w 33"/>
                    <a:gd name="T7" fmla="*/ 1147 h 65"/>
                    <a:gd name="T8" fmla="*/ 42 w 33"/>
                    <a:gd name="T9" fmla="*/ 1224 h 65"/>
                    <a:gd name="T10" fmla="*/ 92 w 33"/>
                    <a:gd name="T11" fmla="*/ 1168 h 65"/>
                    <a:gd name="T12" fmla="*/ 229 w 33"/>
                    <a:gd name="T13" fmla="*/ 623 h 65"/>
                    <a:gd name="T14" fmla="*/ 321 w 33"/>
                    <a:gd name="T15" fmla="*/ 490 h 65"/>
                    <a:gd name="T16" fmla="*/ 507 w 33"/>
                    <a:gd name="T17" fmla="*/ 77 h 65"/>
                    <a:gd name="T18" fmla="*/ 475 w 33"/>
                    <a:gd name="T19" fmla="*/ 0 h 65"/>
                    <a:gd name="T20" fmla="*/ 412 w 33"/>
                    <a:gd name="T21" fmla="*/ 56 h 6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3" h="65">
                      <a:moveTo>
                        <a:pt x="27" y="3"/>
                      </a:moveTo>
                      <a:cubicBezTo>
                        <a:pt x="25" y="10"/>
                        <a:pt x="21" y="16"/>
                        <a:pt x="16" y="22"/>
                      </a:cubicBezTo>
                      <a:cubicBezTo>
                        <a:pt x="10" y="29"/>
                        <a:pt x="10" y="29"/>
                        <a:pt x="10" y="29"/>
                      </a:cubicBezTo>
                      <a:cubicBezTo>
                        <a:pt x="4" y="39"/>
                        <a:pt x="1" y="48"/>
                        <a:pt x="0" y="61"/>
                      </a:cubicBezTo>
                      <a:cubicBezTo>
                        <a:pt x="0" y="63"/>
                        <a:pt x="1" y="65"/>
                        <a:pt x="3" y="65"/>
                      </a:cubicBezTo>
                      <a:cubicBezTo>
                        <a:pt x="5" y="65"/>
                        <a:pt x="6" y="63"/>
                        <a:pt x="6" y="62"/>
                      </a:cubicBezTo>
                      <a:cubicBezTo>
                        <a:pt x="7" y="50"/>
                        <a:pt x="9" y="41"/>
                        <a:pt x="15" y="33"/>
                      </a:cubicBezTo>
                      <a:cubicBezTo>
                        <a:pt x="21" y="26"/>
                        <a:pt x="21" y="26"/>
                        <a:pt x="21" y="26"/>
                      </a:cubicBezTo>
                      <a:cubicBezTo>
                        <a:pt x="26" y="19"/>
                        <a:pt x="31" y="13"/>
                        <a:pt x="33" y="4"/>
                      </a:cubicBezTo>
                      <a:cubicBezTo>
                        <a:pt x="33" y="2"/>
                        <a:pt x="32" y="1"/>
                        <a:pt x="31" y="0"/>
                      </a:cubicBezTo>
                      <a:cubicBezTo>
                        <a:pt x="29" y="0"/>
                        <a:pt x="27" y="1"/>
                        <a:pt x="27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69" name="Freeform 776"/>
                <p:cNvSpPr/>
                <p:nvPr/>
              </p:nvSpPr>
              <p:spPr bwMode="auto">
                <a:xfrm>
                  <a:off x="948" y="2340"/>
                  <a:ext cx="102" cy="229"/>
                </a:xfrm>
                <a:custGeom>
                  <a:avLst/>
                  <a:gdLst>
                    <a:gd name="T0" fmla="*/ 537 w 41"/>
                    <a:gd name="T1" fmla="*/ 35 h 86"/>
                    <a:gd name="T2" fmla="*/ 465 w 41"/>
                    <a:gd name="T3" fmla="*/ 474 h 86"/>
                    <a:gd name="T4" fmla="*/ 403 w 41"/>
                    <a:gd name="T5" fmla="*/ 852 h 86"/>
                    <a:gd name="T6" fmla="*/ 249 w 41"/>
                    <a:gd name="T7" fmla="*/ 1057 h 86"/>
                    <a:gd name="T8" fmla="*/ 30 w 41"/>
                    <a:gd name="T9" fmla="*/ 1566 h 86"/>
                    <a:gd name="T10" fmla="*/ 75 w 41"/>
                    <a:gd name="T11" fmla="*/ 1603 h 86"/>
                    <a:gd name="T12" fmla="*/ 104 w 41"/>
                    <a:gd name="T13" fmla="*/ 1544 h 86"/>
                    <a:gd name="T14" fmla="*/ 321 w 41"/>
                    <a:gd name="T15" fmla="*/ 1134 h 86"/>
                    <a:gd name="T16" fmla="*/ 478 w 41"/>
                    <a:gd name="T17" fmla="*/ 908 h 86"/>
                    <a:gd name="T18" fmla="*/ 557 w 41"/>
                    <a:gd name="T19" fmla="*/ 474 h 86"/>
                    <a:gd name="T20" fmla="*/ 619 w 41"/>
                    <a:gd name="T21" fmla="*/ 93 h 86"/>
                    <a:gd name="T22" fmla="*/ 600 w 41"/>
                    <a:gd name="T23" fmla="*/ 21 h 86"/>
                    <a:gd name="T24" fmla="*/ 537 w 41"/>
                    <a:gd name="T25" fmla="*/ 35 h 8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1" h="86">
                      <a:moveTo>
                        <a:pt x="35" y="2"/>
                      </a:moveTo>
                      <a:cubicBezTo>
                        <a:pt x="31" y="9"/>
                        <a:pt x="31" y="17"/>
                        <a:pt x="30" y="25"/>
                      </a:cubicBezTo>
                      <a:cubicBezTo>
                        <a:pt x="30" y="32"/>
                        <a:pt x="30" y="39"/>
                        <a:pt x="26" y="45"/>
                      </a:cubicBezTo>
                      <a:cubicBezTo>
                        <a:pt x="24" y="49"/>
                        <a:pt x="20" y="52"/>
                        <a:pt x="16" y="56"/>
                      </a:cubicBezTo>
                      <a:cubicBezTo>
                        <a:pt x="8" y="64"/>
                        <a:pt x="0" y="72"/>
                        <a:pt x="2" y="83"/>
                      </a:cubicBezTo>
                      <a:cubicBezTo>
                        <a:pt x="2" y="85"/>
                        <a:pt x="3" y="86"/>
                        <a:pt x="5" y="85"/>
                      </a:cubicBezTo>
                      <a:cubicBezTo>
                        <a:pt x="7" y="85"/>
                        <a:pt x="8" y="83"/>
                        <a:pt x="7" y="82"/>
                      </a:cubicBezTo>
                      <a:cubicBezTo>
                        <a:pt x="6" y="74"/>
                        <a:pt x="13" y="67"/>
                        <a:pt x="21" y="60"/>
                      </a:cubicBezTo>
                      <a:cubicBezTo>
                        <a:pt x="25" y="56"/>
                        <a:pt x="29" y="52"/>
                        <a:pt x="31" y="48"/>
                      </a:cubicBezTo>
                      <a:cubicBezTo>
                        <a:pt x="35" y="41"/>
                        <a:pt x="36" y="33"/>
                        <a:pt x="36" y="25"/>
                      </a:cubicBezTo>
                      <a:cubicBezTo>
                        <a:pt x="37" y="18"/>
                        <a:pt x="37" y="11"/>
                        <a:pt x="40" y="5"/>
                      </a:cubicBezTo>
                      <a:cubicBezTo>
                        <a:pt x="41" y="3"/>
                        <a:pt x="41" y="2"/>
                        <a:pt x="39" y="1"/>
                      </a:cubicBezTo>
                      <a:cubicBezTo>
                        <a:pt x="38" y="0"/>
                        <a:pt x="36" y="0"/>
                        <a:pt x="35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70" name="Freeform 777"/>
                <p:cNvSpPr/>
                <p:nvPr/>
              </p:nvSpPr>
              <p:spPr bwMode="auto">
                <a:xfrm>
                  <a:off x="1075" y="2420"/>
                  <a:ext cx="55" cy="162"/>
                </a:xfrm>
                <a:custGeom>
                  <a:avLst/>
                  <a:gdLst>
                    <a:gd name="T0" fmla="*/ 238 w 22"/>
                    <a:gd name="T1" fmla="*/ 35 h 61"/>
                    <a:gd name="T2" fmla="*/ 158 w 22"/>
                    <a:gd name="T3" fmla="*/ 204 h 61"/>
                    <a:gd name="T4" fmla="*/ 63 w 22"/>
                    <a:gd name="T5" fmla="*/ 465 h 61"/>
                    <a:gd name="T6" fmla="*/ 83 w 22"/>
                    <a:gd name="T7" fmla="*/ 635 h 61"/>
                    <a:gd name="T8" fmla="*/ 113 w 22"/>
                    <a:gd name="T9" fmla="*/ 733 h 61"/>
                    <a:gd name="T10" fmla="*/ 50 w 22"/>
                    <a:gd name="T11" fmla="*/ 937 h 61"/>
                    <a:gd name="T12" fmla="*/ 0 w 22"/>
                    <a:gd name="T13" fmla="*/ 1052 h 61"/>
                    <a:gd name="T14" fmla="*/ 33 w 22"/>
                    <a:gd name="T15" fmla="*/ 1121 h 61"/>
                    <a:gd name="T16" fmla="*/ 95 w 22"/>
                    <a:gd name="T17" fmla="*/ 1086 h 61"/>
                    <a:gd name="T18" fmla="*/ 125 w 22"/>
                    <a:gd name="T19" fmla="*/ 993 h 61"/>
                    <a:gd name="T20" fmla="*/ 208 w 22"/>
                    <a:gd name="T21" fmla="*/ 733 h 61"/>
                    <a:gd name="T22" fmla="*/ 175 w 22"/>
                    <a:gd name="T23" fmla="*/ 600 h 61"/>
                    <a:gd name="T24" fmla="*/ 158 w 22"/>
                    <a:gd name="T25" fmla="*/ 486 h 61"/>
                    <a:gd name="T26" fmla="*/ 238 w 22"/>
                    <a:gd name="T27" fmla="*/ 282 h 61"/>
                    <a:gd name="T28" fmla="*/ 333 w 22"/>
                    <a:gd name="T29" fmla="*/ 56 h 61"/>
                    <a:gd name="T30" fmla="*/ 300 w 22"/>
                    <a:gd name="T31" fmla="*/ 0 h 61"/>
                    <a:gd name="T32" fmla="*/ 238 w 22"/>
                    <a:gd name="T33" fmla="*/ 35 h 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2" h="61">
                      <a:moveTo>
                        <a:pt x="15" y="2"/>
                      </a:moveTo>
                      <a:cubicBezTo>
                        <a:pt x="15" y="6"/>
                        <a:pt x="13" y="8"/>
                        <a:pt x="10" y="11"/>
                      </a:cubicBezTo>
                      <a:cubicBezTo>
                        <a:pt x="8" y="15"/>
                        <a:pt x="4" y="19"/>
                        <a:pt x="4" y="25"/>
                      </a:cubicBezTo>
                      <a:cubicBezTo>
                        <a:pt x="4" y="28"/>
                        <a:pt x="5" y="31"/>
                        <a:pt x="5" y="34"/>
                      </a:cubicBezTo>
                      <a:cubicBezTo>
                        <a:pt x="6" y="35"/>
                        <a:pt x="7" y="37"/>
                        <a:pt x="7" y="39"/>
                      </a:cubicBezTo>
                      <a:cubicBezTo>
                        <a:pt x="7" y="43"/>
                        <a:pt x="5" y="46"/>
                        <a:pt x="3" y="50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58"/>
                        <a:pt x="0" y="59"/>
                        <a:pt x="2" y="60"/>
                      </a:cubicBezTo>
                      <a:cubicBezTo>
                        <a:pt x="3" y="61"/>
                        <a:pt x="5" y="60"/>
                        <a:pt x="6" y="58"/>
                      </a:cubicBezTo>
                      <a:cubicBezTo>
                        <a:pt x="8" y="53"/>
                        <a:pt x="8" y="53"/>
                        <a:pt x="8" y="53"/>
                      </a:cubicBezTo>
                      <a:cubicBezTo>
                        <a:pt x="10" y="49"/>
                        <a:pt x="13" y="44"/>
                        <a:pt x="13" y="39"/>
                      </a:cubicBezTo>
                      <a:cubicBezTo>
                        <a:pt x="13" y="36"/>
                        <a:pt x="12" y="34"/>
                        <a:pt x="11" y="32"/>
                      </a:cubicBezTo>
                      <a:cubicBezTo>
                        <a:pt x="10" y="30"/>
                        <a:pt x="10" y="28"/>
                        <a:pt x="10" y="26"/>
                      </a:cubicBezTo>
                      <a:cubicBezTo>
                        <a:pt x="10" y="22"/>
                        <a:pt x="13" y="18"/>
                        <a:pt x="15" y="15"/>
                      </a:cubicBezTo>
                      <a:cubicBezTo>
                        <a:pt x="18" y="12"/>
                        <a:pt x="20" y="8"/>
                        <a:pt x="21" y="3"/>
                      </a:cubicBezTo>
                      <a:cubicBezTo>
                        <a:pt x="22" y="2"/>
                        <a:pt x="21" y="0"/>
                        <a:pt x="19" y="0"/>
                      </a:cubicBezTo>
                      <a:cubicBezTo>
                        <a:pt x="17" y="0"/>
                        <a:pt x="16" y="1"/>
                        <a:pt x="15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71" name="Freeform 778"/>
                <p:cNvSpPr/>
                <p:nvPr/>
              </p:nvSpPr>
              <p:spPr bwMode="auto">
                <a:xfrm>
                  <a:off x="1185" y="2270"/>
                  <a:ext cx="53" cy="243"/>
                </a:xfrm>
                <a:custGeom>
                  <a:avLst/>
                  <a:gdLst>
                    <a:gd name="T0" fmla="*/ 192 w 21"/>
                    <a:gd name="T1" fmla="*/ 21 h 91"/>
                    <a:gd name="T2" fmla="*/ 159 w 21"/>
                    <a:gd name="T3" fmla="*/ 422 h 91"/>
                    <a:gd name="T4" fmla="*/ 209 w 21"/>
                    <a:gd name="T5" fmla="*/ 550 h 91"/>
                    <a:gd name="T6" fmla="*/ 146 w 21"/>
                    <a:gd name="T7" fmla="*/ 897 h 91"/>
                    <a:gd name="T8" fmla="*/ 114 w 21"/>
                    <a:gd name="T9" fmla="*/ 956 h 91"/>
                    <a:gd name="T10" fmla="*/ 63 w 21"/>
                    <a:gd name="T11" fmla="*/ 1677 h 91"/>
                    <a:gd name="T12" fmla="*/ 114 w 21"/>
                    <a:gd name="T13" fmla="*/ 1712 h 91"/>
                    <a:gd name="T14" fmla="*/ 159 w 21"/>
                    <a:gd name="T15" fmla="*/ 1656 h 91"/>
                    <a:gd name="T16" fmla="*/ 192 w 21"/>
                    <a:gd name="T17" fmla="*/ 991 h 91"/>
                    <a:gd name="T18" fmla="*/ 222 w 21"/>
                    <a:gd name="T19" fmla="*/ 935 h 91"/>
                    <a:gd name="T20" fmla="*/ 288 w 21"/>
                    <a:gd name="T21" fmla="*/ 513 h 91"/>
                    <a:gd name="T22" fmla="*/ 242 w 21"/>
                    <a:gd name="T23" fmla="*/ 363 h 91"/>
                    <a:gd name="T24" fmla="*/ 242 w 21"/>
                    <a:gd name="T25" fmla="*/ 115 h 91"/>
                    <a:gd name="T26" fmla="*/ 255 w 21"/>
                    <a:gd name="T27" fmla="*/ 21 h 91"/>
                    <a:gd name="T28" fmla="*/ 192 w 21"/>
                    <a:gd name="T29" fmla="*/ 21 h 9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1" h="91">
                      <a:moveTo>
                        <a:pt x="12" y="1"/>
                      </a:moveTo>
                      <a:cubicBezTo>
                        <a:pt x="3" y="9"/>
                        <a:pt x="7" y="16"/>
                        <a:pt x="10" y="22"/>
                      </a:cubicBezTo>
                      <a:cubicBezTo>
                        <a:pt x="11" y="24"/>
                        <a:pt x="12" y="26"/>
                        <a:pt x="13" y="29"/>
                      </a:cubicBezTo>
                      <a:cubicBezTo>
                        <a:pt x="14" y="36"/>
                        <a:pt x="12" y="40"/>
                        <a:pt x="9" y="47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0" y="64"/>
                        <a:pt x="2" y="75"/>
                        <a:pt x="4" y="88"/>
                      </a:cubicBezTo>
                      <a:cubicBezTo>
                        <a:pt x="4" y="90"/>
                        <a:pt x="6" y="91"/>
                        <a:pt x="7" y="90"/>
                      </a:cubicBezTo>
                      <a:cubicBezTo>
                        <a:pt x="9" y="90"/>
                        <a:pt x="10" y="89"/>
                        <a:pt x="10" y="87"/>
                      </a:cubicBezTo>
                      <a:cubicBezTo>
                        <a:pt x="8" y="74"/>
                        <a:pt x="6" y="65"/>
                        <a:pt x="12" y="52"/>
                      </a:cubicBezTo>
                      <a:cubicBezTo>
                        <a:pt x="14" y="49"/>
                        <a:pt x="14" y="49"/>
                        <a:pt x="14" y="49"/>
                      </a:cubicBezTo>
                      <a:cubicBezTo>
                        <a:pt x="17" y="42"/>
                        <a:pt x="21" y="36"/>
                        <a:pt x="18" y="27"/>
                      </a:cubicBezTo>
                      <a:cubicBezTo>
                        <a:pt x="18" y="24"/>
                        <a:pt x="16" y="21"/>
                        <a:pt x="15" y="19"/>
                      </a:cubicBezTo>
                      <a:cubicBezTo>
                        <a:pt x="12" y="13"/>
                        <a:pt x="11" y="10"/>
                        <a:pt x="15" y="6"/>
                      </a:cubicBezTo>
                      <a:cubicBezTo>
                        <a:pt x="17" y="5"/>
                        <a:pt x="17" y="3"/>
                        <a:pt x="16" y="1"/>
                      </a:cubicBezTo>
                      <a:cubicBezTo>
                        <a:pt x="15" y="0"/>
                        <a:pt x="13" y="0"/>
                        <a:pt x="12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72" name="Freeform 779"/>
                <p:cNvSpPr/>
                <p:nvPr/>
              </p:nvSpPr>
              <p:spPr bwMode="auto">
                <a:xfrm>
                  <a:off x="1248" y="2433"/>
                  <a:ext cx="47" cy="176"/>
                </a:xfrm>
                <a:custGeom>
                  <a:avLst/>
                  <a:gdLst>
                    <a:gd name="T0" fmla="*/ 195 w 19"/>
                    <a:gd name="T1" fmla="*/ 56 h 66"/>
                    <a:gd name="T2" fmla="*/ 121 w 19"/>
                    <a:gd name="T3" fmla="*/ 341 h 66"/>
                    <a:gd name="T4" fmla="*/ 42 w 19"/>
                    <a:gd name="T5" fmla="*/ 568 h 66"/>
                    <a:gd name="T6" fmla="*/ 92 w 19"/>
                    <a:gd name="T7" fmla="*/ 968 h 66"/>
                    <a:gd name="T8" fmla="*/ 121 w 19"/>
                    <a:gd name="T9" fmla="*/ 1173 h 66"/>
                    <a:gd name="T10" fmla="*/ 166 w 19"/>
                    <a:gd name="T11" fmla="*/ 1251 h 66"/>
                    <a:gd name="T12" fmla="*/ 215 w 19"/>
                    <a:gd name="T13" fmla="*/ 1195 h 66"/>
                    <a:gd name="T14" fmla="*/ 166 w 19"/>
                    <a:gd name="T15" fmla="*/ 931 h 66"/>
                    <a:gd name="T16" fmla="*/ 134 w 19"/>
                    <a:gd name="T17" fmla="*/ 605 h 66"/>
                    <a:gd name="T18" fmla="*/ 195 w 19"/>
                    <a:gd name="T19" fmla="*/ 397 h 66"/>
                    <a:gd name="T20" fmla="*/ 287 w 19"/>
                    <a:gd name="T21" fmla="*/ 77 h 66"/>
                    <a:gd name="T22" fmla="*/ 245 w 19"/>
                    <a:gd name="T23" fmla="*/ 21 h 66"/>
                    <a:gd name="T24" fmla="*/ 195 w 19"/>
                    <a:gd name="T25" fmla="*/ 56 h 6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" h="66">
                      <a:moveTo>
                        <a:pt x="13" y="3"/>
                      </a:moveTo>
                      <a:cubicBezTo>
                        <a:pt x="13" y="10"/>
                        <a:pt x="11" y="14"/>
                        <a:pt x="8" y="18"/>
                      </a:cubicBezTo>
                      <a:cubicBezTo>
                        <a:pt x="6" y="22"/>
                        <a:pt x="4" y="25"/>
                        <a:pt x="3" y="30"/>
                      </a:cubicBezTo>
                      <a:cubicBezTo>
                        <a:pt x="0" y="39"/>
                        <a:pt x="3" y="45"/>
                        <a:pt x="6" y="51"/>
                      </a:cubicBezTo>
                      <a:cubicBezTo>
                        <a:pt x="7" y="55"/>
                        <a:pt x="9" y="59"/>
                        <a:pt x="8" y="62"/>
                      </a:cubicBezTo>
                      <a:cubicBezTo>
                        <a:pt x="8" y="64"/>
                        <a:pt x="9" y="66"/>
                        <a:pt x="11" y="66"/>
                      </a:cubicBezTo>
                      <a:cubicBezTo>
                        <a:pt x="13" y="66"/>
                        <a:pt x="14" y="65"/>
                        <a:pt x="14" y="63"/>
                      </a:cubicBezTo>
                      <a:cubicBezTo>
                        <a:pt x="15" y="58"/>
                        <a:pt x="13" y="53"/>
                        <a:pt x="11" y="49"/>
                      </a:cubicBezTo>
                      <a:cubicBezTo>
                        <a:pt x="9" y="43"/>
                        <a:pt x="7" y="38"/>
                        <a:pt x="9" y="32"/>
                      </a:cubicBezTo>
                      <a:cubicBezTo>
                        <a:pt x="10" y="28"/>
                        <a:pt x="12" y="24"/>
                        <a:pt x="13" y="21"/>
                      </a:cubicBezTo>
                      <a:cubicBezTo>
                        <a:pt x="16" y="16"/>
                        <a:pt x="19" y="11"/>
                        <a:pt x="19" y="4"/>
                      </a:cubicBezTo>
                      <a:cubicBezTo>
                        <a:pt x="19" y="2"/>
                        <a:pt x="18" y="1"/>
                        <a:pt x="16" y="1"/>
                      </a:cubicBezTo>
                      <a:cubicBezTo>
                        <a:pt x="15" y="0"/>
                        <a:pt x="13" y="2"/>
                        <a:pt x="13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73" name="Freeform 780"/>
                <p:cNvSpPr/>
                <p:nvPr/>
              </p:nvSpPr>
              <p:spPr bwMode="auto">
                <a:xfrm>
                  <a:off x="1385" y="2377"/>
                  <a:ext cx="85" cy="248"/>
                </a:xfrm>
                <a:custGeom>
                  <a:avLst/>
                  <a:gdLst>
                    <a:gd name="T0" fmla="*/ 408 w 34"/>
                    <a:gd name="T1" fmla="*/ 21 h 93"/>
                    <a:gd name="T2" fmla="*/ 375 w 34"/>
                    <a:gd name="T3" fmla="*/ 77 h 93"/>
                    <a:gd name="T4" fmla="*/ 283 w 34"/>
                    <a:gd name="T5" fmla="*/ 947 h 93"/>
                    <a:gd name="T6" fmla="*/ 220 w 34"/>
                    <a:gd name="T7" fmla="*/ 1080 h 93"/>
                    <a:gd name="T8" fmla="*/ 63 w 34"/>
                    <a:gd name="T9" fmla="*/ 1707 h 93"/>
                    <a:gd name="T10" fmla="*/ 125 w 34"/>
                    <a:gd name="T11" fmla="*/ 1741 h 93"/>
                    <a:gd name="T12" fmla="*/ 158 w 34"/>
                    <a:gd name="T13" fmla="*/ 1672 h 93"/>
                    <a:gd name="T14" fmla="*/ 300 w 34"/>
                    <a:gd name="T15" fmla="*/ 1139 h 93"/>
                    <a:gd name="T16" fmla="*/ 375 w 34"/>
                    <a:gd name="T17" fmla="*/ 1003 h 93"/>
                    <a:gd name="T18" fmla="*/ 470 w 34"/>
                    <a:gd name="T19" fmla="*/ 56 h 93"/>
                    <a:gd name="T20" fmla="*/ 408 w 34"/>
                    <a:gd name="T21" fmla="*/ 21 h 9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4" h="93">
                      <a:moveTo>
                        <a:pt x="26" y="1"/>
                      </a:moveTo>
                      <a:cubicBezTo>
                        <a:pt x="25" y="1"/>
                        <a:pt x="24" y="3"/>
                        <a:pt x="24" y="4"/>
                      </a:cubicBezTo>
                      <a:cubicBezTo>
                        <a:pt x="28" y="20"/>
                        <a:pt x="26" y="37"/>
                        <a:pt x="18" y="50"/>
                      </a:cubicBezTo>
                      <a:cubicBezTo>
                        <a:pt x="14" y="57"/>
                        <a:pt x="14" y="57"/>
                        <a:pt x="14" y="57"/>
                      </a:cubicBezTo>
                      <a:cubicBezTo>
                        <a:pt x="7" y="66"/>
                        <a:pt x="0" y="77"/>
                        <a:pt x="4" y="90"/>
                      </a:cubicBezTo>
                      <a:cubicBezTo>
                        <a:pt x="5" y="92"/>
                        <a:pt x="6" y="93"/>
                        <a:pt x="8" y="92"/>
                      </a:cubicBezTo>
                      <a:cubicBezTo>
                        <a:pt x="10" y="92"/>
                        <a:pt x="10" y="90"/>
                        <a:pt x="10" y="88"/>
                      </a:cubicBezTo>
                      <a:cubicBezTo>
                        <a:pt x="6" y="78"/>
                        <a:pt x="13" y="69"/>
                        <a:pt x="19" y="60"/>
                      </a:cubicBezTo>
                      <a:cubicBezTo>
                        <a:pt x="24" y="53"/>
                        <a:pt x="24" y="53"/>
                        <a:pt x="24" y="53"/>
                      </a:cubicBezTo>
                      <a:cubicBezTo>
                        <a:pt x="32" y="39"/>
                        <a:pt x="34" y="20"/>
                        <a:pt x="30" y="3"/>
                      </a:cubicBezTo>
                      <a:cubicBezTo>
                        <a:pt x="30" y="1"/>
                        <a:pt x="28" y="0"/>
                        <a:pt x="26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74" name="Freeform 781"/>
                <p:cNvSpPr/>
                <p:nvPr/>
              </p:nvSpPr>
              <p:spPr bwMode="auto">
                <a:xfrm>
                  <a:off x="1230" y="1961"/>
                  <a:ext cx="70" cy="237"/>
                </a:xfrm>
                <a:custGeom>
                  <a:avLst/>
                  <a:gdLst>
                    <a:gd name="T0" fmla="*/ 20 w 28"/>
                    <a:gd name="T1" fmla="*/ 21 h 89"/>
                    <a:gd name="T2" fmla="*/ 20 w 28"/>
                    <a:gd name="T3" fmla="*/ 93 h 89"/>
                    <a:gd name="T4" fmla="*/ 175 w 28"/>
                    <a:gd name="T5" fmla="*/ 703 h 89"/>
                    <a:gd name="T6" fmla="*/ 158 w 28"/>
                    <a:gd name="T7" fmla="*/ 794 h 89"/>
                    <a:gd name="T8" fmla="*/ 363 w 28"/>
                    <a:gd name="T9" fmla="*/ 1659 h 89"/>
                    <a:gd name="T10" fmla="*/ 425 w 28"/>
                    <a:gd name="T11" fmla="*/ 1659 h 89"/>
                    <a:gd name="T12" fmla="*/ 425 w 28"/>
                    <a:gd name="T13" fmla="*/ 1587 h 89"/>
                    <a:gd name="T14" fmla="*/ 250 w 28"/>
                    <a:gd name="T15" fmla="*/ 794 h 89"/>
                    <a:gd name="T16" fmla="*/ 270 w 28"/>
                    <a:gd name="T17" fmla="*/ 716 h 89"/>
                    <a:gd name="T18" fmla="*/ 95 w 28"/>
                    <a:gd name="T19" fmla="*/ 21 h 89"/>
                    <a:gd name="T20" fmla="*/ 20 w 28"/>
                    <a:gd name="T21" fmla="*/ 21 h 8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8" h="89">
                      <a:moveTo>
                        <a:pt x="1" y="1"/>
                      </a:moveTo>
                      <a:cubicBezTo>
                        <a:pt x="0" y="2"/>
                        <a:pt x="0" y="3"/>
                        <a:pt x="1" y="5"/>
                      </a:cubicBezTo>
                      <a:cubicBezTo>
                        <a:pt x="8" y="15"/>
                        <a:pt x="12" y="26"/>
                        <a:pt x="11" y="37"/>
                      </a:cubicBezTo>
                      <a:cubicBezTo>
                        <a:pt x="10" y="42"/>
                        <a:pt x="10" y="42"/>
                        <a:pt x="10" y="42"/>
                      </a:cubicBezTo>
                      <a:cubicBezTo>
                        <a:pt x="9" y="59"/>
                        <a:pt x="8" y="75"/>
                        <a:pt x="23" y="88"/>
                      </a:cubicBezTo>
                      <a:cubicBezTo>
                        <a:pt x="24" y="89"/>
                        <a:pt x="26" y="89"/>
                        <a:pt x="27" y="88"/>
                      </a:cubicBezTo>
                      <a:cubicBezTo>
                        <a:pt x="28" y="87"/>
                        <a:pt x="28" y="85"/>
                        <a:pt x="27" y="84"/>
                      </a:cubicBezTo>
                      <a:cubicBezTo>
                        <a:pt x="14" y="72"/>
                        <a:pt x="15" y="58"/>
                        <a:pt x="16" y="42"/>
                      </a:cubicBezTo>
                      <a:cubicBezTo>
                        <a:pt x="17" y="38"/>
                        <a:pt x="17" y="38"/>
                        <a:pt x="17" y="38"/>
                      </a:cubicBezTo>
                      <a:cubicBezTo>
                        <a:pt x="18" y="25"/>
                        <a:pt x="14" y="13"/>
                        <a:pt x="6" y="1"/>
                      </a:cubicBezTo>
                      <a:cubicBezTo>
                        <a:pt x="5" y="0"/>
                        <a:pt x="3" y="0"/>
                        <a:pt x="1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75" name="Freeform 782"/>
                <p:cNvSpPr/>
                <p:nvPr/>
              </p:nvSpPr>
              <p:spPr bwMode="auto">
                <a:xfrm>
                  <a:off x="1340" y="2150"/>
                  <a:ext cx="73" cy="91"/>
                </a:xfrm>
                <a:custGeom>
                  <a:avLst/>
                  <a:gdLst>
                    <a:gd name="T0" fmla="*/ 368 w 29"/>
                    <a:gd name="T1" fmla="*/ 56 h 34"/>
                    <a:gd name="T2" fmla="*/ 242 w 29"/>
                    <a:gd name="T3" fmla="*/ 209 h 34"/>
                    <a:gd name="T4" fmla="*/ 33 w 29"/>
                    <a:gd name="T5" fmla="*/ 616 h 34"/>
                    <a:gd name="T6" fmla="*/ 83 w 29"/>
                    <a:gd name="T7" fmla="*/ 653 h 34"/>
                    <a:gd name="T8" fmla="*/ 126 w 29"/>
                    <a:gd name="T9" fmla="*/ 594 h 34"/>
                    <a:gd name="T10" fmla="*/ 284 w 29"/>
                    <a:gd name="T11" fmla="*/ 308 h 34"/>
                    <a:gd name="T12" fmla="*/ 463 w 29"/>
                    <a:gd name="T13" fmla="*/ 78 h 34"/>
                    <a:gd name="T14" fmla="*/ 413 w 29"/>
                    <a:gd name="T15" fmla="*/ 21 h 34"/>
                    <a:gd name="T16" fmla="*/ 368 w 29"/>
                    <a:gd name="T17" fmla="*/ 56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9" h="34">
                      <a:moveTo>
                        <a:pt x="23" y="3"/>
                      </a:moveTo>
                      <a:cubicBezTo>
                        <a:pt x="23" y="7"/>
                        <a:pt x="20" y="9"/>
                        <a:pt x="15" y="11"/>
                      </a:cubicBezTo>
                      <a:cubicBezTo>
                        <a:pt x="9" y="15"/>
                        <a:pt x="0" y="19"/>
                        <a:pt x="2" y="32"/>
                      </a:cubicBezTo>
                      <a:cubicBezTo>
                        <a:pt x="2" y="33"/>
                        <a:pt x="4" y="34"/>
                        <a:pt x="5" y="34"/>
                      </a:cubicBezTo>
                      <a:cubicBezTo>
                        <a:pt x="7" y="34"/>
                        <a:pt x="8" y="33"/>
                        <a:pt x="8" y="31"/>
                      </a:cubicBezTo>
                      <a:cubicBezTo>
                        <a:pt x="7" y="23"/>
                        <a:pt x="11" y="20"/>
                        <a:pt x="18" y="16"/>
                      </a:cubicBezTo>
                      <a:cubicBezTo>
                        <a:pt x="23" y="14"/>
                        <a:pt x="28" y="11"/>
                        <a:pt x="29" y="4"/>
                      </a:cubicBezTo>
                      <a:cubicBezTo>
                        <a:pt x="29" y="2"/>
                        <a:pt x="28" y="1"/>
                        <a:pt x="26" y="1"/>
                      </a:cubicBezTo>
                      <a:cubicBezTo>
                        <a:pt x="25" y="0"/>
                        <a:pt x="23" y="2"/>
                        <a:pt x="23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76" name="Freeform 783"/>
                <p:cNvSpPr/>
                <p:nvPr/>
              </p:nvSpPr>
              <p:spPr bwMode="auto">
                <a:xfrm>
                  <a:off x="1345" y="1934"/>
                  <a:ext cx="98" cy="184"/>
                </a:xfrm>
                <a:custGeom>
                  <a:avLst/>
                  <a:gdLst>
                    <a:gd name="T0" fmla="*/ 158 w 39"/>
                    <a:gd name="T1" fmla="*/ 0 h 69"/>
                    <a:gd name="T2" fmla="*/ 113 w 39"/>
                    <a:gd name="T3" fmla="*/ 56 h 69"/>
                    <a:gd name="T4" fmla="*/ 83 w 39"/>
                    <a:gd name="T5" fmla="*/ 320 h 69"/>
                    <a:gd name="T6" fmla="*/ 146 w 39"/>
                    <a:gd name="T7" fmla="*/ 1003 h 69"/>
                    <a:gd name="T8" fmla="*/ 367 w 39"/>
                    <a:gd name="T9" fmla="*/ 1173 h 69"/>
                    <a:gd name="T10" fmla="*/ 525 w 39"/>
                    <a:gd name="T11" fmla="*/ 1288 h 69"/>
                    <a:gd name="T12" fmla="*/ 601 w 39"/>
                    <a:gd name="T13" fmla="*/ 1272 h 69"/>
                    <a:gd name="T14" fmla="*/ 588 w 39"/>
                    <a:gd name="T15" fmla="*/ 1195 h 69"/>
                    <a:gd name="T16" fmla="*/ 410 w 39"/>
                    <a:gd name="T17" fmla="*/ 1080 h 69"/>
                    <a:gd name="T18" fmla="*/ 221 w 39"/>
                    <a:gd name="T19" fmla="*/ 931 h 69"/>
                    <a:gd name="T20" fmla="*/ 176 w 39"/>
                    <a:gd name="T21" fmla="*/ 363 h 69"/>
                    <a:gd name="T22" fmla="*/ 209 w 39"/>
                    <a:gd name="T23" fmla="*/ 35 h 69"/>
                    <a:gd name="T24" fmla="*/ 158 w 39"/>
                    <a:gd name="T25" fmla="*/ 0 h 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" h="69">
                      <a:moveTo>
                        <a:pt x="10" y="0"/>
                      </a:moveTo>
                      <a:cubicBezTo>
                        <a:pt x="8" y="0"/>
                        <a:pt x="7" y="1"/>
                        <a:pt x="7" y="3"/>
                      </a:cubicBezTo>
                      <a:cubicBezTo>
                        <a:pt x="7" y="7"/>
                        <a:pt x="6" y="12"/>
                        <a:pt x="5" y="17"/>
                      </a:cubicBezTo>
                      <a:cubicBezTo>
                        <a:pt x="3" y="30"/>
                        <a:pt x="0" y="44"/>
                        <a:pt x="9" y="53"/>
                      </a:cubicBezTo>
                      <a:cubicBezTo>
                        <a:pt x="13" y="57"/>
                        <a:pt x="18" y="60"/>
                        <a:pt x="23" y="62"/>
                      </a:cubicBezTo>
                      <a:cubicBezTo>
                        <a:pt x="27" y="64"/>
                        <a:pt x="31" y="65"/>
                        <a:pt x="33" y="68"/>
                      </a:cubicBezTo>
                      <a:cubicBezTo>
                        <a:pt x="35" y="69"/>
                        <a:pt x="37" y="69"/>
                        <a:pt x="38" y="67"/>
                      </a:cubicBezTo>
                      <a:cubicBezTo>
                        <a:pt x="39" y="66"/>
                        <a:pt x="39" y="64"/>
                        <a:pt x="37" y="63"/>
                      </a:cubicBezTo>
                      <a:cubicBezTo>
                        <a:pt x="34" y="60"/>
                        <a:pt x="30" y="58"/>
                        <a:pt x="26" y="57"/>
                      </a:cubicBezTo>
                      <a:cubicBezTo>
                        <a:pt x="21" y="54"/>
                        <a:pt x="17" y="52"/>
                        <a:pt x="14" y="49"/>
                      </a:cubicBezTo>
                      <a:cubicBezTo>
                        <a:pt x="7" y="42"/>
                        <a:pt x="9" y="30"/>
                        <a:pt x="11" y="19"/>
                      </a:cubicBezTo>
                      <a:cubicBezTo>
                        <a:pt x="12" y="13"/>
                        <a:pt x="13" y="7"/>
                        <a:pt x="13" y="2"/>
                      </a:cubicBezTo>
                      <a:cubicBezTo>
                        <a:pt x="13" y="1"/>
                        <a:pt x="11" y="0"/>
                        <a:pt x="10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77" name="Freeform 784"/>
                <p:cNvSpPr/>
                <p:nvPr/>
              </p:nvSpPr>
              <p:spPr bwMode="auto">
                <a:xfrm>
                  <a:off x="1483" y="1857"/>
                  <a:ext cx="105" cy="243"/>
                </a:xfrm>
                <a:custGeom>
                  <a:avLst/>
                  <a:gdLst>
                    <a:gd name="T0" fmla="*/ 563 w 42"/>
                    <a:gd name="T1" fmla="*/ 56 h 91"/>
                    <a:gd name="T2" fmla="*/ 458 w 42"/>
                    <a:gd name="T3" fmla="*/ 435 h 91"/>
                    <a:gd name="T4" fmla="*/ 470 w 42"/>
                    <a:gd name="T5" fmla="*/ 628 h 91"/>
                    <a:gd name="T6" fmla="*/ 458 w 42"/>
                    <a:gd name="T7" fmla="*/ 897 h 91"/>
                    <a:gd name="T8" fmla="*/ 313 w 42"/>
                    <a:gd name="T9" fmla="*/ 1084 h 91"/>
                    <a:gd name="T10" fmla="*/ 83 w 42"/>
                    <a:gd name="T11" fmla="*/ 1698 h 91"/>
                    <a:gd name="T12" fmla="*/ 145 w 42"/>
                    <a:gd name="T13" fmla="*/ 1733 h 91"/>
                    <a:gd name="T14" fmla="*/ 175 w 42"/>
                    <a:gd name="T15" fmla="*/ 1656 h 91"/>
                    <a:gd name="T16" fmla="*/ 395 w 42"/>
                    <a:gd name="T17" fmla="*/ 1162 h 91"/>
                    <a:gd name="T18" fmla="*/ 533 w 42"/>
                    <a:gd name="T19" fmla="*/ 956 h 91"/>
                    <a:gd name="T20" fmla="*/ 563 w 42"/>
                    <a:gd name="T21" fmla="*/ 606 h 91"/>
                    <a:gd name="T22" fmla="*/ 550 w 42"/>
                    <a:gd name="T23" fmla="*/ 435 h 91"/>
                    <a:gd name="T24" fmla="*/ 645 w 42"/>
                    <a:gd name="T25" fmla="*/ 93 h 91"/>
                    <a:gd name="T26" fmla="*/ 625 w 42"/>
                    <a:gd name="T27" fmla="*/ 21 h 91"/>
                    <a:gd name="T28" fmla="*/ 563 w 42"/>
                    <a:gd name="T29" fmla="*/ 56 h 9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2" h="91">
                      <a:moveTo>
                        <a:pt x="36" y="3"/>
                      </a:moveTo>
                      <a:cubicBezTo>
                        <a:pt x="33" y="9"/>
                        <a:pt x="29" y="16"/>
                        <a:pt x="29" y="23"/>
                      </a:cubicBezTo>
                      <a:cubicBezTo>
                        <a:pt x="29" y="27"/>
                        <a:pt x="30" y="30"/>
                        <a:pt x="30" y="33"/>
                      </a:cubicBezTo>
                      <a:cubicBezTo>
                        <a:pt x="31" y="38"/>
                        <a:pt x="32" y="41"/>
                        <a:pt x="29" y="47"/>
                      </a:cubicBezTo>
                      <a:cubicBezTo>
                        <a:pt x="27" y="50"/>
                        <a:pt x="24" y="53"/>
                        <a:pt x="20" y="57"/>
                      </a:cubicBezTo>
                      <a:cubicBezTo>
                        <a:pt x="11" y="66"/>
                        <a:pt x="0" y="78"/>
                        <a:pt x="5" y="89"/>
                      </a:cubicBezTo>
                      <a:cubicBezTo>
                        <a:pt x="6" y="91"/>
                        <a:pt x="8" y="91"/>
                        <a:pt x="9" y="91"/>
                      </a:cubicBezTo>
                      <a:cubicBezTo>
                        <a:pt x="11" y="90"/>
                        <a:pt x="11" y="88"/>
                        <a:pt x="11" y="87"/>
                      </a:cubicBezTo>
                      <a:cubicBezTo>
                        <a:pt x="7" y="79"/>
                        <a:pt x="17" y="69"/>
                        <a:pt x="25" y="61"/>
                      </a:cubicBezTo>
                      <a:cubicBezTo>
                        <a:pt x="29" y="57"/>
                        <a:pt x="32" y="53"/>
                        <a:pt x="34" y="50"/>
                      </a:cubicBezTo>
                      <a:cubicBezTo>
                        <a:pt x="38" y="42"/>
                        <a:pt x="37" y="37"/>
                        <a:pt x="36" y="32"/>
                      </a:cubicBezTo>
                      <a:cubicBezTo>
                        <a:pt x="36" y="29"/>
                        <a:pt x="35" y="26"/>
                        <a:pt x="35" y="23"/>
                      </a:cubicBezTo>
                      <a:cubicBezTo>
                        <a:pt x="35" y="18"/>
                        <a:pt x="39" y="11"/>
                        <a:pt x="41" y="5"/>
                      </a:cubicBezTo>
                      <a:cubicBezTo>
                        <a:pt x="42" y="4"/>
                        <a:pt x="41" y="2"/>
                        <a:pt x="40" y="1"/>
                      </a:cubicBezTo>
                      <a:cubicBezTo>
                        <a:pt x="38" y="0"/>
                        <a:pt x="37" y="1"/>
                        <a:pt x="36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78" name="Freeform 785"/>
                <p:cNvSpPr/>
                <p:nvPr/>
              </p:nvSpPr>
              <p:spPr bwMode="auto">
                <a:xfrm>
                  <a:off x="1730" y="1777"/>
                  <a:ext cx="90" cy="235"/>
                </a:xfrm>
                <a:custGeom>
                  <a:avLst/>
                  <a:gdLst>
                    <a:gd name="T0" fmla="*/ 458 w 36"/>
                    <a:gd name="T1" fmla="*/ 35 h 88"/>
                    <a:gd name="T2" fmla="*/ 438 w 36"/>
                    <a:gd name="T3" fmla="*/ 307 h 88"/>
                    <a:gd name="T4" fmla="*/ 438 w 36"/>
                    <a:gd name="T5" fmla="*/ 491 h 88"/>
                    <a:gd name="T6" fmla="*/ 300 w 36"/>
                    <a:gd name="T7" fmla="*/ 820 h 88"/>
                    <a:gd name="T8" fmla="*/ 270 w 36"/>
                    <a:gd name="T9" fmla="*/ 855 h 88"/>
                    <a:gd name="T10" fmla="*/ 20 w 36"/>
                    <a:gd name="T11" fmla="*/ 1640 h 88"/>
                    <a:gd name="T12" fmla="*/ 63 w 36"/>
                    <a:gd name="T13" fmla="*/ 1677 h 88"/>
                    <a:gd name="T14" fmla="*/ 113 w 36"/>
                    <a:gd name="T15" fmla="*/ 1618 h 88"/>
                    <a:gd name="T16" fmla="*/ 333 w 36"/>
                    <a:gd name="T17" fmla="*/ 935 h 88"/>
                    <a:gd name="T18" fmla="*/ 363 w 36"/>
                    <a:gd name="T19" fmla="*/ 897 h 88"/>
                    <a:gd name="T20" fmla="*/ 533 w 36"/>
                    <a:gd name="T21" fmla="*/ 534 h 88"/>
                    <a:gd name="T22" fmla="*/ 533 w 36"/>
                    <a:gd name="T23" fmla="*/ 307 h 88"/>
                    <a:gd name="T24" fmla="*/ 550 w 36"/>
                    <a:gd name="T25" fmla="*/ 77 h 88"/>
                    <a:gd name="T26" fmla="*/ 520 w 36"/>
                    <a:gd name="T27" fmla="*/ 21 h 88"/>
                    <a:gd name="T28" fmla="*/ 458 w 36"/>
                    <a:gd name="T29" fmla="*/ 35 h 8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6" h="88">
                      <a:moveTo>
                        <a:pt x="29" y="2"/>
                      </a:moveTo>
                      <a:cubicBezTo>
                        <a:pt x="28" y="7"/>
                        <a:pt x="28" y="12"/>
                        <a:pt x="28" y="16"/>
                      </a:cubicBezTo>
                      <a:cubicBezTo>
                        <a:pt x="29" y="20"/>
                        <a:pt x="29" y="23"/>
                        <a:pt x="28" y="26"/>
                      </a:cubicBezTo>
                      <a:cubicBezTo>
                        <a:pt x="27" y="33"/>
                        <a:pt x="23" y="38"/>
                        <a:pt x="19" y="43"/>
                      </a:cubicBezTo>
                      <a:cubicBezTo>
                        <a:pt x="17" y="45"/>
                        <a:pt x="17" y="45"/>
                        <a:pt x="17" y="45"/>
                      </a:cubicBezTo>
                      <a:cubicBezTo>
                        <a:pt x="9" y="55"/>
                        <a:pt x="0" y="68"/>
                        <a:pt x="1" y="86"/>
                      </a:cubicBezTo>
                      <a:cubicBezTo>
                        <a:pt x="1" y="87"/>
                        <a:pt x="2" y="88"/>
                        <a:pt x="4" y="88"/>
                      </a:cubicBezTo>
                      <a:cubicBezTo>
                        <a:pt x="5" y="88"/>
                        <a:pt x="7" y="87"/>
                        <a:pt x="7" y="85"/>
                      </a:cubicBezTo>
                      <a:cubicBezTo>
                        <a:pt x="6" y="73"/>
                        <a:pt x="11" y="62"/>
                        <a:pt x="21" y="49"/>
                      </a:cubicBezTo>
                      <a:cubicBezTo>
                        <a:pt x="23" y="47"/>
                        <a:pt x="23" y="47"/>
                        <a:pt x="23" y="47"/>
                      </a:cubicBezTo>
                      <a:cubicBezTo>
                        <a:pt x="28" y="41"/>
                        <a:pt x="33" y="36"/>
                        <a:pt x="34" y="28"/>
                      </a:cubicBezTo>
                      <a:cubicBezTo>
                        <a:pt x="35" y="24"/>
                        <a:pt x="35" y="20"/>
                        <a:pt x="34" y="16"/>
                      </a:cubicBezTo>
                      <a:cubicBezTo>
                        <a:pt x="34" y="12"/>
                        <a:pt x="34" y="8"/>
                        <a:pt x="35" y="4"/>
                      </a:cubicBezTo>
                      <a:cubicBezTo>
                        <a:pt x="36" y="3"/>
                        <a:pt x="35" y="1"/>
                        <a:pt x="33" y="1"/>
                      </a:cubicBezTo>
                      <a:cubicBezTo>
                        <a:pt x="32" y="0"/>
                        <a:pt x="30" y="1"/>
                        <a:pt x="29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79" name="Freeform 786"/>
                <p:cNvSpPr/>
                <p:nvPr/>
              </p:nvSpPr>
              <p:spPr bwMode="auto">
                <a:xfrm>
                  <a:off x="1350" y="2214"/>
                  <a:ext cx="108" cy="251"/>
                </a:xfrm>
                <a:custGeom>
                  <a:avLst/>
                  <a:gdLst>
                    <a:gd name="T0" fmla="*/ 588 w 43"/>
                    <a:gd name="T1" fmla="*/ 35 h 94"/>
                    <a:gd name="T2" fmla="*/ 379 w 43"/>
                    <a:gd name="T3" fmla="*/ 342 h 94"/>
                    <a:gd name="T4" fmla="*/ 221 w 43"/>
                    <a:gd name="T5" fmla="*/ 513 h 94"/>
                    <a:gd name="T6" fmla="*/ 126 w 43"/>
                    <a:gd name="T7" fmla="*/ 1733 h 94"/>
                    <a:gd name="T8" fmla="*/ 188 w 43"/>
                    <a:gd name="T9" fmla="*/ 1789 h 94"/>
                    <a:gd name="T10" fmla="*/ 221 w 43"/>
                    <a:gd name="T11" fmla="*/ 1712 h 94"/>
                    <a:gd name="T12" fmla="*/ 304 w 43"/>
                    <a:gd name="T13" fmla="*/ 593 h 94"/>
                    <a:gd name="T14" fmla="*/ 442 w 43"/>
                    <a:gd name="T15" fmla="*/ 435 h 94"/>
                    <a:gd name="T16" fmla="*/ 681 w 43"/>
                    <a:gd name="T17" fmla="*/ 93 h 94"/>
                    <a:gd name="T18" fmla="*/ 651 w 43"/>
                    <a:gd name="T19" fmla="*/ 21 h 94"/>
                    <a:gd name="T20" fmla="*/ 588 w 43"/>
                    <a:gd name="T21" fmla="*/ 35 h 9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3" h="94">
                      <a:moveTo>
                        <a:pt x="37" y="2"/>
                      </a:moveTo>
                      <a:cubicBezTo>
                        <a:pt x="34" y="10"/>
                        <a:pt x="30" y="13"/>
                        <a:pt x="24" y="18"/>
                      </a:cubicBezTo>
                      <a:cubicBezTo>
                        <a:pt x="21" y="21"/>
                        <a:pt x="17" y="24"/>
                        <a:pt x="14" y="27"/>
                      </a:cubicBezTo>
                      <a:cubicBezTo>
                        <a:pt x="0" y="44"/>
                        <a:pt x="5" y="72"/>
                        <a:pt x="8" y="91"/>
                      </a:cubicBezTo>
                      <a:cubicBezTo>
                        <a:pt x="9" y="93"/>
                        <a:pt x="10" y="94"/>
                        <a:pt x="12" y="94"/>
                      </a:cubicBezTo>
                      <a:cubicBezTo>
                        <a:pt x="14" y="94"/>
                        <a:pt x="15" y="92"/>
                        <a:pt x="14" y="90"/>
                      </a:cubicBezTo>
                      <a:cubicBezTo>
                        <a:pt x="11" y="73"/>
                        <a:pt x="7" y="45"/>
                        <a:pt x="19" y="31"/>
                      </a:cubicBezTo>
                      <a:cubicBezTo>
                        <a:pt x="21" y="28"/>
                        <a:pt x="25" y="25"/>
                        <a:pt x="28" y="23"/>
                      </a:cubicBezTo>
                      <a:cubicBezTo>
                        <a:pt x="34" y="18"/>
                        <a:pt x="39" y="13"/>
                        <a:pt x="43" y="5"/>
                      </a:cubicBezTo>
                      <a:cubicBezTo>
                        <a:pt x="43" y="3"/>
                        <a:pt x="43" y="1"/>
                        <a:pt x="41" y="1"/>
                      </a:cubicBezTo>
                      <a:cubicBezTo>
                        <a:pt x="40" y="0"/>
                        <a:pt x="38" y="1"/>
                        <a:pt x="37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80" name="Freeform 787"/>
                <p:cNvSpPr/>
                <p:nvPr/>
              </p:nvSpPr>
              <p:spPr bwMode="auto">
                <a:xfrm>
                  <a:off x="1510" y="2153"/>
                  <a:ext cx="95" cy="80"/>
                </a:xfrm>
                <a:custGeom>
                  <a:avLst/>
                  <a:gdLst>
                    <a:gd name="T0" fmla="*/ 33 w 38"/>
                    <a:gd name="T1" fmla="*/ 21 h 30"/>
                    <a:gd name="T2" fmla="*/ 0 w 38"/>
                    <a:gd name="T3" fmla="*/ 77 h 30"/>
                    <a:gd name="T4" fmla="*/ 270 w 38"/>
                    <a:gd name="T5" fmla="*/ 320 h 30"/>
                    <a:gd name="T6" fmla="*/ 488 w 38"/>
                    <a:gd name="T7" fmla="*/ 512 h 30"/>
                    <a:gd name="T8" fmla="*/ 550 w 38"/>
                    <a:gd name="T9" fmla="*/ 547 h 30"/>
                    <a:gd name="T10" fmla="*/ 583 w 38"/>
                    <a:gd name="T11" fmla="*/ 477 h 30"/>
                    <a:gd name="T12" fmla="*/ 283 w 38"/>
                    <a:gd name="T13" fmla="*/ 227 h 30"/>
                    <a:gd name="T14" fmla="*/ 95 w 38"/>
                    <a:gd name="T15" fmla="*/ 56 h 30"/>
                    <a:gd name="T16" fmla="*/ 33 w 38"/>
                    <a:gd name="T17" fmla="*/ 21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8" h="30">
                      <a:moveTo>
                        <a:pt x="2" y="1"/>
                      </a:moveTo>
                      <a:cubicBezTo>
                        <a:pt x="1" y="1"/>
                        <a:pt x="0" y="3"/>
                        <a:pt x="0" y="4"/>
                      </a:cubicBezTo>
                      <a:cubicBezTo>
                        <a:pt x="2" y="13"/>
                        <a:pt x="10" y="15"/>
                        <a:pt x="17" y="17"/>
                      </a:cubicBezTo>
                      <a:cubicBezTo>
                        <a:pt x="23" y="19"/>
                        <a:pt x="29" y="21"/>
                        <a:pt x="31" y="27"/>
                      </a:cubicBezTo>
                      <a:cubicBezTo>
                        <a:pt x="32" y="29"/>
                        <a:pt x="34" y="30"/>
                        <a:pt x="35" y="29"/>
                      </a:cubicBezTo>
                      <a:cubicBezTo>
                        <a:pt x="37" y="29"/>
                        <a:pt x="38" y="27"/>
                        <a:pt x="37" y="25"/>
                      </a:cubicBezTo>
                      <a:cubicBezTo>
                        <a:pt x="34" y="16"/>
                        <a:pt x="25" y="14"/>
                        <a:pt x="18" y="12"/>
                      </a:cubicBezTo>
                      <a:cubicBezTo>
                        <a:pt x="11" y="10"/>
                        <a:pt x="7" y="8"/>
                        <a:pt x="6" y="3"/>
                      </a:cubicBezTo>
                      <a:cubicBezTo>
                        <a:pt x="5" y="1"/>
                        <a:pt x="4" y="0"/>
                        <a:pt x="2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81" name="Freeform 788"/>
                <p:cNvSpPr/>
                <p:nvPr/>
              </p:nvSpPr>
              <p:spPr bwMode="auto">
                <a:xfrm>
                  <a:off x="1858" y="1918"/>
                  <a:ext cx="232" cy="142"/>
                </a:xfrm>
                <a:custGeom>
                  <a:avLst/>
                  <a:gdLst>
                    <a:gd name="T0" fmla="*/ 30 w 93"/>
                    <a:gd name="T1" fmla="*/ 209 h 53"/>
                    <a:gd name="T2" fmla="*/ 0 w 93"/>
                    <a:gd name="T3" fmla="*/ 287 h 53"/>
                    <a:gd name="T4" fmla="*/ 62 w 93"/>
                    <a:gd name="T5" fmla="*/ 308 h 53"/>
                    <a:gd name="T6" fmla="*/ 853 w 93"/>
                    <a:gd name="T7" fmla="*/ 330 h 53"/>
                    <a:gd name="T8" fmla="*/ 1040 w 93"/>
                    <a:gd name="T9" fmla="*/ 595 h 53"/>
                    <a:gd name="T10" fmla="*/ 1382 w 93"/>
                    <a:gd name="T11" fmla="*/ 997 h 53"/>
                    <a:gd name="T12" fmla="*/ 1444 w 93"/>
                    <a:gd name="T13" fmla="*/ 962 h 53"/>
                    <a:gd name="T14" fmla="*/ 1412 w 93"/>
                    <a:gd name="T15" fmla="*/ 906 h 53"/>
                    <a:gd name="T16" fmla="*/ 1103 w 93"/>
                    <a:gd name="T17" fmla="*/ 539 h 53"/>
                    <a:gd name="T18" fmla="*/ 903 w 93"/>
                    <a:gd name="T19" fmla="*/ 230 h 53"/>
                    <a:gd name="T20" fmla="*/ 30 w 93"/>
                    <a:gd name="T21" fmla="*/ 209 h 5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3" h="53">
                      <a:moveTo>
                        <a:pt x="2" y="11"/>
                      </a:moveTo>
                      <a:cubicBezTo>
                        <a:pt x="0" y="11"/>
                        <a:pt x="0" y="13"/>
                        <a:pt x="0" y="15"/>
                      </a:cubicBezTo>
                      <a:cubicBezTo>
                        <a:pt x="1" y="16"/>
                        <a:pt x="3" y="17"/>
                        <a:pt x="4" y="16"/>
                      </a:cubicBezTo>
                      <a:cubicBezTo>
                        <a:pt x="19" y="8"/>
                        <a:pt x="41" y="6"/>
                        <a:pt x="55" y="17"/>
                      </a:cubicBezTo>
                      <a:cubicBezTo>
                        <a:pt x="59" y="20"/>
                        <a:pt x="63" y="25"/>
                        <a:pt x="67" y="31"/>
                      </a:cubicBezTo>
                      <a:cubicBezTo>
                        <a:pt x="73" y="40"/>
                        <a:pt x="79" y="50"/>
                        <a:pt x="89" y="52"/>
                      </a:cubicBezTo>
                      <a:cubicBezTo>
                        <a:pt x="91" y="53"/>
                        <a:pt x="92" y="52"/>
                        <a:pt x="93" y="50"/>
                      </a:cubicBezTo>
                      <a:cubicBezTo>
                        <a:pt x="93" y="49"/>
                        <a:pt x="92" y="47"/>
                        <a:pt x="91" y="47"/>
                      </a:cubicBezTo>
                      <a:cubicBezTo>
                        <a:pt x="83" y="45"/>
                        <a:pt x="77" y="36"/>
                        <a:pt x="71" y="28"/>
                      </a:cubicBezTo>
                      <a:cubicBezTo>
                        <a:pt x="67" y="21"/>
                        <a:pt x="63" y="16"/>
                        <a:pt x="58" y="12"/>
                      </a:cubicBezTo>
                      <a:cubicBezTo>
                        <a:pt x="43" y="0"/>
                        <a:pt x="18" y="2"/>
                        <a:pt x="2" y="1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82" name="Freeform 789"/>
                <p:cNvSpPr/>
                <p:nvPr/>
              </p:nvSpPr>
              <p:spPr bwMode="auto">
                <a:xfrm>
                  <a:off x="2058" y="1838"/>
                  <a:ext cx="252" cy="70"/>
                </a:xfrm>
                <a:custGeom>
                  <a:avLst/>
                  <a:gdLst>
                    <a:gd name="T0" fmla="*/ 946 w 101"/>
                    <a:gd name="T1" fmla="*/ 197 h 26"/>
                    <a:gd name="T2" fmla="*/ 716 w 101"/>
                    <a:gd name="T3" fmla="*/ 291 h 26"/>
                    <a:gd name="T4" fmla="*/ 137 w 101"/>
                    <a:gd name="T5" fmla="*/ 232 h 26"/>
                    <a:gd name="T6" fmla="*/ 62 w 101"/>
                    <a:gd name="T7" fmla="*/ 197 h 26"/>
                    <a:gd name="T8" fmla="*/ 0 w 101"/>
                    <a:gd name="T9" fmla="*/ 232 h 26"/>
                    <a:gd name="T10" fmla="*/ 30 w 101"/>
                    <a:gd name="T11" fmla="*/ 312 h 26"/>
                    <a:gd name="T12" fmla="*/ 105 w 101"/>
                    <a:gd name="T13" fmla="*/ 334 h 26"/>
                    <a:gd name="T14" fmla="*/ 746 w 101"/>
                    <a:gd name="T15" fmla="*/ 412 h 26"/>
                    <a:gd name="T16" fmla="*/ 978 w 101"/>
                    <a:gd name="T17" fmla="*/ 291 h 26"/>
                    <a:gd name="T18" fmla="*/ 1507 w 101"/>
                    <a:gd name="T19" fmla="*/ 175 h 26"/>
                    <a:gd name="T20" fmla="*/ 1569 w 101"/>
                    <a:gd name="T21" fmla="*/ 137 h 26"/>
                    <a:gd name="T22" fmla="*/ 1524 w 101"/>
                    <a:gd name="T23" fmla="*/ 59 h 26"/>
                    <a:gd name="T24" fmla="*/ 946 w 101"/>
                    <a:gd name="T25" fmla="*/ 197 h 2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01" h="26">
                      <a:moveTo>
                        <a:pt x="61" y="10"/>
                      </a:moveTo>
                      <a:cubicBezTo>
                        <a:pt x="56" y="12"/>
                        <a:pt x="51" y="14"/>
                        <a:pt x="46" y="15"/>
                      </a:cubicBezTo>
                      <a:cubicBezTo>
                        <a:pt x="33" y="19"/>
                        <a:pt x="22" y="16"/>
                        <a:pt x="9" y="12"/>
                      </a:cubicBezTo>
                      <a:cubicBezTo>
                        <a:pt x="4" y="10"/>
                        <a:pt x="4" y="10"/>
                        <a:pt x="4" y="10"/>
                      </a:cubicBezTo>
                      <a:cubicBezTo>
                        <a:pt x="3" y="9"/>
                        <a:pt x="1" y="10"/>
                        <a:pt x="0" y="12"/>
                      </a:cubicBezTo>
                      <a:cubicBezTo>
                        <a:pt x="0" y="13"/>
                        <a:pt x="1" y="15"/>
                        <a:pt x="2" y="16"/>
                      </a:cubicBezTo>
                      <a:cubicBezTo>
                        <a:pt x="7" y="17"/>
                        <a:pt x="7" y="17"/>
                        <a:pt x="7" y="17"/>
                      </a:cubicBezTo>
                      <a:cubicBezTo>
                        <a:pt x="20" y="22"/>
                        <a:pt x="33" y="26"/>
                        <a:pt x="48" y="21"/>
                      </a:cubicBezTo>
                      <a:cubicBezTo>
                        <a:pt x="53" y="20"/>
                        <a:pt x="58" y="17"/>
                        <a:pt x="63" y="15"/>
                      </a:cubicBezTo>
                      <a:cubicBezTo>
                        <a:pt x="74" y="11"/>
                        <a:pt x="85" y="6"/>
                        <a:pt x="97" y="9"/>
                      </a:cubicBezTo>
                      <a:cubicBezTo>
                        <a:pt x="99" y="9"/>
                        <a:pt x="100" y="8"/>
                        <a:pt x="101" y="7"/>
                      </a:cubicBezTo>
                      <a:cubicBezTo>
                        <a:pt x="101" y="5"/>
                        <a:pt x="100" y="4"/>
                        <a:pt x="98" y="3"/>
                      </a:cubicBezTo>
                      <a:cubicBezTo>
                        <a:pt x="84" y="0"/>
                        <a:pt x="72" y="5"/>
                        <a:pt x="61" y="1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83" name="Freeform 790"/>
                <p:cNvSpPr/>
                <p:nvPr/>
              </p:nvSpPr>
              <p:spPr bwMode="auto">
                <a:xfrm>
                  <a:off x="2143" y="1590"/>
                  <a:ext cx="200" cy="195"/>
                </a:xfrm>
                <a:custGeom>
                  <a:avLst/>
                  <a:gdLst>
                    <a:gd name="T0" fmla="*/ 1175 w 80"/>
                    <a:gd name="T1" fmla="*/ 21 h 73"/>
                    <a:gd name="T2" fmla="*/ 938 w 80"/>
                    <a:gd name="T3" fmla="*/ 56 h 73"/>
                    <a:gd name="T4" fmla="*/ 645 w 80"/>
                    <a:gd name="T5" fmla="*/ 115 h 73"/>
                    <a:gd name="T6" fmla="*/ 425 w 80"/>
                    <a:gd name="T7" fmla="*/ 513 h 73"/>
                    <a:gd name="T8" fmla="*/ 395 w 80"/>
                    <a:gd name="T9" fmla="*/ 628 h 73"/>
                    <a:gd name="T10" fmla="*/ 63 w 80"/>
                    <a:gd name="T11" fmla="*/ 1199 h 73"/>
                    <a:gd name="T12" fmla="*/ 20 w 80"/>
                    <a:gd name="T13" fmla="*/ 1242 h 73"/>
                    <a:gd name="T14" fmla="*/ 50 w 80"/>
                    <a:gd name="T15" fmla="*/ 1314 h 73"/>
                    <a:gd name="T16" fmla="*/ 470 w 80"/>
                    <a:gd name="T17" fmla="*/ 662 h 73"/>
                    <a:gd name="T18" fmla="*/ 500 w 80"/>
                    <a:gd name="T19" fmla="*/ 572 h 73"/>
                    <a:gd name="T20" fmla="*/ 688 w 80"/>
                    <a:gd name="T21" fmla="*/ 206 h 73"/>
                    <a:gd name="T22" fmla="*/ 925 w 80"/>
                    <a:gd name="T23" fmla="*/ 171 h 73"/>
                    <a:gd name="T24" fmla="*/ 1208 w 80"/>
                    <a:gd name="T25" fmla="*/ 115 h 73"/>
                    <a:gd name="T26" fmla="*/ 1238 w 80"/>
                    <a:gd name="T27" fmla="*/ 35 h 73"/>
                    <a:gd name="T28" fmla="*/ 1175 w 80"/>
                    <a:gd name="T29" fmla="*/ 21 h 7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73">
                      <a:moveTo>
                        <a:pt x="75" y="1"/>
                      </a:moveTo>
                      <a:cubicBezTo>
                        <a:pt x="70" y="3"/>
                        <a:pt x="65" y="3"/>
                        <a:pt x="60" y="3"/>
                      </a:cubicBezTo>
                      <a:cubicBezTo>
                        <a:pt x="53" y="3"/>
                        <a:pt x="47" y="2"/>
                        <a:pt x="41" y="6"/>
                      </a:cubicBezTo>
                      <a:cubicBezTo>
                        <a:pt x="33" y="10"/>
                        <a:pt x="30" y="20"/>
                        <a:pt x="27" y="27"/>
                      </a:cubicBezTo>
                      <a:cubicBezTo>
                        <a:pt x="25" y="33"/>
                        <a:pt x="25" y="33"/>
                        <a:pt x="25" y="33"/>
                      </a:cubicBezTo>
                      <a:cubicBezTo>
                        <a:pt x="22" y="41"/>
                        <a:pt x="13" y="65"/>
                        <a:pt x="4" y="63"/>
                      </a:cubicBezTo>
                      <a:cubicBezTo>
                        <a:pt x="3" y="62"/>
                        <a:pt x="1" y="63"/>
                        <a:pt x="1" y="65"/>
                      </a:cubicBezTo>
                      <a:cubicBezTo>
                        <a:pt x="0" y="66"/>
                        <a:pt x="1" y="68"/>
                        <a:pt x="3" y="69"/>
                      </a:cubicBezTo>
                      <a:cubicBezTo>
                        <a:pt x="16" y="73"/>
                        <a:pt x="26" y="47"/>
                        <a:pt x="30" y="35"/>
                      </a:cubicBezTo>
                      <a:cubicBezTo>
                        <a:pt x="32" y="30"/>
                        <a:pt x="32" y="30"/>
                        <a:pt x="32" y="30"/>
                      </a:cubicBezTo>
                      <a:cubicBezTo>
                        <a:pt x="35" y="23"/>
                        <a:pt x="38" y="14"/>
                        <a:pt x="44" y="11"/>
                      </a:cubicBezTo>
                      <a:cubicBezTo>
                        <a:pt x="48" y="8"/>
                        <a:pt x="54" y="9"/>
                        <a:pt x="59" y="9"/>
                      </a:cubicBezTo>
                      <a:cubicBezTo>
                        <a:pt x="65" y="9"/>
                        <a:pt x="72" y="9"/>
                        <a:pt x="77" y="6"/>
                      </a:cubicBezTo>
                      <a:cubicBezTo>
                        <a:pt x="79" y="6"/>
                        <a:pt x="80" y="4"/>
                        <a:pt x="79" y="2"/>
                      </a:cubicBezTo>
                      <a:cubicBezTo>
                        <a:pt x="78" y="1"/>
                        <a:pt x="76" y="0"/>
                        <a:pt x="75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84" name="Freeform 791"/>
                <p:cNvSpPr/>
                <p:nvPr/>
              </p:nvSpPr>
              <p:spPr bwMode="auto">
                <a:xfrm>
                  <a:off x="2178" y="1969"/>
                  <a:ext cx="150" cy="197"/>
                </a:xfrm>
                <a:custGeom>
                  <a:avLst/>
                  <a:gdLst>
                    <a:gd name="T0" fmla="*/ 0 w 60"/>
                    <a:gd name="T1" fmla="*/ 56 h 74"/>
                    <a:gd name="T2" fmla="*/ 33 w 60"/>
                    <a:gd name="T3" fmla="*/ 136 h 74"/>
                    <a:gd name="T4" fmla="*/ 238 w 60"/>
                    <a:gd name="T5" fmla="*/ 397 h 74"/>
                    <a:gd name="T6" fmla="*/ 438 w 60"/>
                    <a:gd name="T7" fmla="*/ 682 h 74"/>
                    <a:gd name="T8" fmla="*/ 488 w 60"/>
                    <a:gd name="T9" fmla="*/ 716 h 74"/>
                    <a:gd name="T10" fmla="*/ 720 w 60"/>
                    <a:gd name="T11" fmla="*/ 1318 h 74"/>
                    <a:gd name="T12" fmla="*/ 750 w 60"/>
                    <a:gd name="T13" fmla="*/ 1374 h 74"/>
                    <a:gd name="T14" fmla="*/ 813 w 60"/>
                    <a:gd name="T15" fmla="*/ 1360 h 74"/>
                    <a:gd name="T16" fmla="*/ 533 w 60"/>
                    <a:gd name="T17" fmla="*/ 623 h 74"/>
                    <a:gd name="T18" fmla="*/ 488 w 60"/>
                    <a:gd name="T19" fmla="*/ 588 h 74"/>
                    <a:gd name="T20" fmla="*/ 313 w 60"/>
                    <a:gd name="T21" fmla="*/ 319 h 74"/>
                    <a:gd name="T22" fmla="*/ 63 w 60"/>
                    <a:gd name="T23" fmla="*/ 21 h 74"/>
                    <a:gd name="T24" fmla="*/ 0 w 60"/>
                    <a:gd name="T25" fmla="*/ 56 h 7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60" h="74">
                      <a:moveTo>
                        <a:pt x="0" y="3"/>
                      </a:moveTo>
                      <a:cubicBezTo>
                        <a:pt x="0" y="4"/>
                        <a:pt x="0" y="6"/>
                        <a:pt x="2" y="7"/>
                      </a:cubicBezTo>
                      <a:cubicBezTo>
                        <a:pt x="7" y="9"/>
                        <a:pt x="11" y="15"/>
                        <a:pt x="15" y="21"/>
                      </a:cubicBezTo>
                      <a:cubicBezTo>
                        <a:pt x="18" y="26"/>
                        <a:pt x="22" y="32"/>
                        <a:pt x="28" y="36"/>
                      </a:cubicBezTo>
                      <a:cubicBezTo>
                        <a:pt x="31" y="38"/>
                        <a:pt x="31" y="38"/>
                        <a:pt x="31" y="38"/>
                      </a:cubicBezTo>
                      <a:cubicBezTo>
                        <a:pt x="44" y="47"/>
                        <a:pt x="53" y="52"/>
                        <a:pt x="46" y="70"/>
                      </a:cubicBezTo>
                      <a:cubicBezTo>
                        <a:pt x="45" y="71"/>
                        <a:pt x="46" y="73"/>
                        <a:pt x="48" y="73"/>
                      </a:cubicBezTo>
                      <a:cubicBezTo>
                        <a:pt x="49" y="74"/>
                        <a:pt x="51" y="73"/>
                        <a:pt x="52" y="72"/>
                      </a:cubicBezTo>
                      <a:cubicBezTo>
                        <a:pt x="60" y="50"/>
                        <a:pt x="48" y="42"/>
                        <a:pt x="34" y="33"/>
                      </a:cubicBez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27" y="28"/>
                        <a:pt x="23" y="22"/>
                        <a:pt x="20" y="17"/>
                      </a:cubicBezTo>
                      <a:cubicBezTo>
                        <a:pt x="15" y="11"/>
                        <a:pt x="11" y="4"/>
                        <a:pt x="4" y="1"/>
                      </a:cubicBezTo>
                      <a:cubicBezTo>
                        <a:pt x="3" y="0"/>
                        <a:pt x="1" y="1"/>
                        <a:pt x="0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85" name="Freeform 792"/>
                <p:cNvSpPr/>
                <p:nvPr/>
              </p:nvSpPr>
              <p:spPr bwMode="auto">
                <a:xfrm>
                  <a:off x="2130" y="2110"/>
                  <a:ext cx="78" cy="240"/>
                </a:xfrm>
                <a:custGeom>
                  <a:avLst/>
                  <a:gdLst>
                    <a:gd name="T0" fmla="*/ 126 w 31"/>
                    <a:gd name="T1" fmla="*/ 21 h 90"/>
                    <a:gd name="T2" fmla="*/ 113 w 31"/>
                    <a:gd name="T3" fmla="*/ 93 h 90"/>
                    <a:gd name="T4" fmla="*/ 113 w 31"/>
                    <a:gd name="T5" fmla="*/ 477 h 90"/>
                    <a:gd name="T6" fmla="*/ 96 w 31"/>
                    <a:gd name="T7" fmla="*/ 568 h 90"/>
                    <a:gd name="T8" fmla="*/ 400 w 31"/>
                    <a:gd name="T9" fmla="*/ 1672 h 90"/>
                    <a:gd name="T10" fmla="*/ 476 w 31"/>
                    <a:gd name="T11" fmla="*/ 1685 h 90"/>
                    <a:gd name="T12" fmla="*/ 476 w 31"/>
                    <a:gd name="T13" fmla="*/ 1592 h 90"/>
                    <a:gd name="T14" fmla="*/ 176 w 31"/>
                    <a:gd name="T15" fmla="*/ 605 h 90"/>
                    <a:gd name="T16" fmla="*/ 209 w 31"/>
                    <a:gd name="T17" fmla="*/ 491 h 90"/>
                    <a:gd name="T18" fmla="*/ 189 w 31"/>
                    <a:gd name="T19" fmla="*/ 35 h 90"/>
                    <a:gd name="T20" fmla="*/ 126 w 31"/>
                    <a:gd name="T21" fmla="*/ 21 h 9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90">
                      <a:moveTo>
                        <a:pt x="8" y="1"/>
                      </a:moveTo>
                      <a:cubicBezTo>
                        <a:pt x="7" y="1"/>
                        <a:pt x="6" y="3"/>
                        <a:pt x="7" y="5"/>
                      </a:cubicBezTo>
                      <a:cubicBezTo>
                        <a:pt x="11" y="12"/>
                        <a:pt x="9" y="17"/>
                        <a:pt x="7" y="25"/>
                      </a:cubicBezTo>
                      <a:cubicBezTo>
                        <a:pt x="6" y="30"/>
                        <a:pt x="6" y="30"/>
                        <a:pt x="6" y="30"/>
                      </a:cubicBezTo>
                      <a:cubicBezTo>
                        <a:pt x="0" y="53"/>
                        <a:pt x="13" y="73"/>
                        <a:pt x="25" y="88"/>
                      </a:cubicBezTo>
                      <a:cubicBezTo>
                        <a:pt x="26" y="90"/>
                        <a:pt x="28" y="90"/>
                        <a:pt x="30" y="89"/>
                      </a:cubicBezTo>
                      <a:cubicBezTo>
                        <a:pt x="31" y="88"/>
                        <a:pt x="31" y="86"/>
                        <a:pt x="30" y="84"/>
                      </a:cubicBezTo>
                      <a:cubicBezTo>
                        <a:pt x="19" y="71"/>
                        <a:pt x="7" y="52"/>
                        <a:pt x="11" y="32"/>
                      </a:cubicBezTo>
                      <a:cubicBezTo>
                        <a:pt x="13" y="26"/>
                        <a:pt x="13" y="26"/>
                        <a:pt x="13" y="26"/>
                      </a:cubicBezTo>
                      <a:cubicBezTo>
                        <a:pt x="15" y="19"/>
                        <a:pt x="17" y="11"/>
                        <a:pt x="12" y="2"/>
                      </a:cubicBezTo>
                      <a:cubicBezTo>
                        <a:pt x="11" y="0"/>
                        <a:pt x="10" y="0"/>
                        <a:pt x="8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86" name="Freeform 793"/>
                <p:cNvSpPr/>
                <p:nvPr/>
              </p:nvSpPr>
              <p:spPr bwMode="auto">
                <a:xfrm>
                  <a:off x="1935" y="2110"/>
                  <a:ext cx="78" cy="256"/>
                </a:xfrm>
                <a:custGeom>
                  <a:avLst/>
                  <a:gdLst>
                    <a:gd name="T0" fmla="*/ 20 w 31"/>
                    <a:gd name="T1" fmla="*/ 56 h 96"/>
                    <a:gd name="T2" fmla="*/ 50 w 31"/>
                    <a:gd name="T3" fmla="*/ 115 h 96"/>
                    <a:gd name="T4" fmla="*/ 347 w 31"/>
                    <a:gd name="T5" fmla="*/ 717 h 96"/>
                    <a:gd name="T6" fmla="*/ 304 w 31"/>
                    <a:gd name="T7" fmla="*/ 1059 h 96"/>
                    <a:gd name="T8" fmla="*/ 400 w 31"/>
                    <a:gd name="T9" fmla="*/ 1800 h 96"/>
                    <a:gd name="T10" fmla="*/ 476 w 31"/>
                    <a:gd name="T11" fmla="*/ 1800 h 96"/>
                    <a:gd name="T12" fmla="*/ 476 w 31"/>
                    <a:gd name="T13" fmla="*/ 1728 h 96"/>
                    <a:gd name="T14" fmla="*/ 400 w 31"/>
                    <a:gd name="T15" fmla="*/ 1101 h 96"/>
                    <a:gd name="T16" fmla="*/ 443 w 31"/>
                    <a:gd name="T17" fmla="*/ 717 h 96"/>
                    <a:gd name="T18" fmla="*/ 63 w 31"/>
                    <a:gd name="T19" fmla="*/ 0 h 96"/>
                    <a:gd name="T20" fmla="*/ 20 w 31"/>
                    <a:gd name="T21" fmla="*/ 56 h 9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96">
                      <a:moveTo>
                        <a:pt x="1" y="3"/>
                      </a:moveTo>
                      <a:cubicBezTo>
                        <a:pt x="0" y="5"/>
                        <a:pt x="2" y="6"/>
                        <a:pt x="3" y="6"/>
                      </a:cubicBezTo>
                      <a:cubicBezTo>
                        <a:pt x="15" y="8"/>
                        <a:pt x="22" y="28"/>
                        <a:pt x="22" y="38"/>
                      </a:cubicBezTo>
                      <a:cubicBezTo>
                        <a:pt x="23" y="44"/>
                        <a:pt x="21" y="50"/>
                        <a:pt x="19" y="56"/>
                      </a:cubicBezTo>
                      <a:cubicBezTo>
                        <a:pt x="16" y="69"/>
                        <a:pt x="12" y="83"/>
                        <a:pt x="25" y="95"/>
                      </a:cubicBezTo>
                      <a:cubicBezTo>
                        <a:pt x="27" y="96"/>
                        <a:pt x="28" y="96"/>
                        <a:pt x="30" y="95"/>
                      </a:cubicBezTo>
                      <a:cubicBezTo>
                        <a:pt x="31" y="94"/>
                        <a:pt x="31" y="92"/>
                        <a:pt x="30" y="91"/>
                      </a:cubicBezTo>
                      <a:cubicBezTo>
                        <a:pt x="19" y="81"/>
                        <a:pt x="22" y="70"/>
                        <a:pt x="25" y="58"/>
                      </a:cubicBezTo>
                      <a:cubicBezTo>
                        <a:pt x="27" y="51"/>
                        <a:pt x="29" y="45"/>
                        <a:pt x="28" y="38"/>
                      </a:cubicBezTo>
                      <a:cubicBezTo>
                        <a:pt x="28" y="26"/>
                        <a:pt x="19" y="2"/>
                        <a:pt x="4" y="0"/>
                      </a:cubicBezTo>
                      <a:cubicBezTo>
                        <a:pt x="2" y="0"/>
                        <a:pt x="1" y="1"/>
                        <a:pt x="1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87" name="Freeform 794"/>
                <p:cNvSpPr/>
                <p:nvPr/>
              </p:nvSpPr>
              <p:spPr bwMode="auto">
                <a:xfrm>
                  <a:off x="1825" y="2254"/>
                  <a:ext cx="103" cy="163"/>
                </a:xfrm>
                <a:custGeom>
                  <a:avLst/>
                  <a:gdLst>
                    <a:gd name="T0" fmla="*/ 20 w 41"/>
                    <a:gd name="T1" fmla="*/ 35 h 61"/>
                    <a:gd name="T2" fmla="*/ 33 w 41"/>
                    <a:gd name="T3" fmla="*/ 115 h 61"/>
                    <a:gd name="T4" fmla="*/ 221 w 41"/>
                    <a:gd name="T5" fmla="*/ 230 h 61"/>
                    <a:gd name="T6" fmla="*/ 442 w 41"/>
                    <a:gd name="T7" fmla="*/ 457 h 61"/>
                    <a:gd name="T8" fmla="*/ 492 w 41"/>
                    <a:gd name="T9" fmla="*/ 764 h 61"/>
                    <a:gd name="T10" fmla="*/ 555 w 41"/>
                    <a:gd name="T11" fmla="*/ 1106 h 61"/>
                    <a:gd name="T12" fmla="*/ 618 w 41"/>
                    <a:gd name="T13" fmla="*/ 1144 h 61"/>
                    <a:gd name="T14" fmla="*/ 651 w 41"/>
                    <a:gd name="T15" fmla="*/ 1072 h 61"/>
                    <a:gd name="T16" fmla="*/ 588 w 41"/>
                    <a:gd name="T17" fmla="*/ 743 h 61"/>
                    <a:gd name="T18" fmla="*/ 538 w 41"/>
                    <a:gd name="T19" fmla="*/ 422 h 61"/>
                    <a:gd name="T20" fmla="*/ 251 w 41"/>
                    <a:gd name="T21" fmla="*/ 136 h 61"/>
                    <a:gd name="T22" fmla="*/ 95 w 41"/>
                    <a:gd name="T23" fmla="*/ 21 h 61"/>
                    <a:gd name="T24" fmla="*/ 20 w 41"/>
                    <a:gd name="T25" fmla="*/ 35 h 6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1" h="61">
                      <a:moveTo>
                        <a:pt x="1" y="2"/>
                      </a:moveTo>
                      <a:cubicBezTo>
                        <a:pt x="0" y="3"/>
                        <a:pt x="1" y="5"/>
                        <a:pt x="2" y="6"/>
                      </a:cubicBezTo>
                      <a:cubicBezTo>
                        <a:pt x="6" y="9"/>
                        <a:pt x="10" y="11"/>
                        <a:pt x="14" y="12"/>
                      </a:cubicBezTo>
                      <a:cubicBezTo>
                        <a:pt x="20" y="15"/>
                        <a:pt x="25" y="17"/>
                        <a:pt x="28" y="24"/>
                      </a:cubicBezTo>
                      <a:cubicBezTo>
                        <a:pt x="30" y="29"/>
                        <a:pt x="31" y="34"/>
                        <a:pt x="31" y="40"/>
                      </a:cubicBezTo>
                      <a:cubicBezTo>
                        <a:pt x="32" y="46"/>
                        <a:pt x="33" y="53"/>
                        <a:pt x="35" y="58"/>
                      </a:cubicBezTo>
                      <a:cubicBezTo>
                        <a:pt x="36" y="60"/>
                        <a:pt x="38" y="61"/>
                        <a:pt x="39" y="60"/>
                      </a:cubicBezTo>
                      <a:cubicBezTo>
                        <a:pt x="41" y="59"/>
                        <a:pt x="41" y="57"/>
                        <a:pt x="41" y="56"/>
                      </a:cubicBezTo>
                      <a:cubicBezTo>
                        <a:pt x="38" y="51"/>
                        <a:pt x="38" y="45"/>
                        <a:pt x="37" y="39"/>
                      </a:cubicBezTo>
                      <a:cubicBezTo>
                        <a:pt x="37" y="34"/>
                        <a:pt x="36" y="28"/>
                        <a:pt x="34" y="22"/>
                      </a:cubicBezTo>
                      <a:cubicBezTo>
                        <a:pt x="30" y="12"/>
                        <a:pt x="23" y="9"/>
                        <a:pt x="16" y="7"/>
                      </a:cubicBezTo>
                      <a:cubicBezTo>
                        <a:pt x="13" y="5"/>
                        <a:pt x="9" y="4"/>
                        <a:pt x="6" y="1"/>
                      </a:cubicBezTo>
                      <a:cubicBezTo>
                        <a:pt x="4" y="0"/>
                        <a:pt x="2" y="1"/>
                        <a:pt x="1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88" name="Freeform 795"/>
                <p:cNvSpPr/>
                <p:nvPr/>
              </p:nvSpPr>
              <p:spPr bwMode="auto">
                <a:xfrm>
                  <a:off x="2048" y="2276"/>
                  <a:ext cx="72" cy="234"/>
                </a:xfrm>
                <a:custGeom>
                  <a:avLst/>
                  <a:gdLst>
                    <a:gd name="T0" fmla="*/ 42 w 29"/>
                    <a:gd name="T1" fmla="*/ 0 h 88"/>
                    <a:gd name="T2" fmla="*/ 0 w 29"/>
                    <a:gd name="T3" fmla="*/ 77 h 88"/>
                    <a:gd name="T4" fmla="*/ 62 w 29"/>
                    <a:gd name="T5" fmla="*/ 319 h 88"/>
                    <a:gd name="T6" fmla="*/ 74 w 29"/>
                    <a:gd name="T7" fmla="*/ 431 h 88"/>
                    <a:gd name="T8" fmla="*/ 74 w 29"/>
                    <a:gd name="T9" fmla="*/ 694 h 88"/>
                    <a:gd name="T10" fmla="*/ 42 w 29"/>
                    <a:gd name="T11" fmla="*/ 904 h 88"/>
                    <a:gd name="T12" fmla="*/ 370 w 29"/>
                    <a:gd name="T13" fmla="*/ 1633 h 88"/>
                    <a:gd name="T14" fmla="*/ 432 w 29"/>
                    <a:gd name="T15" fmla="*/ 1619 h 88"/>
                    <a:gd name="T16" fmla="*/ 412 w 29"/>
                    <a:gd name="T17" fmla="*/ 1542 h 88"/>
                    <a:gd name="T18" fmla="*/ 137 w 29"/>
                    <a:gd name="T19" fmla="*/ 904 h 88"/>
                    <a:gd name="T20" fmla="*/ 166 w 29"/>
                    <a:gd name="T21" fmla="*/ 737 h 88"/>
                    <a:gd name="T22" fmla="*/ 166 w 29"/>
                    <a:gd name="T23" fmla="*/ 417 h 88"/>
                    <a:gd name="T24" fmla="*/ 137 w 29"/>
                    <a:gd name="T25" fmla="*/ 282 h 88"/>
                    <a:gd name="T26" fmla="*/ 92 w 29"/>
                    <a:gd name="T27" fmla="*/ 56 h 88"/>
                    <a:gd name="T28" fmla="*/ 42 w 29"/>
                    <a:gd name="T29" fmla="*/ 0 h 8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9" h="88">
                      <a:moveTo>
                        <a:pt x="3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1" y="8"/>
                        <a:pt x="2" y="13"/>
                        <a:pt x="4" y="17"/>
                      </a:cubicBezTo>
                      <a:cubicBezTo>
                        <a:pt x="5" y="23"/>
                        <a:pt x="5" y="23"/>
                        <a:pt x="5" y="23"/>
                      </a:cubicBezTo>
                      <a:cubicBezTo>
                        <a:pt x="7" y="29"/>
                        <a:pt x="6" y="33"/>
                        <a:pt x="5" y="37"/>
                      </a:cubicBezTo>
                      <a:cubicBezTo>
                        <a:pt x="4" y="41"/>
                        <a:pt x="3" y="44"/>
                        <a:pt x="3" y="48"/>
                      </a:cubicBezTo>
                      <a:cubicBezTo>
                        <a:pt x="2" y="63"/>
                        <a:pt x="11" y="78"/>
                        <a:pt x="24" y="87"/>
                      </a:cubicBezTo>
                      <a:cubicBezTo>
                        <a:pt x="25" y="88"/>
                        <a:pt x="27" y="88"/>
                        <a:pt x="28" y="86"/>
                      </a:cubicBezTo>
                      <a:cubicBezTo>
                        <a:pt x="29" y="85"/>
                        <a:pt x="28" y="83"/>
                        <a:pt x="27" y="82"/>
                      </a:cubicBezTo>
                      <a:cubicBezTo>
                        <a:pt x="16" y="74"/>
                        <a:pt x="9" y="61"/>
                        <a:pt x="9" y="48"/>
                      </a:cubicBezTo>
                      <a:cubicBezTo>
                        <a:pt x="9" y="45"/>
                        <a:pt x="10" y="42"/>
                        <a:pt x="11" y="39"/>
                      </a:cubicBezTo>
                      <a:cubicBezTo>
                        <a:pt x="12" y="34"/>
                        <a:pt x="13" y="29"/>
                        <a:pt x="11" y="22"/>
                      </a:cubicBezTo>
                      <a:cubicBezTo>
                        <a:pt x="9" y="15"/>
                        <a:pt x="9" y="15"/>
                        <a:pt x="9" y="15"/>
                      </a:cubicBezTo>
                      <a:cubicBezTo>
                        <a:pt x="8" y="11"/>
                        <a:pt x="7" y="7"/>
                        <a:pt x="6" y="3"/>
                      </a:cubicBezTo>
                      <a:cubicBezTo>
                        <a:pt x="6" y="1"/>
                        <a:pt x="5" y="0"/>
                        <a:pt x="3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89" name="Freeform 796"/>
                <p:cNvSpPr/>
                <p:nvPr/>
              </p:nvSpPr>
              <p:spPr bwMode="auto">
                <a:xfrm>
                  <a:off x="1515" y="1569"/>
                  <a:ext cx="120" cy="323"/>
                </a:xfrm>
                <a:custGeom>
                  <a:avLst/>
                  <a:gdLst>
                    <a:gd name="T0" fmla="*/ 33 w 48"/>
                    <a:gd name="T1" fmla="*/ 0 h 121"/>
                    <a:gd name="T2" fmla="*/ 20 w 48"/>
                    <a:gd name="T3" fmla="*/ 77 h 121"/>
                    <a:gd name="T4" fmla="*/ 113 w 48"/>
                    <a:gd name="T5" fmla="*/ 307 h 121"/>
                    <a:gd name="T6" fmla="*/ 188 w 48"/>
                    <a:gd name="T7" fmla="*/ 513 h 121"/>
                    <a:gd name="T8" fmla="*/ 250 w 48"/>
                    <a:gd name="T9" fmla="*/ 1105 h 121"/>
                    <a:gd name="T10" fmla="*/ 250 w 48"/>
                    <a:gd name="T11" fmla="*/ 1161 h 121"/>
                    <a:gd name="T12" fmla="*/ 470 w 48"/>
                    <a:gd name="T13" fmla="*/ 1754 h 121"/>
                    <a:gd name="T14" fmla="*/ 658 w 48"/>
                    <a:gd name="T15" fmla="*/ 2245 h 121"/>
                    <a:gd name="T16" fmla="*/ 708 w 48"/>
                    <a:gd name="T17" fmla="*/ 2301 h 121"/>
                    <a:gd name="T18" fmla="*/ 750 w 48"/>
                    <a:gd name="T19" fmla="*/ 2245 h 121"/>
                    <a:gd name="T20" fmla="*/ 533 w 48"/>
                    <a:gd name="T21" fmla="*/ 1674 h 121"/>
                    <a:gd name="T22" fmla="*/ 345 w 48"/>
                    <a:gd name="T23" fmla="*/ 1161 h 121"/>
                    <a:gd name="T24" fmla="*/ 345 w 48"/>
                    <a:gd name="T25" fmla="*/ 1118 h 121"/>
                    <a:gd name="T26" fmla="*/ 283 w 48"/>
                    <a:gd name="T27" fmla="*/ 478 h 121"/>
                    <a:gd name="T28" fmla="*/ 188 w 48"/>
                    <a:gd name="T29" fmla="*/ 248 h 121"/>
                    <a:gd name="T30" fmla="*/ 95 w 48"/>
                    <a:gd name="T31" fmla="*/ 35 h 121"/>
                    <a:gd name="T32" fmla="*/ 33 w 48"/>
                    <a:gd name="T33" fmla="*/ 0 h 12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8" h="121">
                      <a:moveTo>
                        <a:pt x="2" y="0"/>
                      </a:moveTo>
                      <a:cubicBezTo>
                        <a:pt x="1" y="1"/>
                        <a:pt x="0" y="3"/>
                        <a:pt x="1" y="4"/>
                      </a:cubicBezTo>
                      <a:cubicBezTo>
                        <a:pt x="7" y="16"/>
                        <a:pt x="7" y="16"/>
                        <a:pt x="7" y="16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7" y="39"/>
                        <a:pt x="17" y="47"/>
                        <a:pt x="16" y="58"/>
                      </a:cubicBezTo>
                      <a:cubicBezTo>
                        <a:pt x="16" y="61"/>
                        <a:pt x="16" y="61"/>
                        <a:pt x="16" y="61"/>
                      </a:cubicBezTo>
                      <a:cubicBezTo>
                        <a:pt x="16" y="74"/>
                        <a:pt x="23" y="83"/>
                        <a:pt x="30" y="92"/>
                      </a:cubicBezTo>
                      <a:cubicBezTo>
                        <a:pt x="36" y="100"/>
                        <a:pt x="42" y="108"/>
                        <a:pt x="42" y="118"/>
                      </a:cubicBezTo>
                      <a:cubicBezTo>
                        <a:pt x="42" y="119"/>
                        <a:pt x="43" y="121"/>
                        <a:pt x="45" y="121"/>
                      </a:cubicBezTo>
                      <a:cubicBezTo>
                        <a:pt x="46" y="121"/>
                        <a:pt x="48" y="119"/>
                        <a:pt x="48" y="118"/>
                      </a:cubicBezTo>
                      <a:cubicBezTo>
                        <a:pt x="48" y="106"/>
                        <a:pt x="41" y="97"/>
                        <a:pt x="34" y="88"/>
                      </a:cubicBezTo>
                      <a:cubicBezTo>
                        <a:pt x="28" y="80"/>
                        <a:pt x="22" y="72"/>
                        <a:pt x="22" y="61"/>
                      </a:cubicBezTo>
                      <a:cubicBezTo>
                        <a:pt x="22" y="59"/>
                        <a:pt x="22" y="59"/>
                        <a:pt x="22" y="59"/>
                      </a:cubicBezTo>
                      <a:cubicBezTo>
                        <a:pt x="23" y="47"/>
                        <a:pt x="23" y="38"/>
                        <a:pt x="18" y="25"/>
                      </a:cubicBezTo>
                      <a:cubicBezTo>
                        <a:pt x="12" y="13"/>
                        <a:pt x="12" y="13"/>
                        <a:pt x="12" y="13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1"/>
                        <a:pt x="4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90" name="Freeform 797"/>
                <p:cNvSpPr/>
                <p:nvPr/>
              </p:nvSpPr>
              <p:spPr bwMode="auto">
                <a:xfrm>
                  <a:off x="1683" y="1558"/>
                  <a:ext cx="52" cy="219"/>
                </a:xfrm>
                <a:custGeom>
                  <a:avLst/>
                  <a:gdLst>
                    <a:gd name="T0" fmla="*/ 124 w 21"/>
                    <a:gd name="T1" fmla="*/ 0 h 82"/>
                    <a:gd name="T2" fmla="*/ 92 w 21"/>
                    <a:gd name="T3" fmla="*/ 77 h 82"/>
                    <a:gd name="T4" fmla="*/ 134 w 21"/>
                    <a:gd name="T5" fmla="*/ 227 h 82"/>
                    <a:gd name="T6" fmla="*/ 228 w 21"/>
                    <a:gd name="T7" fmla="*/ 742 h 82"/>
                    <a:gd name="T8" fmla="*/ 124 w 21"/>
                    <a:gd name="T9" fmla="*/ 1071 h 82"/>
                    <a:gd name="T10" fmla="*/ 0 w 21"/>
                    <a:gd name="T11" fmla="*/ 1506 h 82"/>
                    <a:gd name="T12" fmla="*/ 62 w 21"/>
                    <a:gd name="T13" fmla="*/ 1562 h 82"/>
                    <a:gd name="T14" fmla="*/ 92 w 21"/>
                    <a:gd name="T15" fmla="*/ 1485 h 82"/>
                    <a:gd name="T16" fmla="*/ 196 w 21"/>
                    <a:gd name="T17" fmla="*/ 1127 h 82"/>
                    <a:gd name="T18" fmla="*/ 319 w 21"/>
                    <a:gd name="T19" fmla="*/ 742 h 82"/>
                    <a:gd name="T20" fmla="*/ 228 w 21"/>
                    <a:gd name="T21" fmla="*/ 192 h 82"/>
                    <a:gd name="T22" fmla="*/ 183 w 21"/>
                    <a:gd name="T23" fmla="*/ 35 h 82"/>
                    <a:gd name="T24" fmla="*/ 124 w 21"/>
                    <a:gd name="T25" fmla="*/ 0 h 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1" h="82">
                      <a:moveTo>
                        <a:pt x="8" y="0"/>
                      </a:moveTo>
                      <a:cubicBezTo>
                        <a:pt x="7" y="1"/>
                        <a:pt x="6" y="3"/>
                        <a:pt x="6" y="4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12" y="21"/>
                        <a:pt x="15" y="30"/>
                        <a:pt x="15" y="39"/>
                      </a:cubicBezTo>
                      <a:cubicBezTo>
                        <a:pt x="15" y="45"/>
                        <a:pt x="12" y="50"/>
                        <a:pt x="8" y="56"/>
                      </a:cubicBezTo>
                      <a:cubicBezTo>
                        <a:pt x="4" y="62"/>
                        <a:pt x="0" y="69"/>
                        <a:pt x="0" y="79"/>
                      </a:cubicBezTo>
                      <a:cubicBezTo>
                        <a:pt x="1" y="81"/>
                        <a:pt x="2" y="82"/>
                        <a:pt x="4" y="82"/>
                      </a:cubicBezTo>
                      <a:cubicBezTo>
                        <a:pt x="5" y="82"/>
                        <a:pt x="7" y="80"/>
                        <a:pt x="6" y="78"/>
                      </a:cubicBezTo>
                      <a:cubicBezTo>
                        <a:pt x="6" y="71"/>
                        <a:pt x="9" y="65"/>
                        <a:pt x="13" y="59"/>
                      </a:cubicBezTo>
                      <a:cubicBezTo>
                        <a:pt x="17" y="53"/>
                        <a:pt x="21" y="47"/>
                        <a:pt x="21" y="39"/>
                      </a:cubicBezTo>
                      <a:cubicBezTo>
                        <a:pt x="21" y="29"/>
                        <a:pt x="18" y="19"/>
                        <a:pt x="15" y="10"/>
                      </a:cubicBezTo>
                      <a:cubicBezTo>
                        <a:pt x="12" y="2"/>
                        <a:pt x="12" y="2"/>
                        <a:pt x="12" y="2"/>
                      </a:cubicBezTo>
                      <a:cubicBezTo>
                        <a:pt x="11" y="1"/>
                        <a:pt x="10" y="0"/>
                        <a:pt x="8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91" name="Freeform 798"/>
                <p:cNvSpPr/>
                <p:nvPr/>
              </p:nvSpPr>
              <p:spPr bwMode="auto">
                <a:xfrm>
                  <a:off x="1355" y="1793"/>
                  <a:ext cx="105" cy="227"/>
                </a:xfrm>
                <a:custGeom>
                  <a:avLst/>
                  <a:gdLst>
                    <a:gd name="T0" fmla="*/ 20 w 42"/>
                    <a:gd name="T1" fmla="*/ 56 h 85"/>
                    <a:gd name="T2" fmla="*/ 238 w 42"/>
                    <a:gd name="T3" fmla="*/ 534 h 85"/>
                    <a:gd name="T4" fmla="*/ 363 w 42"/>
                    <a:gd name="T5" fmla="*/ 684 h 85"/>
                    <a:gd name="T6" fmla="*/ 533 w 42"/>
                    <a:gd name="T7" fmla="*/ 1562 h 85"/>
                    <a:gd name="T8" fmla="*/ 583 w 42"/>
                    <a:gd name="T9" fmla="*/ 1618 h 85"/>
                    <a:gd name="T10" fmla="*/ 625 w 42"/>
                    <a:gd name="T11" fmla="*/ 1584 h 85"/>
                    <a:gd name="T12" fmla="*/ 438 w 42"/>
                    <a:gd name="T13" fmla="*/ 606 h 85"/>
                    <a:gd name="T14" fmla="*/ 300 w 42"/>
                    <a:gd name="T15" fmla="*/ 457 h 85"/>
                    <a:gd name="T16" fmla="*/ 113 w 42"/>
                    <a:gd name="T17" fmla="*/ 56 h 85"/>
                    <a:gd name="T18" fmla="*/ 63 w 42"/>
                    <a:gd name="T19" fmla="*/ 0 h 85"/>
                    <a:gd name="T20" fmla="*/ 20 w 42"/>
                    <a:gd name="T21" fmla="*/ 56 h 8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2" h="85">
                      <a:moveTo>
                        <a:pt x="1" y="3"/>
                      </a:moveTo>
                      <a:cubicBezTo>
                        <a:pt x="0" y="16"/>
                        <a:pt x="7" y="22"/>
                        <a:pt x="15" y="28"/>
                      </a:cubicBezTo>
                      <a:cubicBezTo>
                        <a:pt x="18" y="31"/>
                        <a:pt x="21" y="33"/>
                        <a:pt x="23" y="36"/>
                      </a:cubicBezTo>
                      <a:cubicBezTo>
                        <a:pt x="36" y="49"/>
                        <a:pt x="36" y="66"/>
                        <a:pt x="34" y="82"/>
                      </a:cubicBezTo>
                      <a:cubicBezTo>
                        <a:pt x="34" y="84"/>
                        <a:pt x="35" y="85"/>
                        <a:pt x="37" y="85"/>
                      </a:cubicBezTo>
                      <a:cubicBezTo>
                        <a:pt x="38" y="85"/>
                        <a:pt x="40" y="84"/>
                        <a:pt x="40" y="83"/>
                      </a:cubicBezTo>
                      <a:cubicBezTo>
                        <a:pt x="42" y="65"/>
                        <a:pt x="42" y="47"/>
                        <a:pt x="28" y="32"/>
                      </a:cubicBezTo>
                      <a:cubicBezTo>
                        <a:pt x="25" y="29"/>
                        <a:pt x="22" y="26"/>
                        <a:pt x="19" y="24"/>
                      </a:cubicBezTo>
                      <a:cubicBezTo>
                        <a:pt x="12" y="18"/>
                        <a:pt x="6" y="13"/>
                        <a:pt x="7" y="3"/>
                      </a:cubicBezTo>
                      <a:cubicBezTo>
                        <a:pt x="7" y="2"/>
                        <a:pt x="6" y="0"/>
                        <a:pt x="4" y="0"/>
                      </a:cubicBezTo>
                      <a:cubicBezTo>
                        <a:pt x="2" y="0"/>
                        <a:pt x="1" y="1"/>
                        <a:pt x="1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92" name="Freeform 799"/>
                <p:cNvSpPr/>
                <p:nvPr/>
              </p:nvSpPr>
              <p:spPr bwMode="auto">
                <a:xfrm>
                  <a:off x="1423" y="1676"/>
                  <a:ext cx="70" cy="170"/>
                </a:xfrm>
                <a:custGeom>
                  <a:avLst/>
                  <a:gdLst>
                    <a:gd name="T0" fmla="*/ 20 w 28"/>
                    <a:gd name="T1" fmla="*/ 35 h 64"/>
                    <a:gd name="T2" fmla="*/ 33 w 28"/>
                    <a:gd name="T3" fmla="*/ 114 h 64"/>
                    <a:gd name="T4" fmla="*/ 345 w 28"/>
                    <a:gd name="T5" fmla="*/ 938 h 64"/>
                    <a:gd name="T6" fmla="*/ 345 w 28"/>
                    <a:gd name="T7" fmla="*/ 1142 h 64"/>
                    <a:gd name="T8" fmla="*/ 408 w 28"/>
                    <a:gd name="T9" fmla="*/ 1179 h 64"/>
                    <a:gd name="T10" fmla="*/ 438 w 28"/>
                    <a:gd name="T11" fmla="*/ 1121 h 64"/>
                    <a:gd name="T12" fmla="*/ 438 w 28"/>
                    <a:gd name="T13" fmla="*/ 938 h 64"/>
                    <a:gd name="T14" fmla="*/ 83 w 28"/>
                    <a:gd name="T15" fmla="*/ 21 h 64"/>
                    <a:gd name="T16" fmla="*/ 20 w 28"/>
                    <a:gd name="T17" fmla="*/ 35 h 6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8" h="64">
                      <a:moveTo>
                        <a:pt x="1" y="2"/>
                      </a:moveTo>
                      <a:cubicBezTo>
                        <a:pt x="0" y="3"/>
                        <a:pt x="1" y="5"/>
                        <a:pt x="2" y="6"/>
                      </a:cubicBezTo>
                      <a:cubicBezTo>
                        <a:pt x="20" y="15"/>
                        <a:pt x="21" y="32"/>
                        <a:pt x="22" y="50"/>
                      </a:cubicBezTo>
                      <a:cubicBezTo>
                        <a:pt x="22" y="61"/>
                        <a:pt x="22" y="61"/>
                        <a:pt x="22" y="61"/>
                      </a:cubicBezTo>
                      <a:cubicBezTo>
                        <a:pt x="23" y="62"/>
                        <a:pt x="24" y="64"/>
                        <a:pt x="26" y="63"/>
                      </a:cubicBezTo>
                      <a:cubicBezTo>
                        <a:pt x="27" y="63"/>
                        <a:pt x="28" y="62"/>
                        <a:pt x="28" y="60"/>
                      </a:cubicBezTo>
                      <a:cubicBezTo>
                        <a:pt x="28" y="50"/>
                        <a:pt x="28" y="50"/>
                        <a:pt x="28" y="50"/>
                      </a:cubicBezTo>
                      <a:cubicBezTo>
                        <a:pt x="27" y="31"/>
                        <a:pt x="25" y="12"/>
                        <a:pt x="5" y="1"/>
                      </a:cubicBezTo>
                      <a:cubicBezTo>
                        <a:pt x="3" y="0"/>
                        <a:pt x="2" y="0"/>
                        <a:pt x="1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93" name="Freeform 800"/>
                <p:cNvSpPr/>
                <p:nvPr/>
              </p:nvSpPr>
              <p:spPr bwMode="auto">
                <a:xfrm>
                  <a:off x="1890" y="1761"/>
                  <a:ext cx="203" cy="88"/>
                </a:xfrm>
                <a:custGeom>
                  <a:avLst/>
                  <a:gdLst>
                    <a:gd name="T0" fmla="*/ 1193 w 81"/>
                    <a:gd name="T1" fmla="*/ 35 h 33"/>
                    <a:gd name="T2" fmla="*/ 584 w 81"/>
                    <a:gd name="T3" fmla="*/ 285 h 33"/>
                    <a:gd name="T4" fmla="*/ 33 w 81"/>
                    <a:gd name="T5" fmla="*/ 512 h 33"/>
                    <a:gd name="T6" fmla="*/ 20 w 81"/>
                    <a:gd name="T7" fmla="*/ 589 h 33"/>
                    <a:gd name="T8" fmla="*/ 83 w 81"/>
                    <a:gd name="T9" fmla="*/ 605 h 33"/>
                    <a:gd name="T10" fmla="*/ 584 w 81"/>
                    <a:gd name="T11" fmla="*/ 397 h 33"/>
                    <a:gd name="T12" fmla="*/ 1256 w 81"/>
                    <a:gd name="T13" fmla="*/ 115 h 33"/>
                    <a:gd name="T14" fmla="*/ 1256 w 81"/>
                    <a:gd name="T15" fmla="*/ 21 h 33"/>
                    <a:gd name="T16" fmla="*/ 1193 w 81"/>
                    <a:gd name="T17" fmla="*/ 35 h 3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1" h="33">
                      <a:moveTo>
                        <a:pt x="76" y="2"/>
                      </a:moveTo>
                      <a:cubicBezTo>
                        <a:pt x="66" y="13"/>
                        <a:pt x="53" y="14"/>
                        <a:pt x="37" y="15"/>
                      </a:cubicBezTo>
                      <a:cubicBezTo>
                        <a:pt x="22" y="16"/>
                        <a:pt x="15" y="19"/>
                        <a:pt x="2" y="27"/>
                      </a:cubicBezTo>
                      <a:cubicBezTo>
                        <a:pt x="0" y="28"/>
                        <a:pt x="0" y="30"/>
                        <a:pt x="1" y="31"/>
                      </a:cubicBezTo>
                      <a:cubicBezTo>
                        <a:pt x="2" y="32"/>
                        <a:pt x="4" y="33"/>
                        <a:pt x="5" y="32"/>
                      </a:cubicBezTo>
                      <a:cubicBezTo>
                        <a:pt x="17" y="24"/>
                        <a:pt x="23" y="22"/>
                        <a:pt x="37" y="21"/>
                      </a:cubicBezTo>
                      <a:cubicBezTo>
                        <a:pt x="54" y="20"/>
                        <a:pt x="69" y="19"/>
                        <a:pt x="80" y="6"/>
                      </a:cubicBezTo>
                      <a:cubicBezTo>
                        <a:pt x="81" y="4"/>
                        <a:pt x="81" y="2"/>
                        <a:pt x="80" y="1"/>
                      </a:cubicBezTo>
                      <a:cubicBezTo>
                        <a:pt x="79" y="0"/>
                        <a:pt x="77" y="0"/>
                        <a:pt x="76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94" name="Freeform 801"/>
                <p:cNvSpPr/>
                <p:nvPr/>
              </p:nvSpPr>
              <p:spPr bwMode="auto">
                <a:xfrm>
                  <a:off x="2093" y="1950"/>
                  <a:ext cx="117" cy="160"/>
                </a:xfrm>
                <a:custGeom>
                  <a:avLst/>
                  <a:gdLst>
                    <a:gd name="T0" fmla="*/ 30 w 47"/>
                    <a:gd name="T1" fmla="*/ 56 h 60"/>
                    <a:gd name="T2" fmla="*/ 353 w 47"/>
                    <a:gd name="T3" fmla="*/ 683 h 60"/>
                    <a:gd name="T4" fmla="*/ 632 w 47"/>
                    <a:gd name="T5" fmla="*/ 1080 h 60"/>
                    <a:gd name="T6" fmla="*/ 682 w 47"/>
                    <a:gd name="T7" fmla="*/ 1139 h 60"/>
                    <a:gd name="T8" fmla="*/ 724 w 47"/>
                    <a:gd name="T9" fmla="*/ 1059 h 60"/>
                    <a:gd name="T10" fmla="*/ 416 w 47"/>
                    <a:gd name="T11" fmla="*/ 605 h 60"/>
                    <a:gd name="T12" fmla="*/ 124 w 47"/>
                    <a:gd name="T13" fmla="*/ 77 h 60"/>
                    <a:gd name="T14" fmla="*/ 75 w 47"/>
                    <a:gd name="T15" fmla="*/ 0 h 60"/>
                    <a:gd name="T16" fmla="*/ 30 w 47"/>
                    <a:gd name="T17" fmla="*/ 56 h 6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7" h="60">
                      <a:moveTo>
                        <a:pt x="2" y="3"/>
                      </a:moveTo>
                      <a:cubicBezTo>
                        <a:pt x="0" y="17"/>
                        <a:pt x="12" y="27"/>
                        <a:pt x="23" y="36"/>
                      </a:cubicBezTo>
                      <a:cubicBezTo>
                        <a:pt x="31" y="43"/>
                        <a:pt x="39" y="50"/>
                        <a:pt x="41" y="57"/>
                      </a:cubicBezTo>
                      <a:cubicBezTo>
                        <a:pt x="41" y="59"/>
                        <a:pt x="43" y="60"/>
                        <a:pt x="44" y="60"/>
                      </a:cubicBezTo>
                      <a:cubicBezTo>
                        <a:pt x="46" y="59"/>
                        <a:pt x="47" y="57"/>
                        <a:pt x="47" y="56"/>
                      </a:cubicBezTo>
                      <a:cubicBezTo>
                        <a:pt x="44" y="46"/>
                        <a:pt x="35" y="39"/>
                        <a:pt x="27" y="32"/>
                      </a:cubicBezTo>
                      <a:cubicBezTo>
                        <a:pt x="16" y="23"/>
                        <a:pt x="6" y="15"/>
                        <a:pt x="8" y="4"/>
                      </a:cubicBezTo>
                      <a:cubicBezTo>
                        <a:pt x="8" y="2"/>
                        <a:pt x="6" y="0"/>
                        <a:pt x="5" y="0"/>
                      </a:cubicBezTo>
                      <a:cubicBezTo>
                        <a:pt x="3" y="0"/>
                        <a:pt x="2" y="1"/>
                        <a:pt x="2" y="3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95" name="Freeform 802"/>
                <p:cNvSpPr/>
                <p:nvPr/>
              </p:nvSpPr>
              <p:spPr bwMode="auto">
                <a:xfrm>
                  <a:off x="2050" y="2134"/>
                  <a:ext cx="63" cy="208"/>
                </a:xfrm>
                <a:custGeom>
                  <a:avLst/>
                  <a:gdLst>
                    <a:gd name="T0" fmla="*/ 50 w 25"/>
                    <a:gd name="T1" fmla="*/ 35 h 78"/>
                    <a:gd name="T2" fmla="*/ 96 w 25"/>
                    <a:gd name="T3" fmla="*/ 341 h 78"/>
                    <a:gd name="T4" fmla="*/ 126 w 25"/>
                    <a:gd name="T5" fmla="*/ 376 h 78"/>
                    <a:gd name="T6" fmla="*/ 255 w 25"/>
                    <a:gd name="T7" fmla="*/ 776 h 78"/>
                    <a:gd name="T8" fmla="*/ 305 w 25"/>
                    <a:gd name="T9" fmla="*/ 1421 h 78"/>
                    <a:gd name="T10" fmla="*/ 350 w 25"/>
                    <a:gd name="T11" fmla="*/ 1480 h 78"/>
                    <a:gd name="T12" fmla="*/ 401 w 25"/>
                    <a:gd name="T13" fmla="*/ 1421 h 78"/>
                    <a:gd name="T14" fmla="*/ 350 w 25"/>
                    <a:gd name="T15" fmla="*/ 760 h 78"/>
                    <a:gd name="T16" fmla="*/ 209 w 25"/>
                    <a:gd name="T17" fmla="*/ 320 h 78"/>
                    <a:gd name="T18" fmla="*/ 179 w 25"/>
                    <a:gd name="T19" fmla="*/ 285 h 78"/>
                    <a:gd name="T20" fmla="*/ 126 w 25"/>
                    <a:gd name="T21" fmla="*/ 77 h 78"/>
                    <a:gd name="T22" fmla="*/ 96 w 25"/>
                    <a:gd name="T23" fmla="*/ 0 h 78"/>
                    <a:gd name="T24" fmla="*/ 50 w 25"/>
                    <a:gd name="T25" fmla="*/ 35 h 7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5" h="78">
                      <a:moveTo>
                        <a:pt x="3" y="2"/>
                      </a:moveTo>
                      <a:cubicBezTo>
                        <a:pt x="0" y="8"/>
                        <a:pt x="4" y="14"/>
                        <a:pt x="6" y="18"/>
                      </a:cubicBezTo>
                      <a:cubicBezTo>
                        <a:pt x="8" y="20"/>
                        <a:pt x="8" y="20"/>
                        <a:pt x="8" y="20"/>
                      </a:cubicBezTo>
                      <a:cubicBezTo>
                        <a:pt x="12" y="28"/>
                        <a:pt x="14" y="32"/>
                        <a:pt x="16" y="41"/>
                      </a:cubicBezTo>
                      <a:cubicBezTo>
                        <a:pt x="18" y="53"/>
                        <a:pt x="19" y="63"/>
                        <a:pt x="19" y="75"/>
                      </a:cubicBezTo>
                      <a:cubicBezTo>
                        <a:pt x="19" y="77"/>
                        <a:pt x="21" y="78"/>
                        <a:pt x="22" y="78"/>
                      </a:cubicBezTo>
                      <a:cubicBezTo>
                        <a:pt x="24" y="78"/>
                        <a:pt x="25" y="77"/>
                        <a:pt x="25" y="75"/>
                      </a:cubicBezTo>
                      <a:cubicBezTo>
                        <a:pt x="25" y="63"/>
                        <a:pt x="24" y="52"/>
                        <a:pt x="22" y="40"/>
                      </a:cubicBezTo>
                      <a:cubicBezTo>
                        <a:pt x="20" y="30"/>
                        <a:pt x="18" y="26"/>
                        <a:pt x="13" y="17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9" y="11"/>
                        <a:pt x="7" y="7"/>
                        <a:pt x="8" y="4"/>
                      </a:cubicBezTo>
                      <a:cubicBezTo>
                        <a:pt x="9" y="3"/>
                        <a:pt x="8" y="1"/>
                        <a:pt x="6" y="0"/>
                      </a:cubicBezTo>
                      <a:cubicBezTo>
                        <a:pt x="5" y="0"/>
                        <a:pt x="3" y="0"/>
                        <a:pt x="3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96" name="Freeform 803"/>
                <p:cNvSpPr/>
                <p:nvPr/>
              </p:nvSpPr>
              <p:spPr bwMode="auto">
                <a:xfrm>
                  <a:off x="2210" y="2209"/>
                  <a:ext cx="108" cy="136"/>
                </a:xfrm>
                <a:custGeom>
                  <a:avLst/>
                  <a:gdLst>
                    <a:gd name="T0" fmla="*/ 50 w 43"/>
                    <a:gd name="T1" fmla="*/ 21 h 51"/>
                    <a:gd name="T2" fmla="*/ 0 w 43"/>
                    <a:gd name="T3" fmla="*/ 77 h 51"/>
                    <a:gd name="T4" fmla="*/ 239 w 43"/>
                    <a:gd name="T5" fmla="*/ 605 h 51"/>
                    <a:gd name="T6" fmla="*/ 367 w 43"/>
                    <a:gd name="T7" fmla="*/ 704 h 51"/>
                    <a:gd name="T8" fmla="*/ 588 w 43"/>
                    <a:gd name="T9" fmla="*/ 931 h 51"/>
                    <a:gd name="T10" fmla="*/ 651 w 43"/>
                    <a:gd name="T11" fmla="*/ 947 h 51"/>
                    <a:gd name="T12" fmla="*/ 663 w 43"/>
                    <a:gd name="T13" fmla="*/ 875 h 51"/>
                    <a:gd name="T14" fmla="*/ 409 w 43"/>
                    <a:gd name="T15" fmla="*/ 605 h 51"/>
                    <a:gd name="T16" fmla="*/ 284 w 43"/>
                    <a:gd name="T17" fmla="*/ 533 h 51"/>
                    <a:gd name="T18" fmla="*/ 95 w 43"/>
                    <a:gd name="T19" fmla="*/ 56 h 51"/>
                    <a:gd name="T20" fmla="*/ 50 w 43"/>
                    <a:gd name="T21" fmla="*/ 21 h 5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3" h="51">
                      <a:moveTo>
                        <a:pt x="3" y="1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16"/>
                        <a:pt x="4" y="25"/>
                        <a:pt x="15" y="32"/>
                      </a:cubicBezTo>
                      <a:cubicBezTo>
                        <a:pt x="23" y="37"/>
                        <a:pt x="23" y="37"/>
                        <a:pt x="23" y="37"/>
                      </a:cubicBezTo>
                      <a:cubicBezTo>
                        <a:pt x="29" y="40"/>
                        <a:pt x="33" y="43"/>
                        <a:pt x="37" y="49"/>
                      </a:cubicBezTo>
                      <a:cubicBezTo>
                        <a:pt x="38" y="50"/>
                        <a:pt x="40" y="51"/>
                        <a:pt x="41" y="50"/>
                      </a:cubicBezTo>
                      <a:cubicBezTo>
                        <a:pt x="43" y="49"/>
                        <a:pt x="43" y="47"/>
                        <a:pt x="42" y="46"/>
                      </a:cubicBezTo>
                      <a:cubicBezTo>
                        <a:pt x="38" y="39"/>
                        <a:pt x="32" y="35"/>
                        <a:pt x="26" y="32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0" y="21"/>
                        <a:pt x="7" y="14"/>
                        <a:pt x="6" y="3"/>
                      </a:cubicBezTo>
                      <a:cubicBezTo>
                        <a:pt x="6" y="2"/>
                        <a:pt x="5" y="0"/>
                        <a:pt x="3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97" name="Freeform 804"/>
                <p:cNvSpPr/>
                <p:nvPr/>
              </p:nvSpPr>
              <p:spPr bwMode="auto">
                <a:xfrm>
                  <a:off x="1095" y="2230"/>
                  <a:ext cx="83" cy="158"/>
                </a:xfrm>
                <a:custGeom>
                  <a:avLst/>
                  <a:gdLst>
                    <a:gd name="T0" fmla="*/ 463 w 33"/>
                    <a:gd name="T1" fmla="*/ 0 h 59"/>
                    <a:gd name="T2" fmla="*/ 63 w 33"/>
                    <a:gd name="T3" fmla="*/ 445 h 59"/>
                    <a:gd name="T4" fmla="*/ 50 w 33"/>
                    <a:gd name="T5" fmla="*/ 747 h 59"/>
                    <a:gd name="T6" fmla="*/ 20 w 33"/>
                    <a:gd name="T7" fmla="*/ 1039 h 59"/>
                    <a:gd name="T8" fmla="*/ 33 w 33"/>
                    <a:gd name="T9" fmla="*/ 1111 h 59"/>
                    <a:gd name="T10" fmla="*/ 96 w 33"/>
                    <a:gd name="T11" fmla="*/ 1098 h 59"/>
                    <a:gd name="T12" fmla="*/ 146 w 33"/>
                    <a:gd name="T13" fmla="*/ 731 h 59"/>
                    <a:gd name="T14" fmla="*/ 158 w 33"/>
                    <a:gd name="T15" fmla="*/ 479 h 59"/>
                    <a:gd name="T16" fmla="*/ 475 w 33"/>
                    <a:gd name="T17" fmla="*/ 115 h 59"/>
                    <a:gd name="T18" fmla="*/ 506 w 33"/>
                    <a:gd name="T19" fmla="*/ 56 h 59"/>
                    <a:gd name="T20" fmla="*/ 463 w 33"/>
                    <a:gd name="T21" fmla="*/ 0 h 5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3" h="59">
                      <a:moveTo>
                        <a:pt x="29" y="0"/>
                      </a:moveTo>
                      <a:cubicBezTo>
                        <a:pt x="18" y="3"/>
                        <a:pt x="8" y="12"/>
                        <a:pt x="4" y="23"/>
                      </a:cubicBezTo>
                      <a:cubicBezTo>
                        <a:pt x="2" y="28"/>
                        <a:pt x="3" y="34"/>
                        <a:pt x="3" y="39"/>
                      </a:cubicBezTo>
                      <a:cubicBezTo>
                        <a:pt x="4" y="45"/>
                        <a:pt x="4" y="50"/>
                        <a:pt x="1" y="54"/>
                      </a:cubicBezTo>
                      <a:cubicBezTo>
                        <a:pt x="0" y="55"/>
                        <a:pt x="1" y="57"/>
                        <a:pt x="2" y="58"/>
                      </a:cubicBezTo>
                      <a:cubicBezTo>
                        <a:pt x="3" y="59"/>
                        <a:pt x="5" y="59"/>
                        <a:pt x="6" y="57"/>
                      </a:cubicBezTo>
                      <a:cubicBezTo>
                        <a:pt x="10" y="52"/>
                        <a:pt x="10" y="45"/>
                        <a:pt x="9" y="38"/>
                      </a:cubicBezTo>
                      <a:cubicBezTo>
                        <a:pt x="9" y="34"/>
                        <a:pt x="8" y="29"/>
                        <a:pt x="10" y="25"/>
                      </a:cubicBezTo>
                      <a:cubicBezTo>
                        <a:pt x="13" y="16"/>
                        <a:pt x="22" y="8"/>
                        <a:pt x="30" y="6"/>
                      </a:cubicBezTo>
                      <a:cubicBezTo>
                        <a:pt x="32" y="6"/>
                        <a:pt x="33" y="4"/>
                        <a:pt x="32" y="3"/>
                      </a:cubicBezTo>
                      <a:cubicBezTo>
                        <a:pt x="32" y="1"/>
                        <a:pt x="30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98" name="Freeform 805"/>
                <p:cNvSpPr/>
                <p:nvPr/>
              </p:nvSpPr>
              <p:spPr bwMode="auto">
                <a:xfrm>
                  <a:off x="1265" y="2262"/>
                  <a:ext cx="85" cy="291"/>
                </a:xfrm>
                <a:custGeom>
                  <a:avLst/>
                  <a:gdLst>
                    <a:gd name="T0" fmla="*/ 208 w 34"/>
                    <a:gd name="T1" fmla="*/ 35 h 109"/>
                    <a:gd name="T2" fmla="*/ 188 w 34"/>
                    <a:gd name="T3" fmla="*/ 833 h 109"/>
                    <a:gd name="T4" fmla="*/ 238 w 34"/>
                    <a:gd name="T5" fmla="*/ 948 h 109"/>
                    <a:gd name="T6" fmla="*/ 270 w 34"/>
                    <a:gd name="T7" fmla="*/ 1981 h 109"/>
                    <a:gd name="T8" fmla="*/ 283 w 34"/>
                    <a:gd name="T9" fmla="*/ 2053 h 109"/>
                    <a:gd name="T10" fmla="*/ 345 w 34"/>
                    <a:gd name="T11" fmla="*/ 2040 h 109"/>
                    <a:gd name="T12" fmla="*/ 313 w 34"/>
                    <a:gd name="T13" fmla="*/ 892 h 109"/>
                    <a:gd name="T14" fmla="*/ 283 w 34"/>
                    <a:gd name="T15" fmla="*/ 798 h 109"/>
                    <a:gd name="T16" fmla="*/ 270 w 34"/>
                    <a:gd name="T17" fmla="*/ 115 h 109"/>
                    <a:gd name="T18" fmla="*/ 270 w 34"/>
                    <a:gd name="T19" fmla="*/ 21 h 109"/>
                    <a:gd name="T20" fmla="*/ 208 w 34"/>
                    <a:gd name="T21" fmla="*/ 35 h 10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4" h="109">
                      <a:moveTo>
                        <a:pt x="13" y="2"/>
                      </a:moveTo>
                      <a:cubicBezTo>
                        <a:pt x="0" y="16"/>
                        <a:pt x="7" y="31"/>
                        <a:pt x="12" y="44"/>
                      </a:cubicBezTo>
                      <a:cubicBezTo>
                        <a:pt x="15" y="50"/>
                        <a:pt x="15" y="50"/>
                        <a:pt x="15" y="50"/>
                      </a:cubicBezTo>
                      <a:cubicBezTo>
                        <a:pt x="22" y="68"/>
                        <a:pt x="28" y="87"/>
                        <a:pt x="17" y="104"/>
                      </a:cubicBezTo>
                      <a:cubicBezTo>
                        <a:pt x="16" y="106"/>
                        <a:pt x="17" y="107"/>
                        <a:pt x="18" y="108"/>
                      </a:cubicBezTo>
                      <a:cubicBezTo>
                        <a:pt x="20" y="109"/>
                        <a:pt x="21" y="109"/>
                        <a:pt x="22" y="107"/>
                      </a:cubicBezTo>
                      <a:cubicBezTo>
                        <a:pt x="34" y="88"/>
                        <a:pt x="28" y="67"/>
                        <a:pt x="20" y="47"/>
                      </a:cubicBezTo>
                      <a:cubicBezTo>
                        <a:pt x="18" y="42"/>
                        <a:pt x="18" y="42"/>
                        <a:pt x="18" y="42"/>
                      </a:cubicBezTo>
                      <a:cubicBezTo>
                        <a:pt x="12" y="29"/>
                        <a:pt x="7" y="17"/>
                        <a:pt x="17" y="6"/>
                      </a:cubicBezTo>
                      <a:cubicBezTo>
                        <a:pt x="18" y="4"/>
                        <a:pt x="18" y="2"/>
                        <a:pt x="17" y="1"/>
                      </a:cubicBezTo>
                      <a:cubicBezTo>
                        <a:pt x="16" y="0"/>
                        <a:pt x="14" y="0"/>
                        <a:pt x="13" y="2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299" name="Freeform 806"/>
                <p:cNvSpPr/>
                <p:nvPr/>
              </p:nvSpPr>
              <p:spPr bwMode="auto">
                <a:xfrm>
                  <a:off x="1763" y="1598"/>
                  <a:ext cx="42" cy="139"/>
                </a:xfrm>
                <a:custGeom>
                  <a:avLst/>
                  <a:gdLst>
                    <a:gd name="T0" fmla="*/ 195 w 17"/>
                    <a:gd name="T1" fmla="*/ 0 h 52"/>
                    <a:gd name="T2" fmla="*/ 153 w 17"/>
                    <a:gd name="T3" fmla="*/ 56 h 52"/>
                    <a:gd name="T4" fmla="*/ 104 w 17"/>
                    <a:gd name="T5" fmla="*/ 342 h 52"/>
                    <a:gd name="T6" fmla="*/ 166 w 17"/>
                    <a:gd name="T7" fmla="*/ 973 h 52"/>
                    <a:gd name="T8" fmla="*/ 225 w 17"/>
                    <a:gd name="T9" fmla="*/ 957 h 52"/>
                    <a:gd name="T10" fmla="*/ 212 w 17"/>
                    <a:gd name="T11" fmla="*/ 879 h 52"/>
                    <a:gd name="T12" fmla="*/ 195 w 17"/>
                    <a:gd name="T13" fmla="*/ 380 h 52"/>
                    <a:gd name="T14" fmla="*/ 245 w 17"/>
                    <a:gd name="T15" fmla="*/ 35 h 52"/>
                    <a:gd name="T16" fmla="*/ 195 w 17"/>
                    <a:gd name="T17" fmla="*/ 0 h 5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" h="52">
                      <a:moveTo>
                        <a:pt x="13" y="0"/>
                      </a:moveTo>
                      <a:cubicBezTo>
                        <a:pt x="12" y="0"/>
                        <a:pt x="10" y="1"/>
                        <a:pt x="10" y="3"/>
                      </a:cubicBezTo>
                      <a:cubicBezTo>
                        <a:pt x="11" y="7"/>
                        <a:pt x="9" y="12"/>
                        <a:pt x="7" y="18"/>
                      </a:cubicBezTo>
                      <a:cubicBezTo>
                        <a:pt x="4" y="29"/>
                        <a:pt x="0" y="42"/>
                        <a:pt x="11" y="51"/>
                      </a:cubicBezTo>
                      <a:cubicBezTo>
                        <a:pt x="12" y="52"/>
                        <a:pt x="14" y="52"/>
                        <a:pt x="15" y="50"/>
                      </a:cubicBezTo>
                      <a:cubicBezTo>
                        <a:pt x="16" y="49"/>
                        <a:pt x="16" y="47"/>
                        <a:pt x="14" y="46"/>
                      </a:cubicBezTo>
                      <a:cubicBezTo>
                        <a:pt x="7" y="40"/>
                        <a:pt x="10" y="30"/>
                        <a:pt x="13" y="20"/>
                      </a:cubicBezTo>
                      <a:cubicBezTo>
                        <a:pt x="15" y="14"/>
                        <a:pt x="17" y="8"/>
                        <a:pt x="16" y="2"/>
                      </a:cubicBezTo>
                      <a:cubicBezTo>
                        <a:pt x="16" y="1"/>
                        <a:pt x="15" y="0"/>
                        <a:pt x="13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00" name="Freeform 807"/>
                <p:cNvSpPr/>
                <p:nvPr/>
              </p:nvSpPr>
              <p:spPr bwMode="auto">
                <a:xfrm>
                  <a:off x="1805" y="1972"/>
                  <a:ext cx="100" cy="138"/>
                </a:xfrm>
                <a:custGeom>
                  <a:avLst/>
                  <a:gdLst>
                    <a:gd name="T0" fmla="*/ 33 w 40"/>
                    <a:gd name="T1" fmla="*/ 21 h 52"/>
                    <a:gd name="T2" fmla="*/ 0 w 40"/>
                    <a:gd name="T3" fmla="*/ 93 h 52"/>
                    <a:gd name="T4" fmla="*/ 300 w 40"/>
                    <a:gd name="T5" fmla="*/ 409 h 52"/>
                    <a:gd name="T6" fmla="*/ 375 w 40"/>
                    <a:gd name="T7" fmla="*/ 451 h 52"/>
                    <a:gd name="T8" fmla="*/ 488 w 40"/>
                    <a:gd name="T9" fmla="*/ 600 h 52"/>
                    <a:gd name="T10" fmla="*/ 520 w 40"/>
                    <a:gd name="T11" fmla="*/ 839 h 52"/>
                    <a:gd name="T12" fmla="*/ 533 w 40"/>
                    <a:gd name="T13" fmla="*/ 916 h 52"/>
                    <a:gd name="T14" fmla="*/ 583 w 40"/>
                    <a:gd name="T15" fmla="*/ 971 h 52"/>
                    <a:gd name="T16" fmla="*/ 613 w 40"/>
                    <a:gd name="T17" fmla="*/ 894 h 52"/>
                    <a:gd name="T18" fmla="*/ 613 w 40"/>
                    <a:gd name="T19" fmla="*/ 825 h 52"/>
                    <a:gd name="T20" fmla="*/ 583 w 40"/>
                    <a:gd name="T21" fmla="*/ 563 h 52"/>
                    <a:gd name="T22" fmla="*/ 408 w 40"/>
                    <a:gd name="T23" fmla="*/ 337 h 52"/>
                    <a:gd name="T24" fmla="*/ 333 w 40"/>
                    <a:gd name="T25" fmla="*/ 295 h 52"/>
                    <a:gd name="T26" fmla="*/ 95 w 40"/>
                    <a:gd name="T27" fmla="*/ 56 h 52"/>
                    <a:gd name="T28" fmla="*/ 33 w 40"/>
                    <a:gd name="T29" fmla="*/ 21 h 5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0" h="52">
                      <a:moveTo>
                        <a:pt x="2" y="1"/>
                      </a:moveTo>
                      <a:cubicBezTo>
                        <a:pt x="1" y="2"/>
                        <a:pt x="0" y="3"/>
                        <a:pt x="0" y="5"/>
                      </a:cubicBezTo>
                      <a:cubicBezTo>
                        <a:pt x="4" y="15"/>
                        <a:pt x="9" y="18"/>
                        <a:pt x="19" y="22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29" y="25"/>
                        <a:pt x="29" y="25"/>
                        <a:pt x="31" y="32"/>
                      </a:cubicBezTo>
                      <a:cubicBezTo>
                        <a:pt x="33" y="45"/>
                        <a:pt x="33" y="45"/>
                        <a:pt x="33" y="45"/>
                      </a:cubicBezTo>
                      <a:cubicBezTo>
                        <a:pt x="34" y="49"/>
                        <a:pt x="34" y="49"/>
                        <a:pt x="34" y="49"/>
                      </a:cubicBezTo>
                      <a:cubicBezTo>
                        <a:pt x="34" y="51"/>
                        <a:pt x="35" y="52"/>
                        <a:pt x="37" y="52"/>
                      </a:cubicBezTo>
                      <a:cubicBezTo>
                        <a:pt x="39" y="51"/>
                        <a:pt x="40" y="50"/>
                        <a:pt x="39" y="48"/>
                      </a:cubicBezTo>
                      <a:cubicBezTo>
                        <a:pt x="39" y="44"/>
                        <a:pt x="39" y="44"/>
                        <a:pt x="39" y="44"/>
                      </a:cubicBezTo>
                      <a:cubicBezTo>
                        <a:pt x="37" y="30"/>
                        <a:pt x="37" y="30"/>
                        <a:pt x="37" y="30"/>
                      </a:cubicBezTo>
                      <a:cubicBezTo>
                        <a:pt x="35" y="21"/>
                        <a:pt x="33" y="20"/>
                        <a:pt x="26" y="18"/>
                      </a:cubicBezTo>
                      <a:cubicBezTo>
                        <a:pt x="21" y="16"/>
                        <a:pt x="21" y="16"/>
                        <a:pt x="21" y="16"/>
                      </a:cubicBezTo>
                      <a:cubicBezTo>
                        <a:pt x="13" y="13"/>
                        <a:pt x="9" y="11"/>
                        <a:pt x="6" y="3"/>
                      </a:cubicBezTo>
                      <a:cubicBezTo>
                        <a:pt x="5" y="1"/>
                        <a:pt x="4" y="0"/>
                        <a:pt x="2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01" name="Freeform 808"/>
                <p:cNvSpPr/>
                <p:nvPr/>
              </p:nvSpPr>
              <p:spPr bwMode="auto">
                <a:xfrm>
                  <a:off x="1735" y="2212"/>
                  <a:ext cx="60" cy="192"/>
                </a:xfrm>
                <a:custGeom>
                  <a:avLst/>
                  <a:gdLst>
                    <a:gd name="T0" fmla="*/ 113 w 24"/>
                    <a:gd name="T1" fmla="*/ 21 h 72"/>
                    <a:gd name="T2" fmla="*/ 95 w 24"/>
                    <a:gd name="T3" fmla="*/ 589 h 72"/>
                    <a:gd name="T4" fmla="*/ 283 w 24"/>
                    <a:gd name="T5" fmla="*/ 1309 h 72"/>
                    <a:gd name="T6" fmla="*/ 333 w 24"/>
                    <a:gd name="T7" fmla="*/ 1344 h 72"/>
                    <a:gd name="T8" fmla="*/ 375 w 24"/>
                    <a:gd name="T9" fmla="*/ 1288 h 72"/>
                    <a:gd name="T10" fmla="*/ 175 w 24"/>
                    <a:gd name="T11" fmla="*/ 547 h 72"/>
                    <a:gd name="T12" fmla="*/ 175 w 24"/>
                    <a:gd name="T13" fmla="*/ 115 h 72"/>
                    <a:gd name="T14" fmla="*/ 175 w 24"/>
                    <a:gd name="T15" fmla="*/ 21 h 72"/>
                    <a:gd name="T16" fmla="*/ 113 w 24"/>
                    <a:gd name="T17" fmla="*/ 21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72">
                      <a:moveTo>
                        <a:pt x="7" y="1"/>
                      </a:moveTo>
                      <a:cubicBezTo>
                        <a:pt x="0" y="9"/>
                        <a:pt x="2" y="22"/>
                        <a:pt x="6" y="31"/>
                      </a:cubicBezTo>
                      <a:cubicBezTo>
                        <a:pt x="11" y="44"/>
                        <a:pt x="15" y="54"/>
                        <a:pt x="18" y="69"/>
                      </a:cubicBezTo>
                      <a:cubicBezTo>
                        <a:pt x="18" y="71"/>
                        <a:pt x="20" y="72"/>
                        <a:pt x="21" y="71"/>
                      </a:cubicBezTo>
                      <a:cubicBezTo>
                        <a:pt x="23" y="71"/>
                        <a:pt x="24" y="69"/>
                        <a:pt x="24" y="68"/>
                      </a:cubicBezTo>
                      <a:cubicBezTo>
                        <a:pt x="20" y="53"/>
                        <a:pt x="16" y="42"/>
                        <a:pt x="11" y="29"/>
                      </a:cubicBezTo>
                      <a:cubicBezTo>
                        <a:pt x="8" y="21"/>
                        <a:pt x="7" y="11"/>
                        <a:pt x="11" y="6"/>
                      </a:cubicBezTo>
                      <a:cubicBezTo>
                        <a:pt x="12" y="4"/>
                        <a:pt x="12" y="2"/>
                        <a:pt x="11" y="1"/>
                      </a:cubicBezTo>
                      <a:cubicBezTo>
                        <a:pt x="10" y="0"/>
                        <a:pt x="8" y="0"/>
                        <a:pt x="7" y="1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02" name="Freeform 809"/>
                <p:cNvSpPr/>
                <p:nvPr/>
              </p:nvSpPr>
              <p:spPr bwMode="auto">
                <a:xfrm>
                  <a:off x="833" y="1908"/>
                  <a:ext cx="95" cy="213"/>
                </a:xfrm>
                <a:custGeom>
                  <a:avLst/>
                  <a:gdLst>
                    <a:gd name="T0" fmla="*/ 50 w 38"/>
                    <a:gd name="T1" fmla="*/ 0 h 80"/>
                    <a:gd name="T2" fmla="*/ 20 w 38"/>
                    <a:gd name="T3" fmla="*/ 77 h 80"/>
                    <a:gd name="T4" fmla="*/ 83 w 38"/>
                    <a:gd name="T5" fmla="*/ 226 h 80"/>
                    <a:gd name="T6" fmla="*/ 145 w 38"/>
                    <a:gd name="T7" fmla="*/ 341 h 80"/>
                    <a:gd name="T8" fmla="*/ 158 w 38"/>
                    <a:gd name="T9" fmla="*/ 588 h 80"/>
                    <a:gd name="T10" fmla="*/ 145 w 38"/>
                    <a:gd name="T11" fmla="*/ 716 h 80"/>
                    <a:gd name="T12" fmla="*/ 345 w 38"/>
                    <a:gd name="T13" fmla="*/ 1249 h 80"/>
                    <a:gd name="T14" fmla="*/ 500 w 38"/>
                    <a:gd name="T15" fmla="*/ 1475 h 80"/>
                    <a:gd name="T16" fmla="*/ 563 w 38"/>
                    <a:gd name="T17" fmla="*/ 1488 h 80"/>
                    <a:gd name="T18" fmla="*/ 583 w 38"/>
                    <a:gd name="T19" fmla="*/ 1398 h 80"/>
                    <a:gd name="T20" fmla="*/ 425 w 38"/>
                    <a:gd name="T21" fmla="*/ 1169 h 80"/>
                    <a:gd name="T22" fmla="*/ 238 w 38"/>
                    <a:gd name="T23" fmla="*/ 716 h 80"/>
                    <a:gd name="T24" fmla="*/ 250 w 38"/>
                    <a:gd name="T25" fmla="*/ 602 h 80"/>
                    <a:gd name="T26" fmla="*/ 220 w 38"/>
                    <a:gd name="T27" fmla="*/ 304 h 80"/>
                    <a:gd name="T28" fmla="*/ 158 w 38"/>
                    <a:gd name="T29" fmla="*/ 170 h 80"/>
                    <a:gd name="T30" fmla="*/ 95 w 38"/>
                    <a:gd name="T31" fmla="*/ 35 h 80"/>
                    <a:gd name="T32" fmla="*/ 50 w 38"/>
                    <a:gd name="T33" fmla="*/ 0 h 8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38" h="80">
                      <a:moveTo>
                        <a:pt x="3" y="0"/>
                      </a:moveTo>
                      <a:cubicBezTo>
                        <a:pt x="1" y="1"/>
                        <a:pt x="0" y="2"/>
                        <a:pt x="1" y="4"/>
                      </a:cubicBezTo>
                      <a:cubicBezTo>
                        <a:pt x="1" y="7"/>
                        <a:pt x="3" y="10"/>
                        <a:pt x="5" y="12"/>
                      </a:cubicBezTo>
                      <a:cubicBezTo>
                        <a:pt x="7" y="14"/>
                        <a:pt x="8" y="16"/>
                        <a:pt x="9" y="18"/>
                      </a:cubicBezTo>
                      <a:cubicBezTo>
                        <a:pt x="10" y="22"/>
                        <a:pt x="10" y="26"/>
                        <a:pt x="10" y="31"/>
                      </a:cubicBezTo>
                      <a:cubicBezTo>
                        <a:pt x="9" y="38"/>
                        <a:pt x="9" y="38"/>
                        <a:pt x="9" y="38"/>
                      </a:cubicBezTo>
                      <a:cubicBezTo>
                        <a:pt x="10" y="53"/>
                        <a:pt x="16" y="60"/>
                        <a:pt x="22" y="66"/>
                      </a:cubicBezTo>
                      <a:cubicBezTo>
                        <a:pt x="26" y="69"/>
                        <a:pt x="29" y="73"/>
                        <a:pt x="32" y="78"/>
                      </a:cubicBezTo>
                      <a:cubicBezTo>
                        <a:pt x="33" y="79"/>
                        <a:pt x="35" y="80"/>
                        <a:pt x="36" y="79"/>
                      </a:cubicBezTo>
                      <a:cubicBezTo>
                        <a:pt x="37" y="78"/>
                        <a:pt x="38" y="76"/>
                        <a:pt x="37" y="74"/>
                      </a:cubicBezTo>
                      <a:cubicBezTo>
                        <a:pt x="34" y="69"/>
                        <a:pt x="30" y="65"/>
                        <a:pt x="27" y="62"/>
                      </a:cubicBezTo>
                      <a:cubicBezTo>
                        <a:pt x="20" y="56"/>
                        <a:pt x="16" y="51"/>
                        <a:pt x="15" y="38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26"/>
                        <a:pt x="16" y="21"/>
                        <a:pt x="14" y="16"/>
                      </a:cubicBezTo>
                      <a:cubicBezTo>
                        <a:pt x="13" y="13"/>
                        <a:pt x="11" y="11"/>
                        <a:pt x="10" y="9"/>
                      </a:cubicBezTo>
                      <a:cubicBezTo>
                        <a:pt x="8" y="6"/>
                        <a:pt x="7" y="5"/>
                        <a:pt x="6" y="2"/>
                      </a:cubicBezTo>
                      <a:cubicBezTo>
                        <a:pt x="6" y="1"/>
                        <a:pt x="4" y="0"/>
                        <a:pt x="3" y="0"/>
                      </a:cubicBezTo>
                      <a:close/>
                    </a:path>
                  </a:pathLst>
                </a:custGeom>
                <a:solidFill>
                  <a:srgbClr val="F5F6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03" name="Freeform 810"/>
                <p:cNvSpPr/>
                <p:nvPr/>
              </p:nvSpPr>
              <p:spPr bwMode="auto">
                <a:xfrm>
                  <a:off x="1790" y="2046"/>
                  <a:ext cx="73" cy="147"/>
                </a:xfrm>
                <a:custGeom>
                  <a:avLst/>
                  <a:gdLst>
                    <a:gd name="T0" fmla="*/ 33 w 29"/>
                    <a:gd name="T1" fmla="*/ 21 h 55"/>
                    <a:gd name="T2" fmla="*/ 20 w 29"/>
                    <a:gd name="T3" fmla="*/ 94 h 55"/>
                    <a:gd name="T4" fmla="*/ 20 w 29"/>
                    <a:gd name="T5" fmla="*/ 286 h 55"/>
                    <a:gd name="T6" fmla="*/ 20 w 29"/>
                    <a:gd name="T7" fmla="*/ 422 h 55"/>
                    <a:gd name="T8" fmla="*/ 380 w 29"/>
                    <a:gd name="T9" fmla="*/ 1029 h 55"/>
                    <a:gd name="T10" fmla="*/ 443 w 29"/>
                    <a:gd name="T11" fmla="*/ 1016 h 55"/>
                    <a:gd name="T12" fmla="*/ 430 w 29"/>
                    <a:gd name="T13" fmla="*/ 935 h 55"/>
                    <a:gd name="T14" fmla="*/ 113 w 29"/>
                    <a:gd name="T15" fmla="*/ 422 h 55"/>
                    <a:gd name="T16" fmla="*/ 113 w 29"/>
                    <a:gd name="T17" fmla="*/ 307 h 55"/>
                    <a:gd name="T18" fmla="*/ 96 w 29"/>
                    <a:gd name="T19" fmla="*/ 35 h 55"/>
                    <a:gd name="T20" fmla="*/ 33 w 29"/>
                    <a:gd name="T21" fmla="*/ 21 h 5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9" h="55">
                      <a:moveTo>
                        <a:pt x="2" y="1"/>
                      </a:moveTo>
                      <a:cubicBezTo>
                        <a:pt x="1" y="1"/>
                        <a:pt x="0" y="3"/>
                        <a:pt x="1" y="5"/>
                      </a:cubicBezTo>
                      <a:cubicBezTo>
                        <a:pt x="2" y="8"/>
                        <a:pt x="2" y="11"/>
                        <a:pt x="1" y="15"/>
                      </a:cubicBezTo>
                      <a:cubicBezTo>
                        <a:pt x="1" y="22"/>
                        <a:pt x="1" y="22"/>
                        <a:pt x="1" y="22"/>
                      </a:cubicBezTo>
                      <a:cubicBezTo>
                        <a:pt x="1" y="39"/>
                        <a:pt x="10" y="47"/>
                        <a:pt x="24" y="54"/>
                      </a:cubicBezTo>
                      <a:cubicBezTo>
                        <a:pt x="25" y="55"/>
                        <a:pt x="27" y="54"/>
                        <a:pt x="28" y="53"/>
                      </a:cubicBezTo>
                      <a:cubicBezTo>
                        <a:pt x="29" y="51"/>
                        <a:pt x="28" y="49"/>
                        <a:pt x="27" y="49"/>
                      </a:cubicBezTo>
                      <a:cubicBezTo>
                        <a:pt x="14" y="42"/>
                        <a:pt x="7" y="36"/>
                        <a:pt x="7" y="22"/>
                      </a:cubicBezTo>
                      <a:cubicBezTo>
                        <a:pt x="7" y="16"/>
                        <a:pt x="7" y="16"/>
                        <a:pt x="7" y="16"/>
                      </a:cubicBezTo>
                      <a:cubicBezTo>
                        <a:pt x="8" y="12"/>
                        <a:pt x="8" y="7"/>
                        <a:pt x="6" y="2"/>
                      </a:cubicBezTo>
                      <a:cubicBezTo>
                        <a:pt x="6" y="1"/>
                        <a:pt x="4" y="0"/>
                        <a:pt x="2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04" name="Freeform 811"/>
                <p:cNvSpPr/>
                <p:nvPr/>
              </p:nvSpPr>
              <p:spPr bwMode="auto">
                <a:xfrm>
                  <a:off x="1503" y="2286"/>
                  <a:ext cx="60" cy="190"/>
                </a:xfrm>
                <a:custGeom>
                  <a:avLst/>
                  <a:gdLst>
                    <a:gd name="T0" fmla="*/ 300 w 24"/>
                    <a:gd name="T1" fmla="*/ 21 h 71"/>
                    <a:gd name="T2" fmla="*/ 238 w 24"/>
                    <a:gd name="T3" fmla="*/ 308 h 71"/>
                    <a:gd name="T4" fmla="*/ 238 w 24"/>
                    <a:gd name="T5" fmla="*/ 401 h 71"/>
                    <a:gd name="T6" fmla="*/ 208 w 24"/>
                    <a:gd name="T7" fmla="*/ 538 h 71"/>
                    <a:gd name="T8" fmla="*/ 175 w 24"/>
                    <a:gd name="T9" fmla="*/ 615 h 71"/>
                    <a:gd name="T10" fmla="*/ 113 w 24"/>
                    <a:gd name="T11" fmla="*/ 1338 h 71"/>
                    <a:gd name="T12" fmla="*/ 175 w 24"/>
                    <a:gd name="T13" fmla="*/ 1338 h 71"/>
                    <a:gd name="T14" fmla="*/ 175 w 24"/>
                    <a:gd name="T15" fmla="*/ 1268 h 71"/>
                    <a:gd name="T16" fmla="*/ 250 w 24"/>
                    <a:gd name="T17" fmla="*/ 674 h 71"/>
                    <a:gd name="T18" fmla="*/ 283 w 24"/>
                    <a:gd name="T19" fmla="*/ 594 h 71"/>
                    <a:gd name="T20" fmla="*/ 333 w 24"/>
                    <a:gd name="T21" fmla="*/ 401 h 71"/>
                    <a:gd name="T22" fmla="*/ 333 w 24"/>
                    <a:gd name="T23" fmla="*/ 286 h 71"/>
                    <a:gd name="T24" fmla="*/ 363 w 24"/>
                    <a:gd name="T25" fmla="*/ 94 h 71"/>
                    <a:gd name="T26" fmla="*/ 363 w 24"/>
                    <a:gd name="T27" fmla="*/ 21 h 71"/>
                    <a:gd name="T28" fmla="*/ 300 w 24"/>
                    <a:gd name="T29" fmla="*/ 21 h 7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4" h="71">
                      <a:moveTo>
                        <a:pt x="19" y="1"/>
                      </a:moveTo>
                      <a:cubicBezTo>
                        <a:pt x="14" y="7"/>
                        <a:pt x="14" y="12"/>
                        <a:pt x="15" y="16"/>
                      </a:cubicBezTo>
                      <a:cubicBezTo>
                        <a:pt x="15" y="21"/>
                        <a:pt x="15" y="21"/>
                        <a:pt x="15" y="21"/>
                      </a:cubicBezTo>
                      <a:cubicBezTo>
                        <a:pt x="15" y="26"/>
                        <a:pt x="15" y="26"/>
                        <a:pt x="13" y="28"/>
                      </a:cubicBezTo>
                      <a:cubicBezTo>
                        <a:pt x="11" y="32"/>
                        <a:pt x="11" y="32"/>
                        <a:pt x="11" y="32"/>
                      </a:cubicBezTo>
                      <a:cubicBezTo>
                        <a:pt x="1" y="50"/>
                        <a:pt x="0" y="63"/>
                        <a:pt x="7" y="70"/>
                      </a:cubicBezTo>
                      <a:cubicBezTo>
                        <a:pt x="8" y="71"/>
                        <a:pt x="10" y="71"/>
                        <a:pt x="11" y="70"/>
                      </a:cubicBezTo>
                      <a:cubicBezTo>
                        <a:pt x="12" y="69"/>
                        <a:pt x="12" y="67"/>
                        <a:pt x="11" y="66"/>
                      </a:cubicBezTo>
                      <a:cubicBezTo>
                        <a:pt x="6" y="61"/>
                        <a:pt x="8" y="50"/>
                        <a:pt x="16" y="35"/>
                      </a:cubicBezTo>
                      <a:cubicBezTo>
                        <a:pt x="18" y="31"/>
                        <a:pt x="18" y="31"/>
                        <a:pt x="18" y="31"/>
                      </a:cubicBezTo>
                      <a:cubicBezTo>
                        <a:pt x="20" y="28"/>
                        <a:pt x="21" y="27"/>
                        <a:pt x="21" y="21"/>
                      </a:cubicBezTo>
                      <a:cubicBezTo>
                        <a:pt x="21" y="15"/>
                        <a:pt x="21" y="15"/>
                        <a:pt x="21" y="15"/>
                      </a:cubicBezTo>
                      <a:cubicBezTo>
                        <a:pt x="20" y="11"/>
                        <a:pt x="20" y="9"/>
                        <a:pt x="23" y="5"/>
                      </a:cubicBezTo>
                      <a:cubicBezTo>
                        <a:pt x="24" y="4"/>
                        <a:pt x="24" y="2"/>
                        <a:pt x="23" y="1"/>
                      </a:cubicBezTo>
                      <a:cubicBezTo>
                        <a:pt x="22" y="0"/>
                        <a:pt x="20" y="0"/>
                        <a:pt x="19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05" name="Freeform 812"/>
                <p:cNvSpPr/>
                <p:nvPr/>
              </p:nvSpPr>
              <p:spPr bwMode="auto">
                <a:xfrm>
                  <a:off x="1598" y="2302"/>
                  <a:ext cx="42" cy="278"/>
                </a:xfrm>
                <a:custGeom>
                  <a:avLst/>
                  <a:gdLst>
                    <a:gd name="T0" fmla="*/ 153 w 17"/>
                    <a:gd name="T1" fmla="*/ 0 h 104"/>
                    <a:gd name="T2" fmla="*/ 104 w 17"/>
                    <a:gd name="T3" fmla="*/ 56 h 104"/>
                    <a:gd name="T4" fmla="*/ 62 w 17"/>
                    <a:gd name="T5" fmla="*/ 380 h 104"/>
                    <a:gd name="T6" fmla="*/ 42 w 17"/>
                    <a:gd name="T7" fmla="*/ 901 h 104"/>
                    <a:gd name="T8" fmla="*/ 91 w 17"/>
                    <a:gd name="T9" fmla="*/ 1909 h 104"/>
                    <a:gd name="T10" fmla="*/ 121 w 17"/>
                    <a:gd name="T11" fmla="*/ 1965 h 104"/>
                    <a:gd name="T12" fmla="*/ 183 w 17"/>
                    <a:gd name="T13" fmla="*/ 1930 h 104"/>
                    <a:gd name="T14" fmla="*/ 133 w 17"/>
                    <a:gd name="T15" fmla="*/ 858 h 104"/>
                    <a:gd name="T16" fmla="*/ 153 w 17"/>
                    <a:gd name="T17" fmla="*/ 422 h 104"/>
                    <a:gd name="T18" fmla="*/ 195 w 17"/>
                    <a:gd name="T19" fmla="*/ 56 h 104"/>
                    <a:gd name="T20" fmla="*/ 153 w 17"/>
                    <a:gd name="T21" fmla="*/ 0 h 1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7" h="104">
                      <a:moveTo>
                        <a:pt x="10" y="0"/>
                      </a:moveTo>
                      <a:cubicBezTo>
                        <a:pt x="8" y="0"/>
                        <a:pt x="7" y="1"/>
                        <a:pt x="7" y="3"/>
                      </a:cubicBezTo>
                      <a:cubicBezTo>
                        <a:pt x="7" y="9"/>
                        <a:pt x="6" y="14"/>
                        <a:pt x="4" y="20"/>
                      </a:cubicBezTo>
                      <a:cubicBezTo>
                        <a:pt x="2" y="29"/>
                        <a:pt x="0" y="37"/>
                        <a:pt x="3" y="47"/>
                      </a:cubicBezTo>
                      <a:cubicBezTo>
                        <a:pt x="10" y="66"/>
                        <a:pt x="10" y="80"/>
                        <a:pt x="6" y="100"/>
                      </a:cubicBezTo>
                      <a:cubicBezTo>
                        <a:pt x="6" y="101"/>
                        <a:pt x="7" y="103"/>
                        <a:pt x="8" y="103"/>
                      </a:cubicBezTo>
                      <a:cubicBezTo>
                        <a:pt x="10" y="104"/>
                        <a:pt x="11" y="103"/>
                        <a:pt x="12" y="101"/>
                      </a:cubicBezTo>
                      <a:cubicBezTo>
                        <a:pt x="17" y="80"/>
                        <a:pt x="16" y="65"/>
                        <a:pt x="9" y="45"/>
                      </a:cubicBezTo>
                      <a:cubicBezTo>
                        <a:pt x="6" y="37"/>
                        <a:pt x="8" y="30"/>
                        <a:pt x="10" y="22"/>
                      </a:cubicBezTo>
                      <a:cubicBezTo>
                        <a:pt x="12" y="16"/>
                        <a:pt x="13" y="9"/>
                        <a:pt x="13" y="3"/>
                      </a:cubicBezTo>
                      <a:cubicBezTo>
                        <a:pt x="13" y="1"/>
                        <a:pt x="11" y="0"/>
                        <a:pt x="10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06" name="Freeform 813"/>
                <p:cNvSpPr/>
                <p:nvPr/>
              </p:nvSpPr>
              <p:spPr bwMode="auto">
                <a:xfrm>
                  <a:off x="1708" y="2361"/>
                  <a:ext cx="70" cy="240"/>
                </a:xfrm>
                <a:custGeom>
                  <a:avLst/>
                  <a:gdLst>
                    <a:gd name="T0" fmla="*/ 125 w 28"/>
                    <a:gd name="T1" fmla="*/ 0 h 90"/>
                    <a:gd name="T2" fmla="*/ 83 w 28"/>
                    <a:gd name="T3" fmla="*/ 56 h 90"/>
                    <a:gd name="T4" fmla="*/ 50 w 28"/>
                    <a:gd name="T5" fmla="*/ 341 h 90"/>
                    <a:gd name="T6" fmla="*/ 50 w 28"/>
                    <a:gd name="T7" fmla="*/ 853 h 90"/>
                    <a:gd name="T8" fmla="*/ 158 w 28"/>
                    <a:gd name="T9" fmla="*/ 1101 h 90"/>
                    <a:gd name="T10" fmla="*/ 250 w 28"/>
                    <a:gd name="T11" fmla="*/ 1629 h 90"/>
                    <a:gd name="T12" fmla="*/ 283 w 28"/>
                    <a:gd name="T13" fmla="*/ 1707 h 90"/>
                    <a:gd name="T14" fmla="*/ 345 w 28"/>
                    <a:gd name="T15" fmla="*/ 1672 h 90"/>
                    <a:gd name="T16" fmla="*/ 250 w 28"/>
                    <a:gd name="T17" fmla="*/ 1045 h 90"/>
                    <a:gd name="T18" fmla="*/ 145 w 28"/>
                    <a:gd name="T19" fmla="*/ 819 h 90"/>
                    <a:gd name="T20" fmla="*/ 145 w 28"/>
                    <a:gd name="T21" fmla="*/ 363 h 90"/>
                    <a:gd name="T22" fmla="*/ 175 w 28"/>
                    <a:gd name="T23" fmla="*/ 56 h 90"/>
                    <a:gd name="T24" fmla="*/ 125 w 28"/>
                    <a:gd name="T25" fmla="*/ 0 h 9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8" h="90">
                      <a:moveTo>
                        <a:pt x="8" y="0"/>
                      </a:moveTo>
                      <a:cubicBezTo>
                        <a:pt x="6" y="0"/>
                        <a:pt x="5" y="1"/>
                        <a:pt x="5" y="3"/>
                      </a:cubicBezTo>
                      <a:cubicBezTo>
                        <a:pt x="5" y="8"/>
                        <a:pt x="4" y="13"/>
                        <a:pt x="3" y="18"/>
                      </a:cubicBezTo>
                      <a:cubicBezTo>
                        <a:pt x="2" y="27"/>
                        <a:pt x="0" y="37"/>
                        <a:pt x="3" y="45"/>
                      </a:cubicBezTo>
                      <a:cubicBezTo>
                        <a:pt x="5" y="50"/>
                        <a:pt x="8" y="54"/>
                        <a:pt x="10" y="58"/>
                      </a:cubicBezTo>
                      <a:cubicBezTo>
                        <a:pt x="16" y="67"/>
                        <a:pt x="21" y="75"/>
                        <a:pt x="16" y="86"/>
                      </a:cubicBezTo>
                      <a:cubicBezTo>
                        <a:pt x="16" y="87"/>
                        <a:pt x="17" y="89"/>
                        <a:pt x="18" y="90"/>
                      </a:cubicBezTo>
                      <a:cubicBezTo>
                        <a:pt x="20" y="90"/>
                        <a:pt x="21" y="90"/>
                        <a:pt x="22" y="88"/>
                      </a:cubicBezTo>
                      <a:cubicBezTo>
                        <a:pt x="28" y="74"/>
                        <a:pt x="22" y="64"/>
                        <a:pt x="16" y="55"/>
                      </a:cubicBezTo>
                      <a:cubicBezTo>
                        <a:pt x="13" y="51"/>
                        <a:pt x="11" y="47"/>
                        <a:pt x="9" y="43"/>
                      </a:cubicBezTo>
                      <a:cubicBezTo>
                        <a:pt x="6" y="36"/>
                        <a:pt x="8" y="28"/>
                        <a:pt x="9" y="19"/>
                      </a:cubicBezTo>
                      <a:cubicBezTo>
                        <a:pt x="10" y="14"/>
                        <a:pt x="11" y="8"/>
                        <a:pt x="11" y="3"/>
                      </a:cubicBezTo>
                      <a:cubicBezTo>
                        <a:pt x="11" y="1"/>
                        <a:pt x="9" y="0"/>
                        <a:pt x="8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07" name="Freeform 814"/>
                <p:cNvSpPr/>
                <p:nvPr/>
              </p:nvSpPr>
              <p:spPr bwMode="auto">
                <a:xfrm>
                  <a:off x="1820" y="2377"/>
                  <a:ext cx="48" cy="240"/>
                </a:xfrm>
                <a:custGeom>
                  <a:avLst/>
                  <a:gdLst>
                    <a:gd name="T0" fmla="*/ 20 w 19"/>
                    <a:gd name="T1" fmla="*/ 56 h 90"/>
                    <a:gd name="T2" fmla="*/ 114 w 19"/>
                    <a:gd name="T3" fmla="*/ 491 h 90"/>
                    <a:gd name="T4" fmla="*/ 192 w 19"/>
                    <a:gd name="T5" fmla="*/ 853 h 90"/>
                    <a:gd name="T6" fmla="*/ 159 w 19"/>
                    <a:gd name="T7" fmla="*/ 1251 h 90"/>
                    <a:gd name="T8" fmla="*/ 114 w 19"/>
                    <a:gd name="T9" fmla="*/ 1651 h 90"/>
                    <a:gd name="T10" fmla="*/ 179 w 19"/>
                    <a:gd name="T11" fmla="*/ 1707 h 90"/>
                    <a:gd name="T12" fmla="*/ 210 w 19"/>
                    <a:gd name="T13" fmla="*/ 1629 h 90"/>
                    <a:gd name="T14" fmla="*/ 255 w 19"/>
                    <a:gd name="T15" fmla="*/ 1272 h 90"/>
                    <a:gd name="T16" fmla="*/ 288 w 19"/>
                    <a:gd name="T17" fmla="*/ 853 h 90"/>
                    <a:gd name="T18" fmla="*/ 192 w 19"/>
                    <a:gd name="T19" fmla="*/ 456 h 90"/>
                    <a:gd name="T20" fmla="*/ 114 w 19"/>
                    <a:gd name="T21" fmla="*/ 77 h 90"/>
                    <a:gd name="T22" fmla="*/ 63 w 19"/>
                    <a:gd name="T23" fmla="*/ 21 h 90"/>
                    <a:gd name="T24" fmla="*/ 20 w 19"/>
                    <a:gd name="T25" fmla="*/ 56 h 9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" h="90">
                      <a:moveTo>
                        <a:pt x="1" y="3"/>
                      </a:moveTo>
                      <a:cubicBezTo>
                        <a:pt x="0" y="11"/>
                        <a:pt x="4" y="19"/>
                        <a:pt x="7" y="26"/>
                      </a:cubicBezTo>
                      <a:cubicBezTo>
                        <a:pt x="9" y="33"/>
                        <a:pt x="12" y="39"/>
                        <a:pt x="12" y="45"/>
                      </a:cubicBezTo>
                      <a:cubicBezTo>
                        <a:pt x="13" y="53"/>
                        <a:pt x="11" y="59"/>
                        <a:pt x="10" y="66"/>
                      </a:cubicBezTo>
                      <a:cubicBezTo>
                        <a:pt x="9" y="72"/>
                        <a:pt x="7" y="79"/>
                        <a:pt x="7" y="87"/>
                      </a:cubicBezTo>
                      <a:cubicBezTo>
                        <a:pt x="8" y="88"/>
                        <a:pt x="9" y="90"/>
                        <a:pt x="11" y="90"/>
                      </a:cubicBezTo>
                      <a:cubicBezTo>
                        <a:pt x="12" y="89"/>
                        <a:pt x="14" y="88"/>
                        <a:pt x="13" y="86"/>
                      </a:cubicBezTo>
                      <a:cubicBezTo>
                        <a:pt x="13" y="80"/>
                        <a:pt x="15" y="74"/>
                        <a:pt x="16" y="67"/>
                      </a:cubicBezTo>
                      <a:cubicBezTo>
                        <a:pt x="17" y="60"/>
                        <a:pt x="19" y="53"/>
                        <a:pt x="18" y="45"/>
                      </a:cubicBezTo>
                      <a:cubicBezTo>
                        <a:pt x="18" y="38"/>
                        <a:pt x="15" y="31"/>
                        <a:pt x="12" y="24"/>
                      </a:cubicBezTo>
                      <a:cubicBezTo>
                        <a:pt x="9" y="17"/>
                        <a:pt x="7" y="10"/>
                        <a:pt x="7" y="4"/>
                      </a:cubicBezTo>
                      <a:cubicBezTo>
                        <a:pt x="7" y="2"/>
                        <a:pt x="6" y="1"/>
                        <a:pt x="4" y="1"/>
                      </a:cubicBezTo>
                      <a:cubicBezTo>
                        <a:pt x="2" y="0"/>
                        <a:pt x="1" y="2"/>
                        <a:pt x="1" y="3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08" name="Freeform 815"/>
                <p:cNvSpPr/>
                <p:nvPr/>
              </p:nvSpPr>
              <p:spPr bwMode="auto">
                <a:xfrm>
                  <a:off x="1640" y="2174"/>
                  <a:ext cx="48" cy="86"/>
                </a:xfrm>
                <a:custGeom>
                  <a:avLst/>
                  <a:gdLst>
                    <a:gd name="T0" fmla="*/ 243 w 19"/>
                    <a:gd name="T1" fmla="*/ 0 h 32"/>
                    <a:gd name="T2" fmla="*/ 83 w 19"/>
                    <a:gd name="T3" fmla="*/ 159 h 32"/>
                    <a:gd name="T4" fmla="*/ 51 w 19"/>
                    <a:gd name="T5" fmla="*/ 274 h 32"/>
                    <a:gd name="T6" fmla="*/ 83 w 19"/>
                    <a:gd name="T7" fmla="*/ 470 h 32"/>
                    <a:gd name="T8" fmla="*/ 63 w 19"/>
                    <a:gd name="T9" fmla="*/ 470 h 32"/>
                    <a:gd name="T10" fmla="*/ 51 w 19"/>
                    <a:gd name="T11" fmla="*/ 484 h 32"/>
                    <a:gd name="T12" fmla="*/ 0 w 19"/>
                    <a:gd name="T13" fmla="*/ 543 h 32"/>
                    <a:gd name="T14" fmla="*/ 20 w 19"/>
                    <a:gd name="T15" fmla="*/ 564 h 32"/>
                    <a:gd name="T16" fmla="*/ 63 w 19"/>
                    <a:gd name="T17" fmla="*/ 599 h 32"/>
                    <a:gd name="T18" fmla="*/ 114 w 19"/>
                    <a:gd name="T19" fmla="*/ 564 h 32"/>
                    <a:gd name="T20" fmla="*/ 159 w 19"/>
                    <a:gd name="T21" fmla="*/ 543 h 32"/>
                    <a:gd name="T22" fmla="*/ 192 w 19"/>
                    <a:gd name="T23" fmla="*/ 470 h 32"/>
                    <a:gd name="T24" fmla="*/ 159 w 19"/>
                    <a:gd name="T25" fmla="*/ 196 h 32"/>
                    <a:gd name="T26" fmla="*/ 255 w 19"/>
                    <a:gd name="T27" fmla="*/ 116 h 32"/>
                    <a:gd name="T28" fmla="*/ 306 w 19"/>
                    <a:gd name="T29" fmla="*/ 35 h 32"/>
                    <a:gd name="T30" fmla="*/ 243 w 19"/>
                    <a:gd name="T31" fmla="*/ 0 h 3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9" h="32">
                      <a:moveTo>
                        <a:pt x="15" y="0"/>
                      </a:moveTo>
                      <a:cubicBezTo>
                        <a:pt x="10" y="2"/>
                        <a:pt x="6" y="4"/>
                        <a:pt x="5" y="8"/>
                      </a:cubicBezTo>
                      <a:cubicBezTo>
                        <a:pt x="4" y="10"/>
                        <a:pt x="3" y="12"/>
                        <a:pt x="3" y="14"/>
                      </a:cubicBezTo>
                      <a:cubicBezTo>
                        <a:pt x="3" y="17"/>
                        <a:pt x="4" y="20"/>
                        <a:pt x="5" y="24"/>
                      </a:cubicBezTo>
                      <a:cubicBezTo>
                        <a:pt x="5" y="24"/>
                        <a:pt x="4" y="24"/>
                        <a:pt x="4" y="24"/>
                      </a:cubicBezTo>
                      <a:cubicBezTo>
                        <a:pt x="3" y="25"/>
                        <a:pt x="3" y="25"/>
                        <a:pt x="3" y="25"/>
                      </a:cubicBezTo>
                      <a:cubicBezTo>
                        <a:pt x="1" y="26"/>
                        <a:pt x="0" y="27"/>
                        <a:pt x="0" y="28"/>
                      </a:cubicBezTo>
                      <a:cubicBezTo>
                        <a:pt x="0" y="29"/>
                        <a:pt x="0" y="29"/>
                        <a:pt x="1" y="29"/>
                      </a:cubicBezTo>
                      <a:cubicBezTo>
                        <a:pt x="1" y="31"/>
                        <a:pt x="2" y="32"/>
                        <a:pt x="4" y="31"/>
                      </a:cubicBezTo>
                      <a:cubicBezTo>
                        <a:pt x="7" y="29"/>
                        <a:pt x="7" y="29"/>
                        <a:pt x="7" y="29"/>
                      </a:cubicBezTo>
                      <a:cubicBezTo>
                        <a:pt x="10" y="28"/>
                        <a:pt x="10" y="28"/>
                        <a:pt x="10" y="28"/>
                      </a:cubicBezTo>
                      <a:cubicBezTo>
                        <a:pt x="11" y="27"/>
                        <a:pt x="12" y="26"/>
                        <a:pt x="12" y="24"/>
                      </a:cubicBezTo>
                      <a:cubicBezTo>
                        <a:pt x="9" y="18"/>
                        <a:pt x="9" y="13"/>
                        <a:pt x="10" y="10"/>
                      </a:cubicBezTo>
                      <a:cubicBezTo>
                        <a:pt x="11" y="8"/>
                        <a:pt x="13" y="7"/>
                        <a:pt x="16" y="6"/>
                      </a:cubicBezTo>
                      <a:cubicBezTo>
                        <a:pt x="18" y="6"/>
                        <a:pt x="19" y="4"/>
                        <a:pt x="19" y="2"/>
                      </a:cubicBezTo>
                      <a:cubicBezTo>
                        <a:pt x="18" y="1"/>
                        <a:pt x="17" y="0"/>
                        <a:pt x="15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09" name="Freeform 816"/>
                <p:cNvSpPr/>
                <p:nvPr/>
              </p:nvSpPr>
              <p:spPr bwMode="auto">
                <a:xfrm>
                  <a:off x="1640" y="1982"/>
                  <a:ext cx="103" cy="147"/>
                </a:xfrm>
                <a:custGeom>
                  <a:avLst/>
                  <a:gdLst>
                    <a:gd name="T0" fmla="*/ 20 w 41"/>
                    <a:gd name="T1" fmla="*/ 35 h 55"/>
                    <a:gd name="T2" fmla="*/ 33 w 41"/>
                    <a:gd name="T3" fmla="*/ 115 h 55"/>
                    <a:gd name="T4" fmla="*/ 83 w 41"/>
                    <a:gd name="T5" fmla="*/ 380 h 55"/>
                    <a:gd name="T6" fmla="*/ 113 w 41"/>
                    <a:gd name="T7" fmla="*/ 708 h 55"/>
                    <a:gd name="T8" fmla="*/ 588 w 41"/>
                    <a:gd name="T9" fmla="*/ 1029 h 55"/>
                    <a:gd name="T10" fmla="*/ 651 w 41"/>
                    <a:gd name="T11" fmla="*/ 994 h 55"/>
                    <a:gd name="T12" fmla="*/ 600 w 41"/>
                    <a:gd name="T13" fmla="*/ 914 h 55"/>
                    <a:gd name="T14" fmla="*/ 188 w 41"/>
                    <a:gd name="T15" fmla="*/ 649 h 55"/>
                    <a:gd name="T16" fmla="*/ 176 w 41"/>
                    <a:gd name="T17" fmla="*/ 401 h 55"/>
                    <a:gd name="T18" fmla="*/ 83 w 41"/>
                    <a:gd name="T19" fmla="*/ 21 h 55"/>
                    <a:gd name="T20" fmla="*/ 20 w 41"/>
                    <a:gd name="T21" fmla="*/ 35 h 5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1" h="55">
                      <a:moveTo>
                        <a:pt x="1" y="2"/>
                      </a:move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6" y="9"/>
                        <a:pt x="6" y="13"/>
                        <a:pt x="5" y="20"/>
                      </a:cubicBezTo>
                      <a:cubicBezTo>
                        <a:pt x="5" y="26"/>
                        <a:pt x="4" y="32"/>
                        <a:pt x="7" y="37"/>
                      </a:cubicBezTo>
                      <a:cubicBezTo>
                        <a:pt x="13" y="47"/>
                        <a:pt x="27" y="52"/>
                        <a:pt x="37" y="54"/>
                      </a:cubicBezTo>
                      <a:cubicBezTo>
                        <a:pt x="39" y="55"/>
                        <a:pt x="40" y="54"/>
                        <a:pt x="41" y="52"/>
                      </a:cubicBezTo>
                      <a:cubicBezTo>
                        <a:pt x="41" y="50"/>
                        <a:pt x="40" y="49"/>
                        <a:pt x="38" y="48"/>
                      </a:cubicBezTo>
                      <a:cubicBezTo>
                        <a:pt x="29" y="46"/>
                        <a:pt x="17" y="41"/>
                        <a:pt x="12" y="34"/>
                      </a:cubicBezTo>
                      <a:cubicBezTo>
                        <a:pt x="10" y="31"/>
                        <a:pt x="11" y="26"/>
                        <a:pt x="11" y="21"/>
                      </a:cubicBezTo>
                      <a:cubicBezTo>
                        <a:pt x="12" y="14"/>
                        <a:pt x="13" y="6"/>
                        <a:pt x="5" y="1"/>
                      </a:cubicBezTo>
                      <a:cubicBezTo>
                        <a:pt x="4" y="0"/>
                        <a:pt x="2" y="1"/>
                        <a:pt x="1" y="2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10" name="Freeform 817"/>
                <p:cNvSpPr/>
                <p:nvPr/>
              </p:nvSpPr>
              <p:spPr bwMode="auto">
                <a:xfrm>
                  <a:off x="1840" y="1500"/>
                  <a:ext cx="58" cy="256"/>
                </a:xfrm>
                <a:custGeom>
                  <a:avLst/>
                  <a:gdLst>
                    <a:gd name="T0" fmla="*/ 209 w 23"/>
                    <a:gd name="T1" fmla="*/ 35 h 96"/>
                    <a:gd name="T2" fmla="*/ 222 w 23"/>
                    <a:gd name="T3" fmla="*/ 704 h 96"/>
                    <a:gd name="T4" fmla="*/ 272 w 23"/>
                    <a:gd name="T5" fmla="*/ 1080 h 96"/>
                    <a:gd name="T6" fmla="*/ 33 w 23"/>
                    <a:gd name="T7" fmla="*/ 1728 h 96"/>
                    <a:gd name="T8" fmla="*/ 20 w 23"/>
                    <a:gd name="T9" fmla="*/ 1800 h 96"/>
                    <a:gd name="T10" fmla="*/ 83 w 23"/>
                    <a:gd name="T11" fmla="*/ 1800 h 96"/>
                    <a:gd name="T12" fmla="*/ 368 w 23"/>
                    <a:gd name="T13" fmla="*/ 1080 h 96"/>
                    <a:gd name="T14" fmla="*/ 318 w 23"/>
                    <a:gd name="T15" fmla="*/ 683 h 96"/>
                    <a:gd name="T16" fmla="*/ 285 w 23"/>
                    <a:gd name="T17" fmla="*/ 93 h 96"/>
                    <a:gd name="T18" fmla="*/ 272 w 23"/>
                    <a:gd name="T19" fmla="*/ 21 h 96"/>
                    <a:gd name="T20" fmla="*/ 209 w 23"/>
                    <a:gd name="T21" fmla="*/ 35 h 9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3" h="96">
                      <a:moveTo>
                        <a:pt x="13" y="2"/>
                      </a:moveTo>
                      <a:cubicBezTo>
                        <a:pt x="8" y="10"/>
                        <a:pt x="11" y="24"/>
                        <a:pt x="14" y="37"/>
                      </a:cubicBezTo>
                      <a:cubicBezTo>
                        <a:pt x="15" y="44"/>
                        <a:pt x="17" y="51"/>
                        <a:pt x="17" y="57"/>
                      </a:cubicBezTo>
                      <a:cubicBezTo>
                        <a:pt x="16" y="72"/>
                        <a:pt x="11" y="83"/>
                        <a:pt x="2" y="91"/>
                      </a:cubicBezTo>
                      <a:cubicBezTo>
                        <a:pt x="0" y="92"/>
                        <a:pt x="0" y="94"/>
                        <a:pt x="1" y="95"/>
                      </a:cubicBezTo>
                      <a:cubicBezTo>
                        <a:pt x="2" y="96"/>
                        <a:pt x="4" y="96"/>
                        <a:pt x="5" y="95"/>
                      </a:cubicBezTo>
                      <a:cubicBezTo>
                        <a:pt x="16" y="87"/>
                        <a:pt x="22" y="74"/>
                        <a:pt x="23" y="57"/>
                      </a:cubicBezTo>
                      <a:cubicBezTo>
                        <a:pt x="23" y="51"/>
                        <a:pt x="21" y="43"/>
                        <a:pt x="20" y="36"/>
                      </a:cubicBezTo>
                      <a:cubicBezTo>
                        <a:pt x="17" y="24"/>
                        <a:pt x="15" y="11"/>
                        <a:pt x="18" y="5"/>
                      </a:cubicBezTo>
                      <a:cubicBezTo>
                        <a:pt x="19" y="3"/>
                        <a:pt x="19" y="2"/>
                        <a:pt x="17" y="1"/>
                      </a:cubicBezTo>
                      <a:cubicBezTo>
                        <a:pt x="16" y="0"/>
                        <a:pt x="14" y="0"/>
                        <a:pt x="13" y="2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11" name="Freeform 818"/>
                <p:cNvSpPr/>
                <p:nvPr/>
              </p:nvSpPr>
              <p:spPr bwMode="auto">
                <a:xfrm>
                  <a:off x="1973" y="1516"/>
                  <a:ext cx="55" cy="152"/>
                </a:xfrm>
                <a:custGeom>
                  <a:avLst/>
                  <a:gdLst>
                    <a:gd name="T0" fmla="*/ 270 w 22"/>
                    <a:gd name="T1" fmla="*/ 21 h 57"/>
                    <a:gd name="T2" fmla="*/ 83 w 22"/>
                    <a:gd name="T3" fmla="*/ 419 h 57"/>
                    <a:gd name="T4" fmla="*/ 83 w 22"/>
                    <a:gd name="T5" fmla="*/ 491 h 57"/>
                    <a:gd name="T6" fmla="*/ 0 w 22"/>
                    <a:gd name="T7" fmla="*/ 1003 h 57"/>
                    <a:gd name="T8" fmla="*/ 33 w 22"/>
                    <a:gd name="T9" fmla="*/ 1059 h 57"/>
                    <a:gd name="T10" fmla="*/ 95 w 22"/>
                    <a:gd name="T11" fmla="*/ 1045 h 57"/>
                    <a:gd name="T12" fmla="*/ 175 w 22"/>
                    <a:gd name="T13" fmla="*/ 491 h 57"/>
                    <a:gd name="T14" fmla="*/ 175 w 22"/>
                    <a:gd name="T15" fmla="*/ 435 h 57"/>
                    <a:gd name="T16" fmla="*/ 333 w 22"/>
                    <a:gd name="T17" fmla="*/ 93 h 57"/>
                    <a:gd name="T18" fmla="*/ 333 w 22"/>
                    <a:gd name="T19" fmla="*/ 21 h 57"/>
                    <a:gd name="T20" fmla="*/ 270 w 22"/>
                    <a:gd name="T21" fmla="*/ 21 h 5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2" h="57">
                      <a:moveTo>
                        <a:pt x="17" y="1"/>
                      </a:moveTo>
                      <a:cubicBezTo>
                        <a:pt x="11" y="6"/>
                        <a:pt x="6" y="12"/>
                        <a:pt x="5" y="22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4" y="36"/>
                        <a:pt x="3" y="43"/>
                        <a:pt x="0" y="53"/>
                      </a:cubicBezTo>
                      <a:cubicBezTo>
                        <a:pt x="0" y="54"/>
                        <a:pt x="0" y="56"/>
                        <a:pt x="2" y="56"/>
                      </a:cubicBezTo>
                      <a:cubicBezTo>
                        <a:pt x="4" y="57"/>
                        <a:pt x="5" y="56"/>
                        <a:pt x="6" y="55"/>
                      </a:cubicBezTo>
                      <a:cubicBezTo>
                        <a:pt x="9" y="44"/>
                        <a:pt x="10" y="36"/>
                        <a:pt x="11" y="26"/>
                      </a:cubicBezTo>
                      <a:cubicBezTo>
                        <a:pt x="11" y="23"/>
                        <a:pt x="11" y="23"/>
                        <a:pt x="11" y="23"/>
                      </a:cubicBezTo>
                      <a:cubicBezTo>
                        <a:pt x="11" y="16"/>
                        <a:pt x="15" y="11"/>
                        <a:pt x="21" y="5"/>
                      </a:cubicBezTo>
                      <a:cubicBezTo>
                        <a:pt x="22" y="4"/>
                        <a:pt x="22" y="2"/>
                        <a:pt x="21" y="1"/>
                      </a:cubicBezTo>
                      <a:cubicBezTo>
                        <a:pt x="20" y="0"/>
                        <a:pt x="18" y="0"/>
                        <a:pt x="17" y="1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12" name="Freeform 819"/>
                <p:cNvSpPr/>
                <p:nvPr/>
              </p:nvSpPr>
              <p:spPr bwMode="auto">
                <a:xfrm>
                  <a:off x="2008" y="1585"/>
                  <a:ext cx="127" cy="165"/>
                </a:xfrm>
                <a:custGeom>
                  <a:avLst/>
                  <a:gdLst>
                    <a:gd name="T0" fmla="*/ 712 w 51"/>
                    <a:gd name="T1" fmla="*/ 35 h 62"/>
                    <a:gd name="T2" fmla="*/ 570 w 51"/>
                    <a:gd name="T3" fmla="*/ 397 h 62"/>
                    <a:gd name="T4" fmla="*/ 416 w 51"/>
                    <a:gd name="T5" fmla="*/ 750 h 62"/>
                    <a:gd name="T6" fmla="*/ 30 w 51"/>
                    <a:gd name="T7" fmla="*/ 1057 h 62"/>
                    <a:gd name="T8" fmla="*/ 0 w 51"/>
                    <a:gd name="T9" fmla="*/ 1134 h 62"/>
                    <a:gd name="T10" fmla="*/ 62 w 51"/>
                    <a:gd name="T11" fmla="*/ 1168 h 62"/>
                    <a:gd name="T12" fmla="*/ 478 w 51"/>
                    <a:gd name="T13" fmla="*/ 828 h 62"/>
                    <a:gd name="T14" fmla="*/ 650 w 51"/>
                    <a:gd name="T15" fmla="*/ 431 h 62"/>
                    <a:gd name="T16" fmla="*/ 774 w 51"/>
                    <a:gd name="T17" fmla="*/ 114 h 62"/>
                    <a:gd name="T18" fmla="*/ 774 w 51"/>
                    <a:gd name="T19" fmla="*/ 21 h 62"/>
                    <a:gd name="T20" fmla="*/ 712 w 51"/>
                    <a:gd name="T21" fmla="*/ 35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1" h="62">
                      <a:moveTo>
                        <a:pt x="46" y="2"/>
                      </a:moveTo>
                      <a:cubicBezTo>
                        <a:pt x="41" y="8"/>
                        <a:pt x="39" y="15"/>
                        <a:pt x="37" y="21"/>
                      </a:cubicBezTo>
                      <a:cubicBezTo>
                        <a:pt x="34" y="28"/>
                        <a:pt x="32" y="35"/>
                        <a:pt x="27" y="40"/>
                      </a:cubicBezTo>
                      <a:cubicBezTo>
                        <a:pt x="20" y="46"/>
                        <a:pt x="10" y="54"/>
                        <a:pt x="2" y="56"/>
                      </a:cubicBezTo>
                      <a:cubicBezTo>
                        <a:pt x="1" y="57"/>
                        <a:pt x="0" y="59"/>
                        <a:pt x="0" y="60"/>
                      </a:cubicBezTo>
                      <a:cubicBezTo>
                        <a:pt x="1" y="62"/>
                        <a:pt x="3" y="62"/>
                        <a:pt x="4" y="62"/>
                      </a:cubicBezTo>
                      <a:cubicBezTo>
                        <a:pt x="13" y="59"/>
                        <a:pt x="24" y="51"/>
                        <a:pt x="31" y="44"/>
                      </a:cubicBezTo>
                      <a:cubicBezTo>
                        <a:pt x="37" y="38"/>
                        <a:pt x="40" y="30"/>
                        <a:pt x="42" y="23"/>
                      </a:cubicBezTo>
                      <a:cubicBezTo>
                        <a:pt x="44" y="17"/>
                        <a:pt x="46" y="11"/>
                        <a:pt x="50" y="6"/>
                      </a:cubicBezTo>
                      <a:cubicBezTo>
                        <a:pt x="51" y="4"/>
                        <a:pt x="51" y="2"/>
                        <a:pt x="50" y="1"/>
                      </a:cubicBezTo>
                      <a:cubicBezTo>
                        <a:pt x="49" y="0"/>
                        <a:pt x="47" y="1"/>
                        <a:pt x="46" y="2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13" name="Freeform 820"/>
                <p:cNvSpPr/>
                <p:nvPr/>
              </p:nvSpPr>
              <p:spPr bwMode="auto">
                <a:xfrm>
                  <a:off x="1173" y="1785"/>
                  <a:ext cx="132" cy="219"/>
                </a:xfrm>
                <a:custGeom>
                  <a:avLst/>
                  <a:gdLst>
                    <a:gd name="T0" fmla="*/ 42 w 53"/>
                    <a:gd name="T1" fmla="*/ 0 h 82"/>
                    <a:gd name="T2" fmla="*/ 0 w 53"/>
                    <a:gd name="T3" fmla="*/ 77 h 82"/>
                    <a:gd name="T4" fmla="*/ 262 w 53"/>
                    <a:gd name="T5" fmla="*/ 478 h 82"/>
                    <a:gd name="T6" fmla="*/ 433 w 53"/>
                    <a:gd name="T7" fmla="*/ 649 h 82"/>
                    <a:gd name="T8" fmla="*/ 725 w 53"/>
                    <a:gd name="T9" fmla="*/ 1506 h 82"/>
                    <a:gd name="T10" fmla="*/ 787 w 53"/>
                    <a:gd name="T11" fmla="*/ 1562 h 82"/>
                    <a:gd name="T12" fmla="*/ 819 w 53"/>
                    <a:gd name="T13" fmla="*/ 1485 h 82"/>
                    <a:gd name="T14" fmla="*/ 496 w 53"/>
                    <a:gd name="T15" fmla="*/ 572 h 82"/>
                    <a:gd name="T16" fmla="*/ 324 w 53"/>
                    <a:gd name="T17" fmla="*/ 379 h 82"/>
                    <a:gd name="T18" fmla="*/ 92 w 53"/>
                    <a:gd name="T19" fmla="*/ 56 h 82"/>
                    <a:gd name="T20" fmla="*/ 42 w 53"/>
                    <a:gd name="T21" fmla="*/ 0 h 8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3" h="82">
                      <a:moveTo>
                        <a:pt x="3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3" y="15"/>
                        <a:pt x="10" y="20"/>
                        <a:pt x="17" y="25"/>
                      </a:cubicBezTo>
                      <a:cubicBezTo>
                        <a:pt x="21" y="28"/>
                        <a:pt x="25" y="30"/>
                        <a:pt x="28" y="34"/>
                      </a:cubicBezTo>
                      <a:cubicBezTo>
                        <a:pt x="36" y="43"/>
                        <a:pt x="42" y="58"/>
                        <a:pt x="47" y="79"/>
                      </a:cubicBezTo>
                      <a:cubicBezTo>
                        <a:pt x="47" y="81"/>
                        <a:pt x="49" y="82"/>
                        <a:pt x="51" y="82"/>
                      </a:cubicBezTo>
                      <a:cubicBezTo>
                        <a:pt x="52" y="81"/>
                        <a:pt x="53" y="80"/>
                        <a:pt x="53" y="78"/>
                      </a:cubicBezTo>
                      <a:cubicBezTo>
                        <a:pt x="48" y="56"/>
                        <a:pt x="41" y="40"/>
                        <a:pt x="32" y="30"/>
                      </a:cubicBezTo>
                      <a:cubicBezTo>
                        <a:pt x="29" y="26"/>
                        <a:pt x="25" y="23"/>
                        <a:pt x="21" y="20"/>
                      </a:cubicBezTo>
                      <a:cubicBezTo>
                        <a:pt x="14" y="15"/>
                        <a:pt x="8" y="11"/>
                        <a:pt x="6" y="3"/>
                      </a:cubicBezTo>
                      <a:cubicBezTo>
                        <a:pt x="6" y="1"/>
                        <a:pt x="4" y="0"/>
                        <a:pt x="3" y="0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314" name="Freeform 821"/>
                <p:cNvSpPr/>
                <p:nvPr/>
              </p:nvSpPr>
              <p:spPr bwMode="auto">
                <a:xfrm>
                  <a:off x="1025" y="1881"/>
                  <a:ext cx="108" cy="173"/>
                </a:xfrm>
                <a:custGeom>
                  <a:avLst/>
                  <a:gdLst>
                    <a:gd name="T0" fmla="*/ 20 w 43"/>
                    <a:gd name="T1" fmla="*/ 56 h 65"/>
                    <a:gd name="T2" fmla="*/ 316 w 43"/>
                    <a:gd name="T3" fmla="*/ 737 h 65"/>
                    <a:gd name="T4" fmla="*/ 568 w 43"/>
                    <a:gd name="T5" fmla="*/ 1168 h 65"/>
                    <a:gd name="T6" fmla="*/ 630 w 43"/>
                    <a:gd name="T7" fmla="*/ 1224 h 65"/>
                    <a:gd name="T8" fmla="*/ 663 w 43"/>
                    <a:gd name="T9" fmla="*/ 1147 h 65"/>
                    <a:gd name="T10" fmla="*/ 379 w 43"/>
                    <a:gd name="T11" fmla="*/ 660 h 65"/>
                    <a:gd name="T12" fmla="*/ 113 w 43"/>
                    <a:gd name="T13" fmla="*/ 77 h 65"/>
                    <a:gd name="T14" fmla="*/ 63 w 43"/>
                    <a:gd name="T15" fmla="*/ 0 h 65"/>
                    <a:gd name="T16" fmla="*/ 20 w 43"/>
                    <a:gd name="T17" fmla="*/ 56 h 6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3" h="65">
                      <a:moveTo>
                        <a:pt x="1" y="3"/>
                      </a:moveTo>
                      <a:cubicBezTo>
                        <a:pt x="0" y="18"/>
                        <a:pt x="10" y="29"/>
                        <a:pt x="20" y="39"/>
                      </a:cubicBezTo>
                      <a:cubicBezTo>
                        <a:pt x="27" y="47"/>
                        <a:pt x="34" y="54"/>
                        <a:pt x="36" y="62"/>
                      </a:cubicBezTo>
                      <a:cubicBezTo>
                        <a:pt x="37" y="64"/>
                        <a:pt x="38" y="65"/>
                        <a:pt x="40" y="65"/>
                      </a:cubicBezTo>
                      <a:cubicBezTo>
                        <a:pt x="42" y="64"/>
                        <a:pt x="43" y="63"/>
                        <a:pt x="42" y="61"/>
                      </a:cubicBezTo>
                      <a:cubicBezTo>
                        <a:pt x="40" y="51"/>
                        <a:pt x="32" y="43"/>
                        <a:pt x="24" y="35"/>
                      </a:cubicBezTo>
                      <a:cubicBezTo>
                        <a:pt x="15" y="25"/>
                        <a:pt x="6" y="16"/>
                        <a:pt x="7" y="4"/>
                      </a:cubicBezTo>
                      <a:cubicBezTo>
                        <a:pt x="7" y="2"/>
                        <a:pt x="6" y="1"/>
                        <a:pt x="4" y="0"/>
                      </a:cubicBezTo>
                      <a:cubicBezTo>
                        <a:pt x="3" y="0"/>
                        <a:pt x="1" y="2"/>
                        <a:pt x="1" y="3"/>
                      </a:cubicBez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</p:grpSp>
          <p:sp>
            <p:nvSpPr>
              <p:cNvPr id="1074" name="Freeform 581"/>
              <p:cNvSpPr/>
              <p:nvPr/>
            </p:nvSpPr>
            <p:spPr bwMode="auto">
              <a:xfrm>
                <a:off x="1118" y="1916"/>
                <a:ext cx="90" cy="152"/>
              </a:xfrm>
              <a:custGeom>
                <a:avLst/>
                <a:gdLst>
                  <a:gd name="T0" fmla="*/ 0 w 36"/>
                  <a:gd name="T1" fmla="*/ 56 h 57"/>
                  <a:gd name="T2" fmla="*/ 33 w 36"/>
                  <a:gd name="T3" fmla="*/ 136 h 57"/>
                  <a:gd name="T4" fmla="*/ 458 w 36"/>
                  <a:gd name="T5" fmla="*/ 947 h 57"/>
                  <a:gd name="T6" fmla="*/ 470 w 36"/>
                  <a:gd name="T7" fmla="*/ 1024 h 57"/>
                  <a:gd name="T8" fmla="*/ 533 w 36"/>
                  <a:gd name="T9" fmla="*/ 1059 h 57"/>
                  <a:gd name="T10" fmla="*/ 563 w 36"/>
                  <a:gd name="T11" fmla="*/ 1003 h 57"/>
                  <a:gd name="T12" fmla="*/ 550 w 36"/>
                  <a:gd name="T13" fmla="*/ 931 h 57"/>
                  <a:gd name="T14" fmla="*/ 63 w 36"/>
                  <a:gd name="T15" fmla="*/ 21 h 57"/>
                  <a:gd name="T16" fmla="*/ 0 w 36"/>
                  <a:gd name="T17" fmla="*/ 56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6" h="57">
                    <a:moveTo>
                      <a:pt x="0" y="3"/>
                    </a:moveTo>
                    <a:cubicBezTo>
                      <a:pt x="0" y="4"/>
                      <a:pt x="1" y="6"/>
                      <a:pt x="2" y="7"/>
                    </a:cubicBezTo>
                    <a:cubicBezTo>
                      <a:pt x="20" y="13"/>
                      <a:pt x="25" y="33"/>
                      <a:pt x="29" y="50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6"/>
                      <a:pt x="32" y="57"/>
                      <a:pt x="34" y="56"/>
                    </a:cubicBezTo>
                    <a:cubicBezTo>
                      <a:pt x="35" y="56"/>
                      <a:pt x="36" y="54"/>
                      <a:pt x="36" y="53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0" y="30"/>
                      <a:pt x="25" y="8"/>
                      <a:pt x="4" y="1"/>
                    </a:cubicBezTo>
                    <a:cubicBezTo>
                      <a:pt x="3" y="0"/>
                      <a:pt x="1" y="1"/>
                      <a:pt x="0" y="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75" name="Freeform 582"/>
              <p:cNvSpPr/>
              <p:nvPr/>
            </p:nvSpPr>
            <p:spPr bwMode="auto">
              <a:xfrm>
                <a:off x="965" y="2108"/>
                <a:ext cx="210" cy="98"/>
              </a:xfrm>
              <a:custGeom>
                <a:avLst/>
                <a:gdLst>
                  <a:gd name="T0" fmla="*/ 20 w 84"/>
                  <a:gd name="T1" fmla="*/ 21 h 37"/>
                  <a:gd name="T2" fmla="*/ 20 w 84"/>
                  <a:gd name="T3" fmla="*/ 90 h 37"/>
                  <a:gd name="T4" fmla="*/ 1283 w 84"/>
                  <a:gd name="T5" fmla="*/ 485 h 37"/>
                  <a:gd name="T6" fmla="*/ 1300 w 84"/>
                  <a:gd name="T7" fmla="*/ 408 h 37"/>
                  <a:gd name="T8" fmla="*/ 1238 w 84"/>
                  <a:gd name="T9" fmla="*/ 392 h 37"/>
                  <a:gd name="T10" fmla="*/ 95 w 84"/>
                  <a:gd name="T11" fmla="*/ 21 h 37"/>
                  <a:gd name="T12" fmla="*/ 20 w 84"/>
                  <a:gd name="T13" fmla="*/ 21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4" h="37">
                    <a:moveTo>
                      <a:pt x="1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19" y="28"/>
                      <a:pt x="55" y="37"/>
                      <a:pt x="82" y="26"/>
                    </a:cubicBezTo>
                    <a:cubicBezTo>
                      <a:pt x="83" y="26"/>
                      <a:pt x="84" y="24"/>
                      <a:pt x="83" y="22"/>
                    </a:cubicBezTo>
                    <a:cubicBezTo>
                      <a:pt x="83" y="21"/>
                      <a:pt x="81" y="20"/>
                      <a:pt x="79" y="21"/>
                    </a:cubicBezTo>
                    <a:cubicBezTo>
                      <a:pt x="55" y="30"/>
                      <a:pt x="22" y="22"/>
                      <a:pt x="6" y="1"/>
                    </a:cubicBezTo>
                    <a:cubicBezTo>
                      <a:pt x="5" y="0"/>
                      <a:pt x="3" y="0"/>
                      <a:pt x="1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76" name="Freeform 583"/>
              <p:cNvSpPr/>
              <p:nvPr/>
            </p:nvSpPr>
            <p:spPr bwMode="auto">
              <a:xfrm>
                <a:off x="923" y="1921"/>
                <a:ext cx="115" cy="152"/>
              </a:xfrm>
              <a:custGeom>
                <a:avLst/>
                <a:gdLst>
                  <a:gd name="T0" fmla="*/ 20 w 46"/>
                  <a:gd name="T1" fmla="*/ 35 h 57"/>
                  <a:gd name="T2" fmla="*/ 20 w 46"/>
                  <a:gd name="T3" fmla="*/ 115 h 57"/>
                  <a:gd name="T4" fmla="*/ 50 w 46"/>
                  <a:gd name="T5" fmla="*/ 136 h 57"/>
                  <a:gd name="T6" fmla="*/ 313 w 46"/>
                  <a:gd name="T7" fmla="*/ 491 h 57"/>
                  <a:gd name="T8" fmla="*/ 645 w 46"/>
                  <a:gd name="T9" fmla="*/ 1059 h 57"/>
                  <a:gd name="T10" fmla="*/ 708 w 46"/>
                  <a:gd name="T11" fmla="*/ 1045 h 57"/>
                  <a:gd name="T12" fmla="*/ 708 w 46"/>
                  <a:gd name="T13" fmla="*/ 968 h 57"/>
                  <a:gd name="T14" fmla="*/ 408 w 46"/>
                  <a:gd name="T15" fmla="*/ 435 h 57"/>
                  <a:gd name="T16" fmla="*/ 113 w 46"/>
                  <a:gd name="T17" fmla="*/ 56 h 57"/>
                  <a:gd name="T18" fmla="*/ 83 w 46"/>
                  <a:gd name="T19" fmla="*/ 21 h 57"/>
                  <a:gd name="T20" fmla="*/ 20 w 46"/>
                  <a:gd name="T21" fmla="*/ 35 h 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6" h="57">
                    <a:moveTo>
                      <a:pt x="1" y="2"/>
                    </a:moveTo>
                    <a:cubicBezTo>
                      <a:pt x="0" y="3"/>
                      <a:pt x="0" y="5"/>
                      <a:pt x="1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11" y="14"/>
                      <a:pt x="15" y="16"/>
                      <a:pt x="20" y="26"/>
                    </a:cubicBezTo>
                    <a:cubicBezTo>
                      <a:pt x="26" y="36"/>
                      <a:pt x="33" y="47"/>
                      <a:pt x="41" y="56"/>
                    </a:cubicBezTo>
                    <a:cubicBezTo>
                      <a:pt x="42" y="57"/>
                      <a:pt x="44" y="57"/>
                      <a:pt x="45" y="55"/>
                    </a:cubicBezTo>
                    <a:cubicBezTo>
                      <a:pt x="46" y="54"/>
                      <a:pt x="46" y="52"/>
                      <a:pt x="45" y="51"/>
                    </a:cubicBezTo>
                    <a:cubicBezTo>
                      <a:pt x="37" y="44"/>
                      <a:pt x="31" y="33"/>
                      <a:pt x="26" y="23"/>
                    </a:cubicBezTo>
                    <a:cubicBezTo>
                      <a:pt x="20" y="12"/>
                      <a:pt x="15" y="9"/>
                      <a:pt x="7" y="3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77" name="Freeform 584"/>
              <p:cNvSpPr/>
              <p:nvPr/>
            </p:nvSpPr>
            <p:spPr bwMode="auto">
              <a:xfrm>
                <a:off x="768" y="2076"/>
                <a:ext cx="195" cy="128"/>
              </a:xfrm>
              <a:custGeom>
                <a:avLst/>
                <a:gdLst>
                  <a:gd name="T0" fmla="*/ 50 w 78"/>
                  <a:gd name="T1" fmla="*/ 21 h 48"/>
                  <a:gd name="T2" fmla="*/ 0 w 78"/>
                  <a:gd name="T3" fmla="*/ 77 h 48"/>
                  <a:gd name="T4" fmla="*/ 50 w 78"/>
                  <a:gd name="T5" fmla="*/ 136 h 48"/>
                  <a:gd name="T6" fmla="*/ 583 w 78"/>
                  <a:gd name="T7" fmla="*/ 376 h 48"/>
                  <a:gd name="T8" fmla="*/ 1175 w 78"/>
                  <a:gd name="T9" fmla="*/ 888 h 48"/>
                  <a:gd name="T10" fmla="*/ 1220 w 78"/>
                  <a:gd name="T11" fmla="*/ 832 h 48"/>
                  <a:gd name="T12" fmla="*/ 1158 w 78"/>
                  <a:gd name="T13" fmla="*/ 776 h 48"/>
                  <a:gd name="T14" fmla="*/ 658 w 78"/>
                  <a:gd name="T15" fmla="*/ 320 h 48"/>
                  <a:gd name="T16" fmla="*/ 50 w 78"/>
                  <a:gd name="T17" fmla="*/ 21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8" h="48">
                    <a:moveTo>
                      <a:pt x="3" y="1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0" y="6"/>
                      <a:pt x="1" y="7"/>
                      <a:pt x="3" y="7"/>
                    </a:cubicBezTo>
                    <a:cubicBezTo>
                      <a:pt x="19" y="7"/>
                      <a:pt x="28" y="7"/>
                      <a:pt x="37" y="20"/>
                    </a:cubicBezTo>
                    <a:cubicBezTo>
                      <a:pt x="49" y="38"/>
                      <a:pt x="62" y="48"/>
                      <a:pt x="75" y="47"/>
                    </a:cubicBezTo>
                    <a:cubicBezTo>
                      <a:pt x="76" y="47"/>
                      <a:pt x="78" y="46"/>
                      <a:pt x="78" y="44"/>
                    </a:cubicBezTo>
                    <a:cubicBezTo>
                      <a:pt x="78" y="42"/>
                      <a:pt x="76" y="41"/>
                      <a:pt x="74" y="41"/>
                    </a:cubicBezTo>
                    <a:cubicBezTo>
                      <a:pt x="61" y="42"/>
                      <a:pt x="49" y="28"/>
                      <a:pt x="42" y="17"/>
                    </a:cubicBezTo>
                    <a:cubicBezTo>
                      <a:pt x="31" y="0"/>
                      <a:pt x="18" y="1"/>
                      <a:pt x="3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78" name="Freeform 585"/>
              <p:cNvSpPr/>
              <p:nvPr/>
            </p:nvSpPr>
            <p:spPr bwMode="auto">
              <a:xfrm>
                <a:off x="688" y="2260"/>
                <a:ext cx="235" cy="66"/>
              </a:xfrm>
              <a:custGeom>
                <a:avLst/>
                <a:gdLst>
                  <a:gd name="T0" fmla="*/ 1395 w 94"/>
                  <a:gd name="T1" fmla="*/ 21 h 25"/>
                  <a:gd name="T2" fmla="*/ 800 w 94"/>
                  <a:gd name="T3" fmla="*/ 127 h 25"/>
                  <a:gd name="T4" fmla="*/ 20 w 94"/>
                  <a:gd name="T5" fmla="*/ 370 h 25"/>
                  <a:gd name="T6" fmla="*/ 33 w 94"/>
                  <a:gd name="T7" fmla="*/ 438 h 25"/>
                  <a:gd name="T8" fmla="*/ 95 w 94"/>
                  <a:gd name="T9" fmla="*/ 438 h 25"/>
                  <a:gd name="T10" fmla="*/ 783 w 94"/>
                  <a:gd name="T11" fmla="*/ 238 h 25"/>
                  <a:gd name="T12" fmla="*/ 1438 w 94"/>
                  <a:gd name="T13" fmla="*/ 111 h 25"/>
                  <a:gd name="T14" fmla="*/ 1458 w 94"/>
                  <a:gd name="T15" fmla="*/ 34 h 25"/>
                  <a:gd name="T16" fmla="*/ 1395 w 94"/>
                  <a:gd name="T17" fmla="*/ 21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4" h="25">
                    <a:moveTo>
                      <a:pt x="89" y="1"/>
                    </a:moveTo>
                    <a:cubicBezTo>
                      <a:pt x="77" y="9"/>
                      <a:pt x="64" y="8"/>
                      <a:pt x="51" y="7"/>
                    </a:cubicBezTo>
                    <a:cubicBezTo>
                      <a:pt x="34" y="5"/>
                      <a:pt x="16" y="4"/>
                      <a:pt x="1" y="20"/>
                    </a:cubicBezTo>
                    <a:cubicBezTo>
                      <a:pt x="0" y="21"/>
                      <a:pt x="0" y="23"/>
                      <a:pt x="2" y="24"/>
                    </a:cubicBezTo>
                    <a:cubicBezTo>
                      <a:pt x="3" y="25"/>
                      <a:pt x="5" y="25"/>
                      <a:pt x="6" y="24"/>
                    </a:cubicBezTo>
                    <a:cubicBezTo>
                      <a:pt x="18" y="10"/>
                      <a:pt x="34" y="11"/>
                      <a:pt x="50" y="13"/>
                    </a:cubicBezTo>
                    <a:cubicBezTo>
                      <a:pt x="64" y="14"/>
                      <a:pt x="79" y="15"/>
                      <a:pt x="92" y="6"/>
                    </a:cubicBezTo>
                    <a:cubicBezTo>
                      <a:pt x="93" y="5"/>
                      <a:pt x="94" y="3"/>
                      <a:pt x="93" y="2"/>
                    </a:cubicBezTo>
                    <a:cubicBezTo>
                      <a:pt x="92" y="1"/>
                      <a:pt x="90" y="0"/>
                      <a:pt x="89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79" name="Freeform 586"/>
              <p:cNvSpPr/>
              <p:nvPr/>
            </p:nvSpPr>
            <p:spPr bwMode="auto">
              <a:xfrm>
                <a:off x="823" y="2302"/>
                <a:ext cx="125" cy="123"/>
              </a:xfrm>
              <a:custGeom>
                <a:avLst/>
                <a:gdLst>
                  <a:gd name="T0" fmla="*/ 708 w 50"/>
                  <a:gd name="T1" fmla="*/ 35 h 46"/>
                  <a:gd name="T2" fmla="*/ 408 w 50"/>
                  <a:gd name="T3" fmla="*/ 321 h 46"/>
                  <a:gd name="T4" fmla="*/ 0 w 50"/>
                  <a:gd name="T5" fmla="*/ 800 h 46"/>
                  <a:gd name="T6" fmla="*/ 33 w 50"/>
                  <a:gd name="T7" fmla="*/ 880 h 46"/>
                  <a:gd name="T8" fmla="*/ 95 w 50"/>
                  <a:gd name="T9" fmla="*/ 845 h 46"/>
                  <a:gd name="T10" fmla="*/ 458 w 50"/>
                  <a:gd name="T11" fmla="*/ 422 h 46"/>
                  <a:gd name="T12" fmla="*/ 770 w 50"/>
                  <a:gd name="T13" fmla="*/ 115 h 46"/>
                  <a:gd name="T14" fmla="*/ 770 w 50"/>
                  <a:gd name="T15" fmla="*/ 21 h 46"/>
                  <a:gd name="T16" fmla="*/ 708 w 50"/>
                  <a:gd name="T17" fmla="*/ 35 h 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0" h="46">
                    <a:moveTo>
                      <a:pt x="45" y="2"/>
                    </a:moveTo>
                    <a:cubicBezTo>
                      <a:pt x="40" y="8"/>
                      <a:pt x="33" y="12"/>
                      <a:pt x="26" y="17"/>
                    </a:cubicBezTo>
                    <a:cubicBezTo>
                      <a:pt x="15" y="23"/>
                      <a:pt x="3" y="30"/>
                      <a:pt x="0" y="42"/>
                    </a:cubicBezTo>
                    <a:cubicBezTo>
                      <a:pt x="0" y="44"/>
                      <a:pt x="1" y="45"/>
                      <a:pt x="2" y="46"/>
                    </a:cubicBezTo>
                    <a:cubicBezTo>
                      <a:pt x="4" y="46"/>
                      <a:pt x="5" y="45"/>
                      <a:pt x="6" y="44"/>
                    </a:cubicBezTo>
                    <a:cubicBezTo>
                      <a:pt x="9" y="34"/>
                      <a:pt x="18" y="28"/>
                      <a:pt x="29" y="22"/>
                    </a:cubicBezTo>
                    <a:cubicBezTo>
                      <a:pt x="36" y="17"/>
                      <a:pt x="44" y="12"/>
                      <a:pt x="49" y="6"/>
                    </a:cubicBezTo>
                    <a:cubicBezTo>
                      <a:pt x="50" y="4"/>
                      <a:pt x="50" y="3"/>
                      <a:pt x="49" y="1"/>
                    </a:cubicBezTo>
                    <a:cubicBezTo>
                      <a:pt x="47" y="0"/>
                      <a:pt x="46" y="1"/>
                      <a:pt x="45" y="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80" name="Freeform 587"/>
              <p:cNvSpPr/>
              <p:nvPr/>
            </p:nvSpPr>
            <p:spPr bwMode="auto">
              <a:xfrm>
                <a:off x="868" y="2441"/>
                <a:ext cx="82" cy="173"/>
              </a:xfrm>
              <a:custGeom>
                <a:avLst/>
                <a:gdLst>
                  <a:gd name="T0" fmla="*/ 412 w 33"/>
                  <a:gd name="T1" fmla="*/ 56 h 65"/>
                  <a:gd name="T2" fmla="*/ 246 w 33"/>
                  <a:gd name="T3" fmla="*/ 418 h 65"/>
                  <a:gd name="T4" fmla="*/ 154 w 33"/>
                  <a:gd name="T5" fmla="*/ 546 h 65"/>
                  <a:gd name="T6" fmla="*/ 0 w 33"/>
                  <a:gd name="T7" fmla="*/ 1147 h 65"/>
                  <a:gd name="T8" fmla="*/ 42 w 33"/>
                  <a:gd name="T9" fmla="*/ 1224 h 65"/>
                  <a:gd name="T10" fmla="*/ 92 w 33"/>
                  <a:gd name="T11" fmla="*/ 1168 h 65"/>
                  <a:gd name="T12" fmla="*/ 229 w 33"/>
                  <a:gd name="T13" fmla="*/ 623 h 65"/>
                  <a:gd name="T14" fmla="*/ 321 w 33"/>
                  <a:gd name="T15" fmla="*/ 490 h 65"/>
                  <a:gd name="T16" fmla="*/ 507 w 33"/>
                  <a:gd name="T17" fmla="*/ 77 h 65"/>
                  <a:gd name="T18" fmla="*/ 475 w 33"/>
                  <a:gd name="T19" fmla="*/ 0 h 65"/>
                  <a:gd name="T20" fmla="*/ 412 w 33"/>
                  <a:gd name="T21" fmla="*/ 56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3" h="65">
                    <a:moveTo>
                      <a:pt x="27" y="3"/>
                    </a:moveTo>
                    <a:cubicBezTo>
                      <a:pt x="25" y="10"/>
                      <a:pt x="21" y="16"/>
                      <a:pt x="16" y="22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4" y="39"/>
                      <a:pt x="1" y="48"/>
                      <a:pt x="0" y="61"/>
                    </a:cubicBezTo>
                    <a:cubicBezTo>
                      <a:pt x="0" y="63"/>
                      <a:pt x="1" y="65"/>
                      <a:pt x="3" y="65"/>
                    </a:cubicBezTo>
                    <a:cubicBezTo>
                      <a:pt x="5" y="65"/>
                      <a:pt x="6" y="63"/>
                      <a:pt x="6" y="62"/>
                    </a:cubicBezTo>
                    <a:cubicBezTo>
                      <a:pt x="7" y="50"/>
                      <a:pt x="9" y="41"/>
                      <a:pt x="15" y="33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6" y="19"/>
                      <a:pt x="31" y="13"/>
                      <a:pt x="33" y="4"/>
                    </a:cubicBezTo>
                    <a:cubicBezTo>
                      <a:pt x="33" y="2"/>
                      <a:pt x="32" y="1"/>
                      <a:pt x="31" y="0"/>
                    </a:cubicBezTo>
                    <a:cubicBezTo>
                      <a:pt x="29" y="0"/>
                      <a:pt x="27" y="1"/>
                      <a:pt x="27" y="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81" name="Freeform 588"/>
              <p:cNvSpPr/>
              <p:nvPr/>
            </p:nvSpPr>
            <p:spPr bwMode="auto">
              <a:xfrm>
                <a:off x="948" y="2340"/>
                <a:ext cx="102" cy="229"/>
              </a:xfrm>
              <a:custGeom>
                <a:avLst/>
                <a:gdLst>
                  <a:gd name="T0" fmla="*/ 537 w 41"/>
                  <a:gd name="T1" fmla="*/ 35 h 86"/>
                  <a:gd name="T2" fmla="*/ 465 w 41"/>
                  <a:gd name="T3" fmla="*/ 474 h 86"/>
                  <a:gd name="T4" fmla="*/ 403 w 41"/>
                  <a:gd name="T5" fmla="*/ 852 h 86"/>
                  <a:gd name="T6" fmla="*/ 249 w 41"/>
                  <a:gd name="T7" fmla="*/ 1057 h 86"/>
                  <a:gd name="T8" fmla="*/ 30 w 41"/>
                  <a:gd name="T9" fmla="*/ 1566 h 86"/>
                  <a:gd name="T10" fmla="*/ 75 w 41"/>
                  <a:gd name="T11" fmla="*/ 1603 h 86"/>
                  <a:gd name="T12" fmla="*/ 104 w 41"/>
                  <a:gd name="T13" fmla="*/ 1544 h 86"/>
                  <a:gd name="T14" fmla="*/ 321 w 41"/>
                  <a:gd name="T15" fmla="*/ 1134 h 86"/>
                  <a:gd name="T16" fmla="*/ 478 w 41"/>
                  <a:gd name="T17" fmla="*/ 908 h 86"/>
                  <a:gd name="T18" fmla="*/ 557 w 41"/>
                  <a:gd name="T19" fmla="*/ 474 h 86"/>
                  <a:gd name="T20" fmla="*/ 619 w 41"/>
                  <a:gd name="T21" fmla="*/ 93 h 86"/>
                  <a:gd name="T22" fmla="*/ 600 w 41"/>
                  <a:gd name="T23" fmla="*/ 21 h 86"/>
                  <a:gd name="T24" fmla="*/ 537 w 41"/>
                  <a:gd name="T25" fmla="*/ 35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" h="86">
                    <a:moveTo>
                      <a:pt x="35" y="2"/>
                    </a:moveTo>
                    <a:cubicBezTo>
                      <a:pt x="31" y="9"/>
                      <a:pt x="31" y="17"/>
                      <a:pt x="30" y="25"/>
                    </a:cubicBezTo>
                    <a:cubicBezTo>
                      <a:pt x="30" y="32"/>
                      <a:pt x="30" y="39"/>
                      <a:pt x="26" y="45"/>
                    </a:cubicBezTo>
                    <a:cubicBezTo>
                      <a:pt x="24" y="49"/>
                      <a:pt x="20" y="52"/>
                      <a:pt x="16" y="56"/>
                    </a:cubicBezTo>
                    <a:cubicBezTo>
                      <a:pt x="8" y="64"/>
                      <a:pt x="0" y="72"/>
                      <a:pt x="2" y="83"/>
                    </a:cubicBezTo>
                    <a:cubicBezTo>
                      <a:pt x="2" y="85"/>
                      <a:pt x="3" y="86"/>
                      <a:pt x="5" y="85"/>
                    </a:cubicBezTo>
                    <a:cubicBezTo>
                      <a:pt x="7" y="85"/>
                      <a:pt x="8" y="83"/>
                      <a:pt x="7" y="82"/>
                    </a:cubicBezTo>
                    <a:cubicBezTo>
                      <a:pt x="6" y="74"/>
                      <a:pt x="13" y="67"/>
                      <a:pt x="21" y="60"/>
                    </a:cubicBezTo>
                    <a:cubicBezTo>
                      <a:pt x="25" y="56"/>
                      <a:pt x="29" y="52"/>
                      <a:pt x="31" y="48"/>
                    </a:cubicBezTo>
                    <a:cubicBezTo>
                      <a:pt x="35" y="41"/>
                      <a:pt x="36" y="33"/>
                      <a:pt x="36" y="25"/>
                    </a:cubicBezTo>
                    <a:cubicBezTo>
                      <a:pt x="37" y="18"/>
                      <a:pt x="37" y="11"/>
                      <a:pt x="40" y="5"/>
                    </a:cubicBezTo>
                    <a:cubicBezTo>
                      <a:pt x="41" y="3"/>
                      <a:pt x="41" y="2"/>
                      <a:pt x="39" y="1"/>
                    </a:cubicBezTo>
                    <a:cubicBezTo>
                      <a:pt x="38" y="0"/>
                      <a:pt x="36" y="0"/>
                      <a:pt x="35" y="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82" name="Freeform 589"/>
              <p:cNvSpPr/>
              <p:nvPr/>
            </p:nvSpPr>
            <p:spPr bwMode="auto">
              <a:xfrm>
                <a:off x="1075" y="2420"/>
                <a:ext cx="55" cy="162"/>
              </a:xfrm>
              <a:custGeom>
                <a:avLst/>
                <a:gdLst>
                  <a:gd name="T0" fmla="*/ 238 w 22"/>
                  <a:gd name="T1" fmla="*/ 35 h 61"/>
                  <a:gd name="T2" fmla="*/ 158 w 22"/>
                  <a:gd name="T3" fmla="*/ 204 h 61"/>
                  <a:gd name="T4" fmla="*/ 63 w 22"/>
                  <a:gd name="T5" fmla="*/ 465 h 61"/>
                  <a:gd name="T6" fmla="*/ 83 w 22"/>
                  <a:gd name="T7" fmla="*/ 635 h 61"/>
                  <a:gd name="T8" fmla="*/ 113 w 22"/>
                  <a:gd name="T9" fmla="*/ 733 h 61"/>
                  <a:gd name="T10" fmla="*/ 50 w 22"/>
                  <a:gd name="T11" fmla="*/ 937 h 61"/>
                  <a:gd name="T12" fmla="*/ 0 w 22"/>
                  <a:gd name="T13" fmla="*/ 1052 h 61"/>
                  <a:gd name="T14" fmla="*/ 33 w 22"/>
                  <a:gd name="T15" fmla="*/ 1121 h 61"/>
                  <a:gd name="T16" fmla="*/ 95 w 22"/>
                  <a:gd name="T17" fmla="*/ 1086 h 61"/>
                  <a:gd name="T18" fmla="*/ 125 w 22"/>
                  <a:gd name="T19" fmla="*/ 993 h 61"/>
                  <a:gd name="T20" fmla="*/ 208 w 22"/>
                  <a:gd name="T21" fmla="*/ 733 h 61"/>
                  <a:gd name="T22" fmla="*/ 175 w 22"/>
                  <a:gd name="T23" fmla="*/ 600 h 61"/>
                  <a:gd name="T24" fmla="*/ 158 w 22"/>
                  <a:gd name="T25" fmla="*/ 486 h 61"/>
                  <a:gd name="T26" fmla="*/ 238 w 22"/>
                  <a:gd name="T27" fmla="*/ 282 h 61"/>
                  <a:gd name="T28" fmla="*/ 333 w 22"/>
                  <a:gd name="T29" fmla="*/ 56 h 61"/>
                  <a:gd name="T30" fmla="*/ 300 w 22"/>
                  <a:gd name="T31" fmla="*/ 0 h 61"/>
                  <a:gd name="T32" fmla="*/ 238 w 22"/>
                  <a:gd name="T33" fmla="*/ 35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61">
                    <a:moveTo>
                      <a:pt x="15" y="2"/>
                    </a:moveTo>
                    <a:cubicBezTo>
                      <a:pt x="15" y="6"/>
                      <a:pt x="13" y="8"/>
                      <a:pt x="10" y="11"/>
                    </a:cubicBezTo>
                    <a:cubicBezTo>
                      <a:pt x="8" y="15"/>
                      <a:pt x="4" y="19"/>
                      <a:pt x="4" y="25"/>
                    </a:cubicBezTo>
                    <a:cubicBezTo>
                      <a:pt x="4" y="28"/>
                      <a:pt x="5" y="31"/>
                      <a:pt x="5" y="34"/>
                    </a:cubicBezTo>
                    <a:cubicBezTo>
                      <a:pt x="6" y="35"/>
                      <a:pt x="7" y="37"/>
                      <a:pt x="7" y="39"/>
                    </a:cubicBezTo>
                    <a:cubicBezTo>
                      <a:pt x="7" y="43"/>
                      <a:pt x="5" y="46"/>
                      <a:pt x="3" y="50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8"/>
                      <a:pt x="0" y="59"/>
                      <a:pt x="2" y="60"/>
                    </a:cubicBezTo>
                    <a:cubicBezTo>
                      <a:pt x="3" y="61"/>
                      <a:pt x="5" y="60"/>
                      <a:pt x="6" y="58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10" y="49"/>
                      <a:pt x="13" y="44"/>
                      <a:pt x="13" y="39"/>
                    </a:cubicBezTo>
                    <a:cubicBezTo>
                      <a:pt x="13" y="36"/>
                      <a:pt x="12" y="34"/>
                      <a:pt x="11" y="32"/>
                    </a:cubicBezTo>
                    <a:cubicBezTo>
                      <a:pt x="10" y="30"/>
                      <a:pt x="10" y="28"/>
                      <a:pt x="10" y="26"/>
                    </a:cubicBezTo>
                    <a:cubicBezTo>
                      <a:pt x="10" y="22"/>
                      <a:pt x="13" y="18"/>
                      <a:pt x="15" y="15"/>
                    </a:cubicBezTo>
                    <a:cubicBezTo>
                      <a:pt x="18" y="12"/>
                      <a:pt x="20" y="8"/>
                      <a:pt x="21" y="3"/>
                    </a:cubicBezTo>
                    <a:cubicBezTo>
                      <a:pt x="22" y="2"/>
                      <a:pt x="21" y="0"/>
                      <a:pt x="19" y="0"/>
                    </a:cubicBezTo>
                    <a:cubicBezTo>
                      <a:pt x="17" y="0"/>
                      <a:pt x="16" y="1"/>
                      <a:pt x="15" y="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83" name="Freeform 590"/>
              <p:cNvSpPr/>
              <p:nvPr/>
            </p:nvSpPr>
            <p:spPr bwMode="auto">
              <a:xfrm>
                <a:off x="1185" y="2270"/>
                <a:ext cx="53" cy="243"/>
              </a:xfrm>
              <a:custGeom>
                <a:avLst/>
                <a:gdLst>
                  <a:gd name="T0" fmla="*/ 192 w 21"/>
                  <a:gd name="T1" fmla="*/ 21 h 91"/>
                  <a:gd name="T2" fmla="*/ 159 w 21"/>
                  <a:gd name="T3" fmla="*/ 422 h 91"/>
                  <a:gd name="T4" fmla="*/ 209 w 21"/>
                  <a:gd name="T5" fmla="*/ 550 h 91"/>
                  <a:gd name="T6" fmla="*/ 146 w 21"/>
                  <a:gd name="T7" fmla="*/ 897 h 91"/>
                  <a:gd name="T8" fmla="*/ 114 w 21"/>
                  <a:gd name="T9" fmla="*/ 956 h 91"/>
                  <a:gd name="T10" fmla="*/ 63 w 21"/>
                  <a:gd name="T11" fmla="*/ 1677 h 91"/>
                  <a:gd name="T12" fmla="*/ 114 w 21"/>
                  <a:gd name="T13" fmla="*/ 1712 h 91"/>
                  <a:gd name="T14" fmla="*/ 159 w 21"/>
                  <a:gd name="T15" fmla="*/ 1656 h 91"/>
                  <a:gd name="T16" fmla="*/ 192 w 21"/>
                  <a:gd name="T17" fmla="*/ 991 h 91"/>
                  <a:gd name="T18" fmla="*/ 222 w 21"/>
                  <a:gd name="T19" fmla="*/ 935 h 91"/>
                  <a:gd name="T20" fmla="*/ 288 w 21"/>
                  <a:gd name="T21" fmla="*/ 513 h 91"/>
                  <a:gd name="T22" fmla="*/ 242 w 21"/>
                  <a:gd name="T23" fmla="*/ 363 h 91"/>
                  <a:gd name="T24" fmla="*/ 242 w 21"/>
                  <a:gd name="T25" fmla="*/ 115 h 91"/>
                  <a:gd name="T26" fmla="*/ 255 w 21"/>
                  <a:gd name="T27" fmla="*/ 21 h 91"/>
                  <a:gd name="T28" fmla="*/ 192 w 21"/>
                  <a:gd name="T29" fmla="*/ 21 h 9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1" h="91">
                    <a:moveTo>
                      <a:pt x="12" y="1"/>
                    </a:moveTo>
                    <a:cubicBezTo>
                      <a:pt x="3" y="9"/>
                      <a:pt x="7" y="16"/>
                      <a:pt x="10" y="22"/>
                    </a:cubicBezTo>
                    <a:cubicBezTo>
                      <a:pt x="11" y="24"/>
                      <a:pt x="12" y="26"/>
                      <a:pt x="13" y="29"/>
                    </a:cubicBezTo>
                    <a:cubicBezTo>
                      <a:pt x="14" y="36"/>
                      <a:pt x="12" y="40"/>
                      <a:pt x="9" y="47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0" y="64"/>
                      <a:pt x="2" y="75"/>
                      <a:pt x="4" y="88"/>
                    </a:cubicBezTo>
                    <a:cubicBezTo>
                      <a:pt x="4" y="90"/>
                      <a:pt x="6" y="91"/>
                      <a:pt x="7" y="90"/>
                    </a:cubicBezTo>
                    <a:cubicBezTo>
                      <a:pt x="9" y="90"/>
                      <a:pt x="10" y="89"/>
                      <a:pt x="10" y="87"/>
                    </a:cubicBezTo>
                    <a:cubicBezTo>
                      <a:pt x="8" y="74"/>
                      <a:pt x="6" y="65"/>
                      <a:pt x="12" y="52"/>
                    </a:cubicBezTo>
                    <a:cubicBezTo>
                      <a:pt x="14" y="49"/>
                      <a:pt x="14" y="49"/>
                      <a:pt x="14" y="49"/>
                    </a:cubicBezTo>
                    <a:cubicBezTo>
                      <a:pt x="17" y="42"/>
                      <a:pt x="21" y="36"/>
                      <a:pt x="18" y="27"/>
                    </a:cubicBezTo>
                    <a:cubicBezTo>
                      <a:pt x="18" y="24"/>
                      <a:pt x="16" y="21"/>
                      <a:pt x="15" y="19"/>
                    </a:cubicBezTo>
                    <a:cubicBezTo>
                      <a:pt x="12" y="13"/>
                      <a:pt x="11" y="10"/>
                      <a:pt x="15" y="6"/>
                    </a:cubicBezTo>
                    <a:cubicBezTo>
                      <a:pt x="17" y="5"/>
                      <a:pt x="17" y="3"/>
                      <a:pt x="16" y="1"/>
                    </a:cubicBezTo>
                    <a:cubicBezTo>
                      <a:pt x="15" y="0"/>
                      <a:pt x="13" y="0"/>
                      <a:pt x="12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84" name="Freeform 591"/>
              <p:cNvSpPr/>
              <p:nvPr/>
            </p:nvSpPr>
            <p:spPr bwMode="auto">
              <a:xfrm>
                <a:off x="1248" y="2433"/>
                <a:ext cx="47" cy="176"/>
              </a:xfrm>
              <a:custGeom>
                <a:avLst/>
                <a:gdLst>
                  <a:gd name="T0" fmla="*/ 195 w 19"/>
                  <a:gd name="T1" fmla="*/ 56 h 66"/>
                  <a:gd name="T2" fmla="*/ 121 w 19"/>
                  <a:gd name="T3" fmla="*/ 341 h 66"/>
                  <a:gd name="T4" fmla="*/ 42 w 19"/>
                  <a:gd name="T5" fmla="*/ 568 h 66"/>
                  <a:gd name="T6" fmla="*/ 92 w 19"/>
                  <a:gd name="T7" fmla="*/ 968 h 66"/>
                  <a:gd name="T8" fmla="*/ 121 w 19"/>
                  <a:gd name="T9" fmla="*/ 1173 h 66"/>
                  <a:gd name="T10" fmla="*/ 166 w 19"/>
                  <a:gd name="T11" fmla="*/ 1251 h 66"/>
                  <a:gd name="T12" fmla="*/ 215 w 19"/>
                  <a:gd name="T13" fmla="*/ 1195 h 66"/>
                  <a:gd name="T14" fmla="*/ 166 w 19"/>
                  <a:gd name="T15" fmla="*/ 931 h 66"/>
                  <a:gd name="T16" fmla="*/ 134 w 19"/>
                  <a:gd name="T17" fmla="*/ 605 h 66"/>
                  <a:gd name="T18" fmla="*/ 195 w 19"/>
                  <a:gd name="T19" fmla="*/ 397 h 66"/>
                  <a:gd name="T20" fmla="*/ 287 w 19"/>
                  <a:gd name="T21" fmla="*/ 77 h 66"/>
                  <a:gd name="T22" fmla="*/ 245 w 19"/>
                  <a:gd name="T23" fmla="*/ 21 h 66"/>
                  <a:gd name="T24" fmla="*/ 195 w 19"/>
                  <a:gd name="T25" fmla="*/ 56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" h="66">
                    <a:moveTo>
                      <a:pt x="13" y="3"/>
                    </a:moveTo>
                    <a:cubicBezTo>
                      <a:pt x="13" y="10"/>
                      <a:pt x="11" y="14"/>
                      <a:pt x="8" y="18"/>
                    </a:cubicBezTo>
                    <a:cubicBezTo>
                      <a:pt x="6" y="22"/>
                      <a:pt x="4" y="25"/>
                      <a:pt x="3" y="30"/>
                    </a:cubicBezTo>
                    <a:cubicBezTo>
                      <a:pt x="0" y="39"/>
                      <a:pt x="3" y="45"/>
                      <a:pt x="6" y="51"/>
                    </a:cubicBezTo>
                    <a:cubicBezTo>
                      <a:pt x="7" y="55"/>
                      <a:pt x="9" y="59"/>
                      <a:pt x="8" y="62"/>
                    </a:cubicBezTo>
                    <a:cubicBezTo>
                      <a:pt x="8" y="64"/>
                      <a:pt x="9" y="66"/>
                      <a:pt x="11" y="66"/>
                    </a:cubicBezTo>
                    <a:cubicBezTo>
                      <a:pt x="13" y="66"/>
                      <a:pt x="14" y="65"/>
                      <a:pt x="14" y="63"/>
                    </a:cubicBezTo>
                    <a:cubicBezTo>
                      <a:pt x="15" y="58"/>
                      <a:pt x="13" y="53"/>
                      <a:pt x="11" y="49"/>
                    </a:cubicBezTo>
                    <a:cubicBezTo>
                      <a:pt x="9" y="43"/>
                      <a:pt x="7" y="38"/>
                      <a:pt x="9" y="32"/>
                    </a:cubicBezTo>
                    <a:cubicBezTo>
                      <a:pt x="10" y="28"/>
                      <a:pt x="12" y="24"/>
                      <a:pt x="13" y="21"/>
                    </a:cubicBezTo>
                    <a:cubicBezTo>
                      <a:pt x="16" y="16"/>
                      <a:pt x="19" y="11"/>
                      <a:pt x="19" y="4"/>
                    </a:cubicBezTo>
                    <a:cubicBezTo>
                      <a:pt x="19" y="2"/>
                      <a:pt x="18" y="1"/>
                      <a:pt x="16" y="1"/>
                    </a:cubicBezTo>
                    <a:cubicBezTo>
                      <a:pt x="15" y="0"/>
                      <a:pt x="13" y="2"/>
                      <a:pt x="13" y="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85" name="Freeform 592"/>
              <p:cNvSpPr/>
              <p:nvPr/>
            </p:nvSpPr>
            <p:spPr bwMode="auto">
              <a:xfrm>
                <a:off x="1385" y="2377"/>
                <a:ext cx="85" cy="248"/>
              </a:xfrm>
              <a:custGeom>
                <a:avLst/>
                <a:gdLst>
                  <a:gd name="T0" fmla="*/ 408 w 34"/>
                  <a:gd name="T1" fmla="*/ 21 h 93"/>
                  <a:gd name="T2" fmla="*/ 375 w 34"/>
                  <a:gd name="T3" fmla="*/ 77 h 93"/>
                  <a:gd name="T4" fmla="*/ 283 w 34"/>
                  <a:gd name="T5" fmla="*/ 947 h 93"/>
                  <a:gd name="T6" fmla="*/ 220 w 34"/>
                  <a:gd name="T7" fmla="*/ 1080 h 93"/>
                  <a:gd name="T8" fmla="*/ 63 w 34"/>
                  <a:gd name="T9" fmla="*/ 1707 h 93"/>
                  <a:gd name="T10" fmla="*/ 125 w 34"/>
                  <a:gd name="T11" fmla="*/ 1741 h 93"/>
                  <a:gd name="T12" fmla="*/ 158 w 34"/>
                  <a:gd name="T13" fmla="*/ 1672 h 93"/>
                  <a:gd name="T14" fmla="*/ 300 w 34"/>
                  <a:gd name="T15" fmla="*/ 1139 h 93"/>
                  <a:gd name="T16" fmla="*/ 375 w 34"/>
                  <a:gd name="T17" fmla="*/ 1003 h 93"/>
                  <a:gd name="T18" fmla="*/ 470 w 34"/>
                  <a:gd name="T19" fmla="*/ 56 h 93"/>
                  <a:gd name="T20" fmla="*/ 408 w 34"/>
                  <a:gd name="T21" fmla="*/ 21 h 9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4" h="93">
                    <a:moveTo>
                      <a:pt x="26" y="1"/>
                    </a:moveTo>
                    <a:cubicBezTo>
                      <a:pt x="25" y="1"/>
                      <a:pt x="24" y="3"/>
                      <a:pt x="24" y="4"/>
                    </a:cubicBezTo>
                    <a:cubicBezTo>
                      <a:pt x="28" y="20"/>
                      <a:pt x="26" y="37"/>
                      <a:pt x="18" y="50"/>
                    </a:cubicBezTo>
                    <a:cubicBezTo>
                      <a:pt x="14" y="57"/>
                      <a:pt x="14" y="57"/>
                      <a:pt x="14" y="57"/>
                    </a:cubicBezTo>
                    <a:cubicBezTo>
                      <a:pt x="7" y="66"/>
                      <a:pt x="0" y="77"/>
                      <a:pt x="4" y="90"/>
                    </a:cubicBezTo>
                    <a:cubicBezTo>
                      <a:pt x="5" y="92"/>
                      <a:pt x="6" y="93"/>
                      <a:pt x="8" y="92"/>
                    </a:cubicBezTo>
                    <a:cubicBezTo>
                      <a:pt x="10" y="92"/>
                      <a:pt x="10" y="90"/>
                      <a:pt x="10" y="88"/>
                    </a:cubicBezTo>
                    <a:cubicBezTo>
                      <a:pt x="6" y="78"/>
                      <a:pt x="13" y="69"/>
                      <a:pt x="19" y="60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32" y="39"/>
                      <a:pt x="34" y="20"/>
                      <a:pt x="30" y="3"/>
                    </a:cubicBezTo>
                    <a:cubicBezTo>
                      <a:pt x="30" y="1"/>
                      <a:pt x="28" y="0"/>
                      <a:pt x="26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86" name="Freeform 593"/>
              <p:cNvSpPr/>
              <p:nvPr/>
            </p:nvSpPr>
            <p:spPr bwMode="auto">
              <a:xfrm>
                <a:off x="1230" y="1961"/>
                <a:ext cx="70" cy="237"/>
              </a:xfrm>
              <a:custGeom>
                <a:avLst/>
                <a:gdLst>
                  <a:gd name="T0" fmla="*/ 20 w 28"/>
                  <a:gd name="T1" fmla="*/ 21 h 89"/>
                  <a:gd name="T2" fmla="*/ 20 w 28"/>
                  <a:gd name="T3" fmla="*/ 93 h 89"/>
                  <a:gd name="T4" fmla="*/ 175 w 28"/>
                  <a:gd name="T5" fmla="*/ 703 h 89"/>
                  <a:gd name="T6" fmla="*/ 158 w 28"/>
                  <a:gd name="T7" fmla="*/ 794 h 89"/>
                  <a:gd name="T8" fmla="*/ 363 w 28"/>
                  <a:gd name="T9" fmla="*/ 1659 h 89"/>
                  <a:gd name="T10" fmla="*/ 425 w 28"/>
                  <a:gd name="T11" fmla="*/ 1659 h 89"/>
                  <a:gd name="T12" fmla="*/ 425 w 28"/>
                  <a:gd name="T13" fmla="*/ 1587 h 89"/>
                  <a:gd name="T14" fmla="*/ 250 w 28"/>
                  <a:gd name="T15" fmla="*/ 794 h 89"/>
                  <a:gd name="T16" fmla="*/ 270 w 28"/>
                  <a:gd name="T17" fmla="*/ 716 h 89"/>
                  <a:gd name="T18" fmla="*/ 95 w 28"/>
                  <a:gd name="T19" fmla="*/ 21 h 89"/>
                  <a:gd name="T20" fmla="*/ 20 w 28"/>
                  <a:gd name="T21" fmla="*/ 21 h 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8" h="89">
                    <a:moveTo>
                      <a:pt x="1" y="1"/>
                    </a:moveTo>
                    <a:cubicBezTo>
                      <a:pt x="0" y="2"/>
                      <a:pt x="0" y="3"/>
                      <a:pt x="1" y="5"/>
                    </a:cubicBezTo>
                    <a:cubicBezTo>
                      <a:pt x="8" y="15"/>
                      <a:pt x="12" y="26"/>
                      <a:pt x="11" y="37"/>
                    </a:cubicBezTo>
                    <a:cubicBezTo>
                      <a:pt x="10" y="42"/>
                      <a:pt x="10" y="42"/>
                      <a:pt x="10" y="42"/>
                    </a:cubicBezTo>
                    <a:cubicBezTo>
                      <a:pt x="9" y="59"/>
                      <a:pt x="8" y="75"/>
                      <a:pt x="23" y="88"/>
                    </a:cubicBezTo>
                    <a:cubicBezTo>
                      <a:pt x="24" y="89"/>
                      <a:pt x="26" y="89"/>
                      <a:pt x="27" y="88"/>
                    </a:cubicBezTo>
                    <a:cubicBezTo>
                      <a:pt x="28" y="87"/>
                      <a:pt x="28" y="85"/>
                      <a:pt x="27" y="84"/>
                    </a:cubicBezTo>
                    <a:cubicBezTo>
                      <a:pt x="14" y="72"/>
                      <a:pt x="15" y="58"/>
                      <a:pt x="16" y="42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8" y="25"/>
                      <a:pt x="14" y="13"/>
                      <a:pt x="6" y="1"/>
                    </a:cubicBezTo>
                    <a:cubicBezTo>
                      <a:pt x="5" y="0"/>
                      <a:pt x="3" y="0"/>
                      <a:pt x="1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87" name="Freeform 594"/>
              <p:cNvSpPr/>
              <p:nvPr/>
            </p:nvSpPr>
            <p:spPr bwMode="auto">
              <a:xfrm>
                <a:off x="1340" y="2150"/>
                <a:ext cx="73" cy="91"/>
              </a:xfrm>
              <a:custGeom>
                <a:avLst/>
                <a:gdLst>
                  <a:gd name="T0" fmla="*/ 368 w 29"/>
                  <a:gd name="T1" fmla="*/ 56 h 34"/>
                  <a:gd name="T2" fmla="*/ 242 w 29"/>
                  <a:gd name="T3" fmla="*/ 209 h 34"/>
                  <a:gd name="T4" fmla="*/ 33 w 29"/>
                  <a:gd name="T5" fmla="*/ 616 h 34"/>
                  <a:gd name="T6" fmla="*/ 83 w 29"/>
                  <a:gd name="T7" fmla="*/ 653 h 34"/>
                  <a:gd name="T8" fmla="*/ 126 w 29"/>
                  <a:gd name="T9" fmla="*/ 594 h 34"/>
                  <a:gd name="T10" fmla="*/ 284 w 29"/>
                  <a:gd name="T11" fmla="*/ 308 h 34"/>
                  <a:gd name="T12" fmla="*/ 463 w 29"/>
                  <a:gd name="T13" fmla="*/ 78 h 34"/>
                  <a:gd name="T14" fmla="*/ 413 w 29"/>
                  <a:gd name="T15" fmla="*/ 21 h 34"/>
                  <a:gd name="T16" fmla="*/ 368 w 29"/>
                  <a:gd name="T17" fmla="*/ 56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9" h="34">
                    <a:moveTo>
                      <a:pt x="23" y="3"/>
                    </a:moveTo>
                    <a:cubicBezTo>
                      <a:pt x="23" y="7"/>
                      <a:pt x="20" y="9"/>
                      <a:pt x="15" y="11"/>
                    </a:cubicBezTo>
                    <a:cubicBezTo>
                      <a:pt x="9" y="15"/>
                      <a:pt x="0" y="19"/>
                      <a:pt x="2" y="32"/>
                    </a:cubicBezTo>
                    <a:cubicBezTo>
                      <a:pt x="2" y="33"/>
                      <a:pt x="4" y="34"/>
                      <a:pt x="5" y="34"/>
                    </a:cubicBezTo>
                    <a:cubicBezTo>
                      <a:pt x="7" y="34"/>
                      <a:pt x="8" y="33"/>
                      <a:pt x="8" y="31"/>
                    </a:cubicBezTo>
                    <a:cubicBezTo>
                      <a:pt x="7" y="23"/>
                      <a:pt x="11" y="20"/>
                      <a:pt x="18" y="16"/>
                    </a:cubicBezTo>
                    <a:cubicBezTo>
                      <a:pt x="23" y="14"/>
                      <a:pt x="28" y="11"/>
                      <a:pt x="29" y="4"/>
                    </a:cubicBezTo>
                    <a:cubicBezTo>
                      <a:pt x="29" y="2"/>
                      <a:pt x="28" y="1"/>
                      <a:pt x="26" y="1"/>
                    </a:cubicBezTo>
                    <a:cubicBezTo>
                      <a:pt x="25" y="0"/>
                      <a:pt x="23" y="2"/>
                      <a:pt x="23" y="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88" name="Freeform 595"/>
              <p:cNvSpPr/>
              <p:nvPr/>
            </p:nvSpPr>
            <p:spPr bwMode="auto">
              <a:xfrm>
                <a:off x="1345" y="1934"/>
                <a:ext cx="98" cy="184"/>
              </a:xfrm>
              <a:custGeom>
                <a:avLst/>
                <a:gdLst>
                  <a:gd name="T0" fmla="*/ 158 w 39"/>
                  <a:gd name="T1" fmla="*/ 0 h 69"/>
                  <a:gd name="T2" fmla="*/ 113 w 39"/>
                  <a:gd name="T3" fmla="*/ 56 h 69"/>
                  <a:gd name="T4" fmla="*/ 83 w 39"/>
                  <a:gd name="T5" fmla="*/ 320 h 69"/>
                  <a:gd name="T6" fmla="*/ 146 w 39"/>
                  <a:gd name="T7" fmla="*/ 1003 h 69"/>
                  <a:gd name="T8" fmla="*/ 367 w 39"/>
                  <a:gd name="T9" fmla="*/ 1173 h 69"/>
                  <a:gd name="T10" fmla="*/ 525 w 39"/>
                  <a:gd name="T11" fmla="*/ 1288 h 69"/>
                  <a:gd name="T12" fmla="*/ 601 w 39"/>
                  <a:gd name="T13" fmla="*/ 1272 h 69"/>
                  <a:gd name="T14" fmla="*/ 588 w 39"/>
                  <a:gd name="T15" fmla="*/ 1195 h 69"/>
                  <a:gd name="T16" fmla="*/ 410 w 39"/>
                  <a:gd name="T17" fmla="*/ 1080 h 69"/>
                  <a:gd name="T18" fmla="*/ 221 w 39"/>
                  <a:gd name="T19" fmla="*/ 931 h 69"/>
                  <a:gd name="T20" fmla="*/ 176 w 39"/>
                  <a:gd name="T21" fmla="*/ 363 h 69"/>
                  <a:gd name="T22" fmla="*/ 209 w 39"/>
                  <a:gd name="T23" fmla="*/ 35 h 69"/>
                  <a:gd name="T24" fmla="*/ 158 w 39"/>
                  <a:gd name="T25" fmla="*/ 0 h 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9" h="69">
                    <a:moveTo>
                      <a:pt x="10" y="0"/>
                    </a:moveTo>
                    <a:cubicBezTo>
                      <a:pt x="8" y="0"/>
                      <a:pt x="7" y="1"/>
                      <a:pt x="7" y="3"/>
                    </a:cubicBezTo>
                    <a:cubicBezTo>
                      <a:pt x="7" y="7"/>
                      <a:pt x="6" y="12"/>
                      <a:pt x="5" y="17"/>
                    </a:cubicBezTo>
                    <a:cubicBezTo>
                      <a:pt x="3" y="30"/>
                      <a:pt x="0" y="44"/>
                      <a:pt x="9" y="53"/>
                    </a:cubicBezTo>
                    <a:cubicBezTo>
                      <a:pt x="13" y="57"/>
                      <a:pt x="18" y="60"/>
                      <a:pt x="23" y="62"/>
                    </a:cubicBezTo>
                    <a:cubicBezTo>
                      <a:pt x="27" y="64"/>
                      <a:pt x="31" y="65"/>
                      <a:pt x="33" y="68"/>
                    </a:cubicBezTo>
                    <a:cubicBezTo>
                      <a:pt x="35" y="69"/>
                      <a:pt x="37" y="69"/>
                      <a:pt x="38" y="67"/>
                    </a:cubicBezTo>
                    <a:cubicBezTo>
                      <a:pt x="39" y="66"/>
                      <a:pt x="39" y="64"/>
                      <a:pt x="37" y="63"/>
                    </a:cubicBezTo>
                    <a:cubicBezTo>
                      <a:pt x="34" y="60"/>
                      <a:pt x="30" y="58"/>
                      <a:pt x="26" y="57"/>
                    </a:cubicBezTo>
                    <a:cubicBezTo>
                      <a:pt x="21" y="54"/>
                      <a:pt x="17" y="52"/>
                      <a:pt x="14" y="49"/>
                    </a:cubicBezTo>
                    <a:cubicBezTo>
                      <a:pt x="7" y="42"/>
                      <a:pt x="9" y="30"/>
                      <a:pt x="11" y="19"/>
                    </a:cubicBezTo>
                    <a:cubicBezTo>
                      <a:pt x="12" y="13"/>
                      <a:pt x="13" y="7"/>
                      <a:pt x="13" y="2"/>
                    </a:cubicBezTo>
                    <a:cubicBezTo>
                      <a:pt x="13" y="1"/>
                      <a:pt x="11" y="0"/>
                      <a:pt x="10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89" name="Freeform 596"/>
              <p:cNvSpPr/>
              <p:nvPr/>
            </p:nvSpPr>
            <p:spPr bwMode="auto">
              <a:xfrm>
                <a:off x="1483" y="1857"/>
                <a:ext cx="105" cy="243"/>
              </a:xfrm>
              <a:custGeom>
                <a:avLst/>
                <a:gdLst>
                  <a:gd name="T0" fmla="*/ 563 w 42"/>
                  <a:gd name="T1" fmla="*/ 56 h 91"/>
                  <a:gd name="T2" fmla="*/ 458 w 42"/>
                  <a:gd name="T3" fmla="*/ 435 h 91"/>
                  <a:gd name="T4" fmla="*/ 470 w 42"/>
                  <a:gd name="T5" fmla="*/ 628 h 91"/>
                  <a:gd name="T6" fmla="*/ 458 w 42"/>
                  <a:gd name="T7" fmla="*/ 897 h 91"/>
                  <a:gd name="T8" fmla="*/ 313 w 42"/>
                  <a:gd name="T9" fmla="*/ 1084 h 91"/>
                  <a:gd name="T10" fmla="*/ 83 w 42"/>
                  <a:gd name="T11" fmla="*/ 1698 h 91"/>
                  <a:gd name="T12" fmla="*/ 145 w 42"/>
                  <a:gd name="T13" fmla="*/ 1733 h 91"/>
                  <a:gd name="T14" fmla="*/ 175 w 42"/>
                  <a:gd name="T15" fmla="*/ 1656 h 91"/>
                  <a:gd name="T16" fmla="*/ 395 w 42"/>
                  <a:gd name="T17" fmla="*/ 1162 h 91"/>
                  <a:gd name="T18" fmla="*/ 533 w 42"/>
                  <a:gd name="T19" fmla="*/ 956 h 91"/>
                  <a:gd name="T20" fmla="*/ 563 w 42"/>
                  <a:gd name="T21" fmla="*/ 606 h 91"/>
                  <a:gd name="T22" fmla="*/ 550 w 42"/>
                  <a:gd name="T23" fmla="*/ 435 h 91"/>
                  <a:gd name="T24" fmla="*/ 645 w 42"/>
                  <a:gd name="T25" fmla="*/ 93 h 91"/>
                  <a:gd name="T26" fmla="*/ 625 w 42"/>
                  <a:gd name="T27" fmla="*/ 21 h 91"/>
                  <a:gd name="T28" fmla="*/ 563 w 42"/>
                  <a:gd name="T29" fmla="*/ 56 h 9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2" h="91">
                    <a:moveTo>
                      <a:pt x="36" y="3"/>
                    </a:moveTo>
                    <a:cubicBezTo>
                      <a:pt x="33" y="9"/>
                      <a:pt x="29" y="16"/>
                      <a:pt x="29" y="23"/>
                    </a:cubicBezTo>
                    <a:cubicBezTo>
                      <a:pt x="29" y="27"/>
                      <a:pt x="30" y="30"/>
                      <a:pt x="30" y="33"/>
                    </a:cubicBezTo>
                    <a:cubicBezTo>
                      <a:pt x="31" y="38"/>
                      <a:pt x="32" y="41"/>
                      <a:pt x="29" y="47"/>
                    </a:cubicBezTo>
                    <a:cubicBezTo>
                      <a:pt x="27" y="50"/>
                      <a:pt x="24" y="53"/>
                      <a:pt x="20" y="57"/>
                    </a:cubicBezTo>
                    <a:cubicBezTo>
                      <a:pt x="11" y="66"/>
                      <a:pt x="0" y="78"/>
                      <a:pt x="5" y="89"/>
                    </a:cubicBezTo>
                    <a:cubicBezTo>
                      <a:pt x="6" y="91"/>
                      <a:pt x="8" y="91"/>
                      <a:pt x="9" y="91"/>
                    </a:cubicBezTo>
                    <a:cubicBezTo>
                      <a:pt x="11" y="90"/>
                      <a:pt x="11" y="88"/>
                      <a:pt x="11" y="87"/>
                    </a:cubicBezTo>
                    <a:cubicBezTo>
                      <a:pt x="7" y="79"/>
                      <a:pt x="17" y="69"/>
                      <a:pt x="25" y="61"/>
                    </a:cubicBezTo>
                    <a:cubicBezTo>
                      <a:pt x="29" y="57"/>
                      <a:pt x="32" y="53"/>
                      <a:pt x="34" y="50"/>
                    </a:cubicBezTo>
                    <a:cubicBezTo>
                      <a:pt x="38" y="42"/>
                      <a:pt x="37" y="37"/>
                      <a:pt x="36" y="32"/>
                    </a:cubicBezTo>
                    <a:cubicBezTo>
                      <a:pt x="36" y="29"/>
                      <a:pt x="35" y="26"/>
                      <a:pt x="35" y="23"/>
                    </a:cubicBezTo>
                    <a:cubicBezTo>
                      <a:pt x="35" y="18"/>
                      <a:pt x="39" y="11"/>
                      <a:pt x="41" y="5"/>
                    </a:cubicBezTo>
                    <a:cubicBezTo>
                      <a:pt x="42" y="4"/>
                      <a:pt x="41" y="2"/>
                      <a:pt x="40" y="1"/>
                    </a:cubicBezTo>
                    <a:cubicBezTo>
                      <a:pt x="38" y="0"/>
                      <a:pt x="37" y="1"/>
                      <a:pt x="36" y="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90" name="Freeform 597"/>
              <p:cNvSpPr/>
              <p:nvPr/>
            </p:nvSpPr>
            <p:spPr bwMode="auto">
              <a:xfrm>
                <a:off x="1730" y="1777"/>
                <a:ext cx="90" cy="235"/>
              </a:xfrm>
              <a:custGeom>
                <a:avLst/>
                <a:gdLst>
                  <a:gd name="T0" fmla="*/ 458 w 36"/>
                  <a:gd name="T1" fmla="*/ 35 h 88"/>
                  <a:gd name="T2" fmla="*/ 438 w 36"/>
                  <a:gd name="T3" fmla="*/ 307 h 88"/>
                  <a:gd name="T4" fmla="*/ 438 w 36"/>
                  <a:gd name="T5" fmla="*/ 491 h 88"/>
                  <a:gd name="T6" fmla="*/ 300 w 36"/>
                  <a:gd name="T7" fmla="*/ 820 h 88"/>
                  <a:gd name="T8" fmla="*/ 270 w 36"/>
                  <a:gd name="T9" fmla="*/ 855 h 88"/>
                  <a:gd name="T10" fmla="*/ 20 w 36"/>
                  <a:gd name="T11" fmla="*/ 1640 h 88"/>
                  <a:gd name="T12" fmla="*/ 63 w 36"/>
                  <a:gd name="T13" fmla="*/ 1677 h 88"/>
                  <a:gd name="T14" fmla="*/ 113 w 36"/>
                  <a:gd name="T15" fmla="*/ 1618 h 88"/>
                  <a:gd name="T16" fmla="*/ 333 w 36"/>
                  <a:gd name="T17" fmla="*/ 935 h 88"/>
                  <a:gd name="T18" fmla="*/ 363 w 36"/>
                  <a:gd name="T19" fmla="*/ 897 h 88"/>
                  <a:gd name="T20" fmla="*/ 533 w 36"/>
                  <a:gd name="T21" fmla="*/ 534 h 88"/>
                  <a:gd name="T22" fmla="*/ 533 w 36"/>
                  <a:gd name="T23" fmla="*/ 307 h 88"/>
                  <a:gd name="T24" fmla="*/ 550 w 36"/>
                  <a:gd name="T25" fmla="*/ 77 h 88"/>
                  <a:gd name="T26" fmla="*/ 520 w 36"/>
                  <a:gd name="T27" fmla="*/ 21 h 88"/>
                  <a:gd name="T28" fmla="*/ 458 w 36"/>
                  <a:gd name="T29" fmla="*/ 35 h 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6" h="88">
                    <a:moveTo>
                      <a:pt x="29" y="2"/>
                    </a:moveTo>
                    <a:cubicBezTo>
                      <a:pt x="28" y="7"/>
                      <a:pt x="28" y="12"/>
                      <a:pt x="28" y="16"/>
                    </a:cubicBezTo>
                    <a:cubicBezTo>
                      <a:pt x="29" y="20"/>
                      <a:pt x="29" y="23"/>
                      <a:pt x="28" y="26"/>
                    </a:cubicBezTo>
                    <a:cubicBezTo>
                      <a:pt x="27" y="33"/>
                      <a:pt x="23" y="38"/>
                      <a:pt x="19" y="43"/>
                    </a:cubicBezTo>
                    <a:cubicBezTo>
                      <a:pt x="17" y="45"/>
                      <a:pt x="17" y="45"/>
                      <a:pt x="17" y="45"/>
                    </a:cubicBezTo>
                    <a:cubicBezTo>
                      <a:pt x="9" y="55"/>
                      <a:pt x="0" y="68"/>
                      <a:pt x="1" y="86"/>
                    </a:cubicBezTo>
                    <a:cubicBezTo>
                      <a:pt x="1" y="87"/>
                      <a:pt x="2" y="88"/>
                      <a:pt x="4" y="88"/>
                    </a:cubicBezTo>
                    <a:cubicBezTo>
                      <a:pt x="5" y="88"/>
                      <a:pt x="7" y="87"/>
                      <a:pt x="7" y="85"/>
                    </a:cubicBezTo>
                    <a:cubicBezTo>
                      <a:pt x="6" y="73"/>
                      <a:pt x="11" y="62"/>
                      <a:pt x="21" y="49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8" y="41"/>
                      <a:pt x="33" y="36"/>
                      <a:pt x="34" y="28"/>
                    </a:cubicBezTo>
                    <a:cubicBezTo>
                      <a:pt x="35" y="24"/>
                      <a:pt x="35" y="20"/>
                      <a:pt x="34" y="16"/>
                    </a:cubicBezTo>
                    <a:cubicBezTo>
                      <a:pt x="34" y="12"/>
                      <a:pt x="34" y="8"/>
                      <a:pt x="35" y="4"/>
                    </a:cubicBezTo>
                    <a:cubicBezTo>
                      <a:pt x="36" y="3"/>
                      <a:pt x="35" y="1"/>
                      <a:pt x="33" y="1"/>
                    </a:cubicBezTo>
                    <a:cubicBezTo>
                      <a:pt x="32" y="0"/>
                      <a:pt x="30" y="1"/>
                      <a:pt x="29" y="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91" name="Freeform 598"/>
              <p:cNvSpPr/>
              <p:nvPr/>
            </p:nvSpPr>
            <p:spPr bwMode="auto">
              <a:xfrm>
                <a:off x="1350" y="2214"/>
                <a:ext cx="108" cy="251"/>
              </a:xfrm>
              <a:custGeom>
                <a:avLst/>
                <a:gdLst>
                  <a:gd name="T0" fmla="*/ 588 w 43"/>
                  <a:gd name="T1" fmla="*/ 35 h 94"/>
                  <a:gd name="T2" fmla="*/ 379 w 43"/>
                  <a:gd name="T3" fmla="*/ 342 h 94"/>
                  <a:gd name="T4" fmla="*/ 221 w 43"/>
                  <a:gd name="T5" fmla="*/ 513 h 94"/>
                  <a:gd name="T6" fmla="*/ 126 w 43"/>
                  <a:gd name="T7" fmla="*/ 1733 h 94"/>
                  <a:gd name="T8" fmla="*/ 188 w 43"/>
                  <a:gd name="T9" fmla="*/ 1789 h 94"/>
                  <a:gd name="T10" fmla="*/ 221 w 43"/>
                  <a:gd name="T11" fmla="*/ 1712 h 94"/>
                  <a:gd name="T12" fmla="*/ 304 w 43"/>
                  <a:gd name="T13" fmla="*/ 593 h 94"/>
                  <a:gd name="T14" fmla="*/ 442 w 43"/>
                  <a:gd name="T15" fmla="*/ 435 h 94"/>
                  <a:gd name="T16" fmla="*/ 681 w 43"/>
                  <a:gd name="T17" fmla="*/ 93 h 94"/>
                  <a:gd name="T18" fmla="*/ 651 w 43"/>
                  <a:gd name="T19" fmla="*/ 21 h 94"/>
                  <a:gd name="T20" fmla="*/ 588 w 43"/>
                  <a:gd name="T21" fmla="*/ 35 h 9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3" h="94">
                    <a:moveTo>
                      <a:pt x="37" y="2"/>
                    </a:moveTo>
                    <a:cubicBezTo>
                      <a:pt x="34" y="10"/>
                      <a:pt x="30" y="13"/>
                      <a:pt x="24" y="18"/>
                    </a:cubicBezTo>
                    <a:cubicBezTo>
                      <a:pt x="21" y="21"/>
                      <a:pt x="17" y="24"/>
                      <a:pt x="14" y="27"/>
                    </a:cubicBezTo>
                    <a:cubicBezTo>
                      <a:pt x="0" y="44"/>
                      <a:pt x="5" y="72"/>
                      <a:pt x="8" y="91"/>
                    </a:cubicBezTo>
                    <a:cubicBezTo>
                      <a:pt x="9" y="93"/>
                      <a:pt x="10" y="94"/>
                      <a:pt x="12" y="94"/>
                    </a:cubicBezTo>
                    <a:cubicBezTo>
                      <a:pt x="14" y="94"/>
                      <a:pt x="15" y="92"/>
                      <a:pt x="14" y="90"/>
                    </a:cubicBezTo>
                    <a:cubicBezTo>
                      <a:pt x="11" y="73"/>
                      <a:pt x="7" y="45"/>
                      <a:pt x="19" y="31"/>
                    </a:cubicBezTo>
                    <a:cubicBezTo>
                      <a:pt x="21" y="28"/>
                      <a:pt x="25" y="25"/>
                      <a:pt x="28" y="23"/>
                    </a:cubicBezTo>
                    <a:cubicBezTo>
                      <a:pt x="34" y="18"/>
                      <a:pt x="39" y="13"/>
                      <a:pt x="43" y="5"/>
                    </a:cubicBezTo>
                    <a:cubicBezTo>
                      <a:pt x="43" y="3"/>
                      <a:pt x="43" y="1"/>
                      <a:pt x="41" y="1"/>
                    </a:cubicBezTo>
                    <a:cubicBezTo>
                      <a:pt x="40" y="0"/>
                      <a:pt x="38" y="1"/>
                      <a:pt x="37" y="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92" name="Freeform 599"/>
              <p:cNvSpPr/>
              <p:nvPr/>
            </p:nvSpPr>
            <p:spPr bwMode="auto">
              <a:xfrm>
                <a:off x="1510" y="2153"/>
                <a:ext cx="95" cy="80"/>
              </a:xfrm>
              <a:custGeom>
                <a:avLst/>
                <a:gdLst>
                  <a:gd name="T0" fmla="*/ 33 w 38"/>
                  <a:gd name="T1" fmla="*/ 21 h 30"/>
                  <a:gd name="T2" fmla="*/ 0 w 38"/>
                  <a:gd name="T3" fmla="*/ 77 h 30"/>
                  <a:gd name="T4" fmla="*/ 270 w 38"/>
                  <a:gd name="T5" fmla="*/ 320 h 30"/>
                  <a:gd name="T6" fmla="*/ 488 w 38"/>
                  <a:gd name="T7" fmla="*/ 512 h 30"/>
                  <a:gd name="T8" fmla="*/ 550 w 38"/>
                  <a:gd name="T9" fmla="*/ 547 h 30"/>
                  <a:gd name="T10" fmla="*/ 583 w 38"/>
                  <a:gd name="T11" fmla="*/ 477 h 30"/>
                  <a:gd name="T12" fmla="*/ 283 w 38"/>
                  <a:gd name="T13" fmla="*/ 227 h 30"/>
                  <a:gd name="T14" fmla="*/ 95 w 38"/>
                  <a:gd name="T15" fmla="*/ 56 h 30"/>
                  <a:gd name="T16" fmla="*/ 33 w 38"/>
                  <a:gd name="T17" fmla="*/ 21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30">
                    <a:moveTo>
                      <a:pt x="2" y="1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2" y="13"/>
                      <a:pt x="10" y="15"/>
                      <a:pt x="17" y="17"/>
                    </a:cubicBezTo>
                    <a:cubicBezTo>
                      <a:pt x="23" y="19"/>
                      <a:pt x="29" y="21"/>
                      <a:pt x="31" y="27"/>
                    </a:cubicBezTo>
                    <a:cubicBezTo>
                      <a:pt x="32" y="29"/>
                      <a:pt x="34" y="30"/>
                      <a:pt x="35" y="29"/>
                    </a:cubicBezTo>
                    <a:cubicBezTo>
                      <a:pt x="37" y="29"/>
                      <a:pt x="38" y="27"/>
                      <a:pt x="37" y="25"/>
                    </a:cubicBezTo>
                    <a:cubicBezTo>
                      <a:pt x="34" y="16"/>
                      <a:pt x="25" y="14"/>
                      <a:pt x="18" y="12"/>
                    </a:cubicBezTo>
                    <a:cubicBezTo>
                      <a:pt x="11" y="10"/>
                      <a:pt x="7" y="8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93" name="Freeform 600"/>
              <p:cNvSpPr/>
              <p:nvPr/>
            </p:nvSpPr>
            <p:spPr bwMode="auto">
              <a:xfrm>
                <a:off x="1858" y="1918"/>
                <a:ext cx="232" cy="142"/>
              </a:xfrm>
              <a:custGeom>
                <a:avLst/>
                <a:gdLst>
                  <a:gd name="T0" fmla="*/ 30 w 93"/>
                  <a:gd name="T1" fmla="*/ 209 h 53"/>
                  <a:gd name="T2" fmla="*/ 0 w 93"/>
                  <a:gd name="T3" fmla="*/ 287 h 53"/>
                  <a:gd name="T4" fmla="*/ 62 w 93"/>
                  <a:gd name="T5" fmla="*/ 308 h 53"/>
                  <a:gd name="T6" fmla="*/ 853 w 93"/>
                  <a:gd name="T7" fmla="*/ 330 h 53"/>
                  <a:gd name="T8" fmla="*/ 1040 w 93"/>
                  <a:gd name="T9" fmla="*/ 595 h 53"/>
                  <a:gd name="T10" fmla="*/ 1382 w 93"/>
                  <a:gd name="T11" fmla="*/ 997 h 53"/>
                  <a:gd name="T12" fmla="*/ 1444 w 93"/>
                  <a:gd name="T13" fmla="*/ 962 h 53"/>
                  <a:gd name="T14" fmla="*/ 1412 w 93"/>
                  <a:gd name="T15" fmla="*/ 906 h 53"/>
                  <a:gd name="T16" fmla="*/ 1103 w 93"/>
                  <a:gd name="T17" fmla="*/ 539 h 53"/>
                  <a:gd name="T18" fmla="*/ 903 w 93"/>
                  <a:gd name="T19" fmla="*/ 230 h 53"/>
                  <a:gd name="T20" fmla="*/ 30 w 93"/>
                  <a:gd name="T21" fmla="*/ 209 h 5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3" h="53">
                    <a:moveTo>
                      <a:pt x="2" y="11"/>
                    </a:moveTo>
                    <a:cubicBezTo>
                      <a:pt x="0" y="11"/>
                      <a:pt x="0" y="13"/>
                      <a:pt x="0" y="15"/>
                    </a:cubicBezTo>
                    <a:cubicBezTo>
                      <a:pt x="1" y="16"/>
                      <a:pt x="3" y="17"/>
                      <a:pt x="4" y="16"/>
                    </a:cubicBezTo>
                    <a:cubicBezTo>
                      <a:pt x="19" y="8"/>
                      <a:pt x="41" y="6"/>
                      <a:pt x="55" y="17"/>
                    </a:cubicBezTo>
                    <a:cubicBezTo>
                      <a:pt x="59" y="20"/>
                      <a:pt x="63" y="25"/>
                      <a:pt x="67" y="31"/>
                    </a:cubicBezTo>
                    <a:cubicBezTo>
                      <a:pt x="73" y="40"/>
                      <a:pt x="79" y="50"/>
                      <a:pt x="89" y="52"/>
                    </a:cubicBezTo>
                    <a:cubicBezTo>
                      <a:pt x="91" y="53"/>
                      <a:pt x="92" y="52"/>
                      <a:pt x="93" y="50"/>
                    </a:cubicBezTo>
                    <a:cubicBezTo>
                      <a:pt x="93" y="49"/>
                      <a:pt x="92" y="47"/>
                      <a:pt x="91" y="47"/>
                    </a:cubicBezTo>
                    <a:cubicBezTo>
                      <a:pt x="83" y="45"/>
                      <a:pt x="77" y="36"/>
                      <a:pt x="71" y="28"/>
                    </a:cubicBezTo>
                    <a:cubicBezTo>
                      <a:pt x="67" y="21"/>
                      <a:pt x="63" y="16"/>
                      <a:pt x="58" y="12"/>
                    </a:cubicBezTo>
                    <a:cubicBezTo>
                      <a:pt x="43" y="0"/>
                      <a:pt x="18" y="2"/>
                      <a:pt x="2" y="1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94" name="Freeform 601"/>
              <p:cNvSpPr/>
              <p:nvPr/>
            </p:nvSpPr>
            <p:spPr bwMode="auto">
              <a:xfrm>
                <a:off x="2058" y="1838"/>
                <a:ext cx="252" cy="70"/>
              </a:xfrm>
              <a:custGeom>
                <a:avLst/>
                <a:gdLst>
                  <a:gd name="T0" fmla="*/ 946 w 101"/>
                  <a:gd name="T1" fmla="*/ 197 h 26"/>
                  <a:gd name="T2" fmla="*/ 716 w 101"/>
                  <a:gd name="T3" fmla="*/ 291 h 26"/>
                  <a:gd name="T4" fmla="*/ 137 w 101"/>
                  <a:gd name="T5" fmla="*/ 232 h 26"/>
                  <a:gd name="T6" fmla="*/ 62 w 101"/>
                  <a:gd name="T7" fmla="*/ 197 h 26"/>
                  <a:gd name="T8" fmla="*/ 0 w 101"/>
                  <a:gd name="T9" fmla="*/ 232 h 26"/>
                  <a:gd name="T10" fmla="*/ 30 w 101"/>
                  <a:gd name="T11" fmla="*/ 312 h 26"/>
                  <a:gd name="T12" fmla="*/ 105 w 101"/>
                  <a:gd name="T13" fmla="*/ 334 h 26"/>
                  <a:gd name="T14" fmla="*/ 746 w 101"/>
                  <a:gd name="T15" fmla="*/ 412 h 26"/>
                  <a:gd name="T16" fmla="*/ 978 w 101"/>
                  <a:gd name="T17" fmla="*/ 291 h 26"/>
                  <a:gd name="T18" fmla="*/ 1507 w 101"/>
                  <a:gd name="T19" fmla="*/ 175 h 26"/>
                  <a:gd name="T20" fmla="*/ 1569 w 101"/>
                  <a:gd name="T21" fmla="*/ 137 h 26"/>
                  <a:gd name="T22" fmla="*/ 1524 w 101"/>
                  <a:gd name="T23" fmla="*/ 59 h 26"/>
                  <a:gd name="T24" fmla="*/ 946 w 101"/>
                  <a:gd name="T25" fmla="*/ 197 h 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1" h="26">
                    <a:moveTo>
                      <a:pt x="61" y="10"/>
                    </a:moveTo>
                    <a:cubicBezTo>
                      <a:pt x="56" y="12"/>
                      <a:pt x="51" y="14"/>
                      <a:pt x="46" y="15"/>
                    </a:cubicBezTo>
                    <a:cubicBezTo>
                      <a:pt x="33" y="19"/>
                      <a:pt x="22" y="16"/>
                      <a:pt x="9" y="12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3" y="9"/>
                      <a:pt x="1" y="10"/>
                      <a:pt x="0" y="12"/>
                    </a:cubicBezTo>
                    <a:cubicBezTo>
                      <a:pt x="0" y="13"/>
                      <a:pt x="1" y="15"/>
                      <a:pt x="2" y="16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20" y="22"/>
                      <a:pt x="33" y="26"/>
                      <a:pt x="48" y="21"/>
                    </a:cubicBezTo>
                    <a:cubicBezTo>
                      <a:pt x="53" y="20"/>
                      <a:pt x="58" y="17"/>
                      <a:pt x="63" y="15"/>
                    </a:cubicBezTo>
                    <a:cubicBezTo>
                      <a:pt x="74" y="11"/>
                      <a:pt x="85" y="6"/>
                      <a:pt x="97" y="9"/>
                    </a:cubicBezTo>
                    <a:cubicBezTo>
                      <a:pt x="99" y="9"/>
                      <a:pt x="100" y="8"/>
                      <a:pt x="101" y="7"/>
                    </a:cubicBezTo>
                    <a:cubicBezTo>
                      <a:pt x="101" y="5"/>
                      <a:pt x="100" y="4"/>
                      <a:pt x="98" y="3"/>
                    </a:cubicBezTo>
                    <a:cubicBezTo>
                      <a:pt x="84" y="0"/>
                      <a:pt x="72" y="5"/>
                      <a:pt x="61" y="1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95" name="Freeform 602"/>
              <p:cNvSpPr/>
              <p:nvPr/>
            </p:nvSpPr>
            <p:spPr bwMode="auto">
              <a:xfrm>
                <a:off x="2143" y="1590"/>
                <a:ext cx="200" cy="195"/>
              </a:xfrm>
              <a:custGeom>
                <a:avLst/>
                <a:gdLst>
                  <a:gd name="T0" fmla="*/ 1175 w 80"/>
                  <a:gd name="T1" fmla="*/ 21 h 73"/>
                  <a:gd name="T2" fmla="*/ 938 w 80"/>
                  <a:gd name="T3" fmla="*/ 56 h 73"/>
                  <a:gd name="T4" fmla="*/ 645 w 80"/>
                  <a:gd name="T5" fmla="*/ 115 h 73"/>
                  <a:gd name="T6" fmla="*/ 425 w 80"/>
                  <a:gd name="T7" fmla="*/ 513 h 73"/>
                  <a:gd name="T8" fmla="*/ 395 w 80"/>
                  <a:gd name="T9" fmla="*/ 628 h 73"/>
                  <a:gd name="T10" fmla="*/ 63 w 80"/>
                  <a:gd name="T11" fmla="*/ 1199 h 73"/>
                  <a:gd name="T12" fmla="*/ 20 w 80"/>
                  <a:gd name="T13" fmla="*/ 1242 h 73"/>
                  <a:gd name="T14" fmla="*/ 50 w 80"/>
                  <a:gd name="T15" fmla="*/ 1314 h 73"/>
                  <a:gd name="T16" fmla="*/ 470 w 80"/>
                  <a:gd name="T17" fmla="*/ 662 h 73"/>
                  <a:gd name="T18" fmla="*/ 500 w 80"/>
                  <a:gd name="T19" fmla="*/ 572 h 73"/>
                  <a:gd name="T20" fmla="*/ 688 w 80"/>
                  <a:gd name="T21" fmla="*/ 206 h 73"/>
                  <a:gd name="T22" fmla="*/ 925 w 80"/>
                  <a:gd name="T23" fmla="*/ 171 h 73"/>
                  <a:gd name="T24" fmla="*/ 1208 w 80"/>
                  <a:gd name="T25" fmla="*/ 115 h 73"/>
                  <a:gd name="T26" fmla="*/ 1238 w 80"/>
                  <a:gd name="T27" fmla="*/ 35 h 73"/>
                  <a:gd name="T28" fmla="*/ 1175 w 80"/>
                  <a:gd name="T29" fmla="*/ 21 h 7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0" h="73">
                    <a:moveTo>
                      <a:pt x="75" y="1"/>
                    </a:moveTo>
                    <a:cubicBezTo>
                      <a:pt x="70" y="3"/>
                      <a:pt x="65" y="3"/>
                      <a:pt x="60" y="3"/>
                    </a:cubicBezTo>
                    <a:cubicBezTo>
                      <a:pt x="53" y="3"/>
                      <a:pt x="47" y="2"/>
                      <a:pt x="41" y="6"/>
                    </a:cubicBezTo>
                    <a:cubicBezTo>
                      <a:pt x="33" y="10"/>
                      <a:pt x="30" y="20"/>
                      <a:pt x="27" y="27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2" y="41"/>
                      <a:pt x="13" y="65"/>
                      <a:pt x="4" y="63"/>
                    </a:cubicBezTo>
                    <a:cubicBezTo>
                      <a:pt x="3" y="62"/>
                      <a:pt x="1" y="63"/>
                      <a:pt x="1" y="65"/>
                    </a:cubicBezTo>
                    <a:cubicBezTo>
                      <a:pt x="0" y="66"/>
                      <a:pt x="1" y="68"/>
                      <a:pt x="3" y="69"/>
                    </a:cubicBezTo>
                    <a:cubicBezTo>
                      <a:pt x="16" y="73"/>
                      <a:pt x="26" y="47"/>
                      <a:pt x="30" y="35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5" y="23"/>
                      <a:pt x="38" y="14"/>
                      <a:pt x="44" y="11"/>
                    </a:cubicBezTo>
                    <a:cubicBezTo>
                      <a:pt x="48" y="8"/>
                      <a:pt x="54" y="9"/>
                      <a:pt x="59" y="9"/>
                    </a:cubicBezTo>
                    <a:cubicBezTo>
                      <a:pt x="65" y="9"/>
                      <a:pt x="72" y="9"/>
                      <a:pt x="77" y="6"/>
                    </a:cubicBezTo>
                    <a:cubicBezTo>
                      <a:pt x="79" y="6"/>
                      <a:pt x="80" y="4"/>
                      <a:pt x="79" y="2"/>
                    </a:cubicBezTo>
                    <a:cubicBezTo>
                      <a:pt x="78" y="1"/>
                      <a:pt x="76" y="0"/>
                      <a:pt x="75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96" name="Freeform 603"/>
              <p:cNvSpPr/>
              <p:nvPr/>
            </p:nvSpPr>
            <p:spPr bwMode="auto">
              <a:xfrm>
                <a:off x="2178" y="1969"/>
                <a:ext cx="150" cy="197"/>
              </a:xfrm>
              <a:custGeom>
                <a:avLst/>
                <a:gdLst>
                  <a:gd name="T0" fmla="*/ 0 w 60"/>
                  <a:gd name="T1" fmla="*/ 56 h 74"/>
                  <a:gd name="T2" fmla="*/ 33 w 60"/>
                  <a:gd name="T3" fmla="*/ 136 h 74"/>
                  <a:gd name="T4" fmla="*/ 238 w 60"/>
                  <a:gd name="T5" fmla="*/ 397 h 74"/>
                  <a:gd name="T6" fmla="*/ 438 w 60"/>
                  <a:gd name="T7" fmla="*/ 682 h 74"/>
                  <a:gd name="T8" fmla="*/ 488 w 60"/>
                  <a:gd name="T9" fmla="*/ 716 h 74"/>
                  <a:gd name="T10" fmla="*/ 720 w 60"/>
                  <a:gd name="T11" fmla="*/ 1318 h 74"/>
                  <a:gd name="T12" fmla="*/ 750 w 60"/>
                  <a:gd name="T13" fmla="*/ 1374 h 74"/>
                  <a:gd name="T14" fmla="*/ 813 w 60"/>
                  <a:gd name="T15" fmla="*/ 1360 h 74"/>
                  <a:gd name="T16" fmla="*/ 533 w 60"/>
                  <a:gd name="T17" fmla="*/ 623 h 74"/>
                  <a:gd name="T18" fmla="*/ 488 w 60"/>
                  <a:gd name="T19" fmla="*/ 588 h 74"/>
                  <a:gd name="T20" fmla="*/ 313 w 60"/>
                  <a:gd name="T21" fmla="*/ 319 h 74"/>
                  <a:gd name="T22" fmla="*/ 63 w 60"/>
                  <a:gd name="T23" fmla="*/ 21 h 74"/>
                  <a:gd name="T24" fmla="*/ 0 w 60"/>
                  <a:gd name="T25" fmla="*/ 56 h 7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0" h="74">
                    <a:moveTo>
                      <a:pt x="0" y="3"/>
                    </a:moveTo>
                    <a:cubicBezTo>
                      <a:pt x="0" y="4"/>
                      <a:pt x="0" y="6"/>
                      <a:pt x="2" y="7"/>
                    </a:cubicBezTo>
                    <a:cubicBezTo>
                      <a:pt x="7" y="9"/>
                      <a:pt x="11" y="15"/>
                      <a:pt x="15" y="21"/>
                    </a:cubicBezTo>
                    <a:cubicBezTo>
                      <a:pt x="18" y="26"/>
                      <a:pt x="22" y="32"/>
                      <a:pt x="28" y="36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44" y="47"/>
                      <a:pt x="53" y="52"/>
                      <a:pt x="46" y="70"/>
                    </a:cubicBezTo>
                    <a:cubicBezTo>
                      <a:pt x="45" y="71"/>
                      <a:pt x="46" y="73"/>
                      <a:pt x="48" y="73"/>
                    </a:cubicBezTo>
                    <a:cubicBezTo>
                      <a:pt x="49" y="74"/>
                      <a:pt x="51" y="73"/>
                      <a:pt x="52" y="72"/>
                    </a:cubicBezTo>
                    <a:cubicBezTo>
                      <a:pt x="60" y="50"/>
                      <a:pt x="48" y="42"/>
                      <a:pt x="34" y="33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27" y="28"/>
                      <a:pt x="23" y="22"/>
                      <a:pt x="20" y="17"/>
                    </a:cubicBezTo>
                    <a:cubicBezTo>
                      <a:pt x="15" y="11"/>
                      <a:pt x="11" y="4"/>
                      <a:pt x="4" y="1"/>
                    </a:cubicBezTo>
                    <a:cubicBezTo>
                      <a:pt x="3" y="0"/>
                      <a:pt x="1" y="1"/>
                      <a:pt x="0" y="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97" name="Freeform 604"/>
              <p:cNvSpPr/>
              <p:nvPr/>
            </p:nvSpPr>
            <p:spPr bwMode="auto">
              <a:xfrm>
                <a:off x="2130" y="2110"/>
                <a:ext cx="78" cy="240"/>
              </a:xfrm>
              <a:custGeom>
                <a:avLst/>
                <a:gdLst>
                  <a:gd name="T0" fmla="*/ 126 w 31"/>
                  <a:gd name="T1" fmla="*/ 21 h 90"/>
                  <a:gd name="T2" fmla="*/ 113 w 31"/>
                  <a:gd name="T3" fmla="*/ 93 h 90"/>
                  <a:gd name="T4" fmla="*/ 113 w 31"/>
                  <a:gd name="T5" fmla="*/ 477 h 90"/>
                  <a:gd name="T6" fmla="*/ 96 w 31"/>
                  <a:gd name="T7" fmla="*/ 568 h 90"/>
                  <a:gd name="T8" fmla="*/ 400 w 31"/>
                  <a:gd name="T9" fmla="*/ 1672 h 90"/>
                  <a:gd name="T10" fmla="*/ 476 w 31"/>
                  <a:gd name="T11" fmla="*/ 1685 h 90"/>
                  <a:gd name="T12" fmla="*/ 476 w 31"/>
                  <a:gd name="T13" fmla="*/ 1592 h 90"/>
                  <a:gd name="T14" fmla="*/ 176 w 31"/>
                  <a:gd name="T15" fmla="*/ 605 h 90"/>
                  <a:gd name="T16" fmla="*/ 209 w 31"/>
                  <a:gd name="T17" fmla="*/ 491 h 90"/>
                  <a:gd name="T18" fmla="*/ 189 w 31"/>
                  <a:gd name="T19" fmla="*/ 35 h 90"/>
                  <a:gd name="T20" fmla="*/ 126 w 31"/>
                  <a:gd name="T21" fmla="*/ 21 h 9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90">
                    <a:moveTo>
                      <a:pt x="8" y="1"/>
                    </a:moveTo>
                    <a:cubicBezTo>
                      <a:pt x="7" y="1"/>
                      <a:pt x="6" y="3"/>
                      <a:pt x="7" y="5"/>
                    </a:cubicBezTo>
                    <a:cubicBezTo>
                      <a:pt x="11" y="12"/>
                      <a:pt x="9" y="17"/>
                      <a:pt x="7" y="25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0" y="53"/>
                      <a:pt x="13" y="73"/>
                      <a:pt x="25" y="88"/>
                    </a:cubicBezTo>
                    <a:cubicBezTo>
                      <a:pt x="26" y="90"/>
                      <a:pt x="28" y="90"/>
                      <a:pt x="30" y="89"/>
                    </a:cubicBezTo>
                    <a:cubicBezTo>
                      <a:pt x="31" y="88"/>
                      <a:pt x="31" y="86"/>
                      <a:pt x="30" y="84"/>
                    </a:cubicBezTo>
                    <a:cubicBezTo>
                      <a:pt x="19" y="71"/>
                      <a:pt x="7" y="52"/>
                      <a:pt x="11" y="32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5" y="19"/>
                      <a:pt x="17" y="11"/>
                      <a:pt x="12" y="2"/>
                    </a:cubicBezTo>
                    <a:cubicBezTo>
                      <a:pt x="11" y="0"/>
                      <a:pt x="10" y="0"/>
                      <a:pt x="8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98" name="Freeform 605"/>
              <p:cNvSpPr/>
              <p:nvPr/>
            </p:nvSpPr>
            <p:spPr bwMode="auto">
              <a:xfrm>
                <a:off x="1935" y="2110"/>
                <a:ext cx="78" cy="256"/>
              </a:xfrm>
              <a:custGeom>
                <a:avLst/>
                <a:gdLst>
                  <a:gd name="T0" fmla="*/ 20 w 31"/>
                  <a:gd name="T1" fmla="*/ 56 h 96"/>
                  <a:gd name="T2" fmla="*/ 50 w 31"/>
                  <a:gd name="T3" fmla="*/ 115 h 96"/>
                  <a:gd name="T4" fmla="*/ 347 w 31"/>
                  <a:gd name="T5" fmla="*/ 717 h 96"/>
                  <a:gd name="T6" fmla="*/ 304 w 31"/>
                  <a:gd name="T7" fmla="*/ 1059 h 96"/>
                  <a:gd name="T8" fmla="*/ 400 w 31"/>
                  <a:gd name="T9" fmla="*/ 1800 h 96"/>
                  <a:gd name="T10" fmla="*/ 476 w 31"/>
                  <a:gd name="T11" fmla="*/ 1800 h 96"/>
                  <a:gd name="T12" fmla="*/ 476 w 31"/>
                  <a:gd name="T13" fmla="*/ 1728 h 96"/>
                  <a:gd name="T14" fmla="*/ 400 w 31"/>
                  <a:gd name="T15" fmla="*/ 1101 h 96"/>
                  <a:gd name="T16" fmla="*/ 443 w 31"/>
                  <a:gd name="T17" fmla="*/ 717 h 96"/>
                  <a:gd name="T18" fmla="*/ 63 w 31"/>
                  <a:gd name="T19" fmla="*/ 0 h 96"/>
                  <a:gd name="T20" fmla="*/ 20 w 31"/>
                  <a:gd name="T21" fmla="*/ 56 h 9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96">
                    <a:moveTo>
                      <a:pt x="1" y="3"/>
                    </a:moveTo>
                    <a:cubicBezTo>
                      <a:pt x="0" y="5"/>
                      <a:pt x="2" y="6"/>
                      <a:pt x="3" y="6"/>
                    </a:cubicBezTo>
                    <a:cubicBezTo>
                      <a:pt x="15" y="8"/>
                      <a:pt x="22" y="28"/>
                      <a:pt x="22" y="38"/>
                    </a:cubicBezTo>
                    <a:cubicBezTo>
                      <a:pt x="23" y="44"/>
                      <a:pt x="21" y="50"/>
                      <a:pt x="19" y="56"/>
                    </a:cubicBezTo>
                    <a:cubicBezTo>
                      <a:pt x="16" y="69"/>
                      <a:pt x="12" y="83"/>
                      <a:pt x="25" y="95"/>
                    </a:cubicBezTo>
                    <a:cubicBezTo>
                      <a:pt x="27" y="96"/>
                      <a:pt x="28" y="96"/>
                      <a:pt x="30" y="95"/>
                    </a:cubicBezTo>
                    <a:cubicBezTo>
                      <a:pt x="31" y="94"/>
                      <a:pt x="31" y="92"/>
                      <a:pt x="30" y="91"/>
                    </a:cubicBezTo>
                    <a:cubicBezTo>
                      <a:pt x="19" y="81"/>
                      <a:pt x="22" y="70"/>
                      <a:pt x="25" y="58"/>
                    </a:cubicBezTo>
                    <a:cubicBezTo>
                      <a:pt x="27" y="51"/>
                      <a:pt x="29" y="45"/>
                      <a:pt x="28" y="38"/>
                    </a:cubicBezTo>
                    <a:cubicBezTo>
                      <a:pt x="28" y="26"/>
                      <a:pt x="19" y="2"/>
                      <a:pt x="4" y="0"/>
                    </a:cubicBezTo>
                    <a:cubicBezTo>
                      <a:pt x="2" y="0"/>
                      <a:pt x="1" y="1"/>
                      <a:pt x="1" y="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99" name="Freeform 606"/>
              <p:cNvSpPr/>
              <p:nvPr/>
            </p:nvSpPr>
            <p:spPr bwMode="auto">
              <a:xfrm>
                <a:off x="1825" y="2254"/>
                <a:ext cx="103" cy="163"/>
              </a:xfrm>
              <a:custGeom>
                <a:avLst/>
                <a:gdLst>
                  <a:gd name="T0" fmla="*/ 20 w 41"/>
                  <a:gd name="T1" fmla="*/ 35 h 61"/>
                  <a:gd name="T2" fmla="*/ 33 w 41"/>
                  <a:gd name="T3" fmla="*/ 115 h 61"/>
                  <a:gd name="T4" fmla="*/ 221 w 41"/>
                  <a:gd name="T5" fmla="*/ 230 h 61"/>
                  <a:gd name="T6" fmla="*/ 442 w 41"/>
                  <a:gd name="T7" fmla="*/ 457 h 61"/>
                  <a:gd name="T8" fmla="*/ 492 w 41"/>
                  <a:gd name="T9" fmla="*/ 764 h 61"/>
                  <a:gd name="T10" fmla="*/ 555 w 41"/>
                  <a:gd name="T11" fmla="*/ 1106 h 61"/>
                  <a:gd name="T12" fmla="*/ 618 w 41"/>
                  <a:gd name="T13" fmla="*/ 1144 h 61"/>
                  <a:gd name="T14" fmla="*/ 651 w 41"/>
                  <a:gd name="T15" fmla="*/ 1072 h 61"/>
                  <a:gd name="T16" fmla="*/ 588 w 41"/>
                  <a:gd name="T17" fmla="*/ 743 h 61"/>
                  <a:gd name="T18" fmla="*/ 538 w 41"/>
                  <a:gd name="T19" fmla="*/ 422 h 61"/>
                  <a:gd name="T20" fmla="*/ 251 w 41"/>
                  <a:gd name="T21" fmla="*/ 136 h 61"/>
                  <a:gd name="T22" fmla="*/ 95 w 41"/>
                  <a:gd name="T23" fmla="*/ 21 h 61"/>
                  <a:gd name="T24" fmla="*/ 20 w 41"/>
                  <a:gd name="T25" fmla="*/ 35 h 6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" h="61">
                    <a:moveTo>
                      <a:pt x="1" y="2"/>
                    </a:moveTo>
                    <a:cubicBezTo>
                      <a:pt x="0" y="3"/>
                      <a:pt x="1" y="5"/>
                      <a:pt x="2" y="6"/>
                    </a:cubicBezTo>
                    <a:cubicBezTo>
                      <a:pt x="6" y="9"/>
                      <a:pt x="10" y="11"/>
                      <a:pt x="14" y="12"/>
                    </a:cubicBezTo>
                    <a:cubicBezTo>
                      <a:pt x="20" y="15"/>
                      <a:pt x="25" y="17"/>
                      <a:pt x="28" y="24"/>
                    </a:cubicBezTo>
                    <a:cubicBezTo>
                      <a:pt x="30" y="29"/>
                      <a:pt x="31" y="34"/>
                      <a:pt x="31" y="40"/>
                    </a:cubicBezTo>
                    <a:cubicBezTo>
                      <a:pt x="32" y="46"/>
                      <a:pt x="33" y="53"/>
                      <a:pt x="35" y="58"/>
                    </a:cubicBezTo>
                    <a:cubicBezTo>
                      <a:pt x="36" y="60"/>
                      <a:pt x="38" y="61"/>
                      <a:pt x="39" y="60"/>
                    </a:cubicBezTo>
                    <a:cubicBezTo>
                      <a:pt x="41" y="59"/>
                      <a:pt x="41" y="57"/>
                      <a:pt x="41" y="56"/>
                    </a:cubicBezTo>
                    <a:cubicBezTo>
                      <a:pt x="38" y="51"/>
                      <a:pt x="38" y="45"/>
                      <a:pt x="37" y="39"/>
                    </a:cubicBezTo>
                    <a:cubicBezTo>
                      <a:pt x="37" y="34"/>
                      <a:pt x="36" y="28"/>
                      <a:pt x="34" y="22"/>
                    </a:cubicBezTo>
                    <a:cubicBezTo>
                      <a:pt x="30" y="12"/>
                      <a:pt x="23" y="9"/>
                      <a:pt x="16" y="7"/>
                    </a:cubicBezTo>
                    <a:cubicBezTo>
                      <a:pt x="13" y="5"/>
                      <a:pt x="9" y="4"/>
                      <a:pt x="6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00" name="Freeform 607"/>
              <p:cNvSpPr/>
              <p:nvPr/>
            </p:nvSpPr>
            <p:spPr bwMode="auto">
              <a:xfrm>
                <a:off x="2048" y="2276"/>
                <a:ext cx="72" cy="234"/>
              </a:xfrm>
              <a:custGeom>
                <a:avLst/>
                <a:gdLst>
                  <a:gd name="T0" fmla="*/ 42 w 29"/>
                  <a:gd name="T1" fmla="*/ 0 h 88"/>
                  <a:gd name="T2" fmla="*/ 0 w 29"/>
                  <a:gd name="T3" fmla="*/ 77 h 88"/>
                  <a:gd name="T4" fmla="*/ 62 w 29"/>
                  <a:gd name="T5" fmla="*/ 319 h 88"/>
                  <a:gd name="T6" fmla="*/ 74 w 29"/>
                  <a:gd name="T7" fmla="*/ 431 h 88"/>
                  <a:gd name="T8" fmla="*/ 74 w 29"/>
                  <a:gd name="T9" fmla="*/ 694 h 88"/>
                  <a:gd name="T10" fmla="*/ 42 w 29"/>
                  <a:gd name="T11" fmla="*/ 904 h 88"/>
                  <a:gd name="T12" fmla="*/ 370 w 29"/>
                  <a:gd name="T13" fmla="*/ 1633 h 88"/>
                  <a:gd name="T14" fmla="*/ 432 w 29"/>
                  <a:gd name="T15" fmla="*/ 1619 h 88"/>
                  <a:gd name="T16" fmla="*/ 412 w 29"/>
                  <a:gd name="T17" fmla="*/ 1542 h 88"/>
                  <a:gd name="T18" fmla="*/ 137 w 29"/>
                  <a:gd name="T19" fmla="*/ 904 h 88"/>
                  <a:gd name="T20" fmla="*/ 166 w 29"/>
                  <a:gd name="T21" fmla="*/ 737 h 88"/>
                  <a:gd name="T22" fmla="*/ 166 w 29"/>
                  <a:gd name="T23" fmla="*/ 417 h 88"/>
                  <a:gd name="T24" fmla="*/ 137 w 29"/>
                  <a:gd name="T25" fmla="*/ 282 h 88"/>
                  <a:gd name="T26" fmla="*/ 92 w 29"/>
                  <a:gd name="T27" fmla="*/ 56 h 88"/>
                  <a:gd name="T28" fmla="*/ 42 w 29"/>
                  <a:gd name="T29" fmla="*/ 0 h 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9" h="88">
                    <a:moveTo>
                      <a:pt x="3" y="0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1" y="8"/>
                      <a:pt x="2" y="13"/>
                      <a:pt x="4" y="17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7" y="29"/>
                      <a:pt x="6" y="33"/>
                      <a:pt x="5" y="37"/>
                    </a:cubicBezTo>
                    <a:cubicBezTo>
                      <a:pt x="4" y="41"/>
                      <a:pt x="3" y="44"/>
                      <a:pt x="3" y="48"/>
                    </a:cubicBezTo>
                    <a:cubicBezTo>
                      <a:pt x="2" y="63"/>
                      <a:pt x="11" y="78"/>
                      <a:pt x="24" y="87"/>
                    </a:cubicBezTo>
                    <a:cubicBezTo>
                      <a:pt x="25" y="88"/>
                      <a:pt x="27" y="88"/>
                      <a:pt x="28" y="86"/>
                    </a:cubicBezTo>
                    <a:cubicBezTo>
                      <a:pt x="29" y="85"/>
                      <a:pt x="28" y="83"/>
                      <a:pt x="27" y="82"/>
                    </a:cubicBezTo>
                    <a:cubicBezTo>
                      <a:pt x="16" y="74"/>
                      <a:pt x="9" y="61"/>
                      <a:pt x="9" y="48"/>
                    </a:cubicBezTo>
                    <a:cubicBezTo>
                      <a:pt x="9" y="45"/>
                      <a:pt x="10" y="42"/>
                      <a:pt x="11" y="39"/>
                    </a:cubicBezTo>
                    <a:cubicBezTo>
                      <a:pt x="12" y="34"/>
                      <a:pt x="13" y="29"/>
                      <a:pt x="11" y="22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8" y="11"/>
                      <a:pt x="7" y="7"/>
                      <a:pt x="6" y="3"/>
                    </a:cubicBezTo>
                    <a:cubicBezTo>
                      <a:pt x="6" y="1"/>
                      <a:pt x="5" y="0"/>
                      <a:pt x="3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01" name="Freeform 608"/>
              <p:cNvSpPr/>
              <p:nvPr/>
            </p:nvSpPr>
            <p:spPr bwMode="auto">
              <a:xfrm>
                <a:off x="1515" y="1569"/>
                <a:ext cx="120" cy="323"/>
              </a:xfrm>
              <a:custGeom>
                <a:avLst/>
                <a:gdLst>
                  <a:gd name="T0" fmla="*/ 33 w 48"/>
                  <a:gd name="T1" fmla="*/ 0 h 121"/>
                  <a:gd name="T2" fmla="*/ 20 w 48"/>
                  <a:gd name="T3" fmla="*/ 77 h 121"/>
                  <a:gd name="T4" fmla="*/ 113 w 48"/>
                  <a:gd name="T5" fmla="*/ 307 h 121"/>
                  <a:gd name="T6" fmla="*/ 188 w 48"/>
                  <a:gd name="T7" fmla="*/ 513 h 121"/>
                  <a:gd name="T8" fmla="*/ 250 w 48"/>
                  <a:gd name="T9" fmla="*/ 1105 h 121"/>
                  <a:gd name="T10" fmla="*/ 250 w 48"/>
                  <a:gd name="T11" fmla="*/ 1161 h 121"/>
                  <a:gd name="T12" fmla="*/ 470 w 48"/>
                  <a:gd name="T13" fmla="*/ 1754 h 121"/>
                  <a:gd name="T14" fmla="*/ 658 w 48"/>
                  <a:gd name="T15" fmla="*/ 2245 h 121"/>
                  <a:gd name="T16" fmla="*/ 708 w 48"/>
                  <a:gd name="T17" fmla="*/ 2301 h 121"/>
                  <a:gd name="T18" fmla="*/ 750 w 48"/>
                  <a:gd name="T19" fmla="*/ 2245 h 121"/>
                  <a:gd name="T20" fmla="*/ 533 w 48"/>
                  <a:gd name="T21" fmla="*/ 1674 h 121"/>
                  <a:gd name="T22" fmla="*/ 345 w 48"/>
                  <a:gd name="T23" fmla="*/ 1161 h 121"/>
                  <a:gd name="T24" fmla="*/ 345 w 48"/>
                  <a:gd name="T25" fmla="*/ 1118 h 121"/>
                  <a:gd name="T26" fmla="*/ 283 w 48"/>
                  <a:gd name="T27" fmla="*/ 478 h 121"/>
                  <a:gd name="T28" fmla="*/ 188 w 48"/>
                  <a:gd name="T29" fmla="*/ 248 h 121"/>
                  <a:gd name="T30" fmla="*/ 95 w 48"/>
                  <a:gd name="T31" fmla="*/ 35 h 121"/>
                  <a:gd name="T32" fmla="*/ 33 w 48"/>
                  <a:gd name="T33" fmla="*/ 0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8" h="121">
                    <a:moveTo>
                      <a:pt x="2" y="0"/>
                    </a:moveTo>
                    <a:cubicBezTo>
                      <a:pt x="1" y="1"/>
                      <a:pt x="0" y="3"/>
                      <a:pt x="1" y="4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7" y="39"/>
                      <a:pt x="17" y="47"/>
                      <a:pt x="16" y="58"/>
                    </a:cubicBezTo>
                    <a:cubicBezTo>
                      <a:pt x="16" y="61"/>
                      <a:pt x="16" y="61"/>
                      <a:pt x="16" y="61"/>
                    </a:cubicBezTo>
                    <a:cubicBezTo>
                      <a:pt x="16" y="74"/>
                      <a:pt x="23" y="83"/>
                      <a:pt x="30" y="92"/>
                    </a:cubicBezTo>
                    <a:cubicBezTo>
                      <a:pt x="36" y="100"/>
                      <a:pt x="42" y="108"/>
                      <a:pt x="42" y="118"/>
                    </a:cubicBezTo>
                    <a:cubicBezTo>
                      <a:pt x="42" y="119"/>
                      <a:pt x="43" y="121"/>
                      <a:pt x="45" y="121"/>
                    </a:cubicBezTo>
                    <a:cubicBezTo>
                      <a:pt x="46" y="121"/>
                      <a:pt x="48" y="119"/>
                      <a:pt x="48" y="118"/>
                    </a:cubicBezTo>
                    <a:cubicBezTo>
                      <a:pt x="48" y="106"/>
                      <a:pt x="41" y="97"/>
                      <a:pt x="34" y="88"/>
                    </a:cubicBezTo>
                    <a:cubicBezTo>
                      <a:pt x="28" y="80"/>
                      <a:pt x="22" y="72"/>
                      <a:pt x="22" y="61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3" y="47"/>
                      <a:pt x="23" y="38"/>
                      <a:pt x="18" y="25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4" y="0"/>
                      <a:pt x="2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02" name="Freeform 609"/>
              <p:cNvSpPr/>
              <p:nvPr/>
            </p:nvSpPr>
            <p:spPr bwMode="auto">
              <a:xfrm>
                <a:off x="1683" y="1558"/>
                <a:ext cx="52" cy="219"/>
              </a:xfrm>
              <a:custGeom>
                <a:avLst/>
                <a:gdLst>
                  <a:gd name="T0" fmla="*/ 124 w 21"/>
                  <a:gd name="T1" fmla="*/ 0 h 82"/>
                  <a:gd name="T2" fmla="*/ 92 w 21"/>
                  <a:gd name="T3" fmla="*/ 77 h 82"/>
                  <a:gd name="T4" fmla="*/ 134 w 21"/>
                  <a:gd name="T5" fmla="*/ 227 h 82"/>
                  <a:gd name="T6" fmla="*/ 228 w 21"/>
                  <a:gd name="T7" fmla="*/ 742 h 82"/>
                  <a:gd name="T8" fmla="*/ 124 w 21"/>
                  <a:gd name="T9" fmla="*/ 1071 h 82"/>
                  <a:gd name="T10" fmla="*/ 0 w 21"/>
                  <a:gd name="T11" fmla="*/ 1506 h 82"/>
                  <a:gd name="T12" fmla="*/ 62 w 21"/>
                  <a:gd name="T13" fmla="*/ 1562 h 82"/>
                  <a:gd name="T14" fmla="*/ 92 w 21"/>
                  <a:gd name="T15" fmla="*/ 1485 h 82"/>
                  <a:gd name="T16" fmla="*/ 196 w 21"/>
                  <a:gd name="T17" fmla="*/ 1127 h 82"/>
                  <a:gd name="T18" fmla="*/ 319 w 21"/>
                  <a:gd name="T19" fmla="*/ 742 h 82"/>
                  <a:gd name="T20" fmla="*/ 228 w 21"/>
                  <a:gd name="T21" fmla="*/ 192 h 82"/>
                  <a:gd name="T22" fmla="*/ 183 w 21"/>
                  <a:gd name="T23" fmla="*/ 35 h 82"/>
                  <a:gd name="T24" fmla="*/ 124 w 21"/>
                  <a:gd name="T25" fmla="*/ 0 h 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" h="82">
                    <a:moveTo>
                      <a:pt x="8" y="0"/>
                    </a:moveTo>
                    <a:cubicBezTo>
                      <a:pt x="7" y="1"/>
                      <a:pt x="6" y="3"/>
                      <a:pt x="6" y="4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12" y="21"/>
                      <a:pt x="15" y="30"/>
                      <a:pt x="15" y="39"/>
                    </a:cubicBezTo>
                    <a:cubicBezTo>
                      <a:pt x="15" y="45"/>
                      <a:pt x="12" y="50"/>
                      <a:pt x="8" y="56"/>
                    </a:cubicBezTo>
                    <a:cubicBezTo>
                      <a:pt x="4" y="62"/>
                      <a:pt x="0" y="69"/>
                      <a:pt x="0" y="79"/>
                    </a:cubicBezTo>
                    <a:cubicBezTo>
                      <a:pt x="1" y="81"/>
                      <a:pt x="2" y="82"/>
                      <a:pt x="4" y="82"/>
                    </a:cubicBezTo>
                    <a:cubicBezTo>
                      <a:pt x="5" y="82"/>
                      <a:pt x="7" y="80"/>
                      <a:pt x="6" y="78"/>
                    </a:cubicBezTo>
                    <a:cubicBezTo>
                      <a:pt x="6" y="71"/>
                      <a:pt x="9" y="65"/>
                      <a:pt x="13" y="59"/>
                    </a:cubicBezTo>
                    <a:cubicBezTo>
                      <a:pt x="17" y="53"/>
                      <a:pt x="21" y="47"/>
                      <a:pt x="21" y="39"/>
                    </a:cubicBezTo>
                    <a:cubicBezTo>
                      <a:pt x="21" y="29"/>
                      <a:pt x="18" y="19"/>
                      <a:pt x="15" y="10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1"/>
                      <a:pt x="10" y="0"/>
                      <a:pt x="8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03" name="Freeform 610"/>
              <p:cNvSpPr/>
              <p:nvPr/>
            </p:nvSpPr>
            <p:spPr bwMode="auto">
              <a:xfrm>
                <a:off x="1355" y="1793"/>
                <a:ext cx="105" cy="227"/>
              </a:xfrm>
              <a:custGeom>
                <a:avLst/>
                <a:gdLst>
                  <a:gd name="T0" fmla="*/ 20 w 42"/>
                  <a:gd name="T1" fmla="*/ 56 h 85"/>
                  <a:gd name="T2" fmla="*/ 238 w 42"/>
                  <a:gd name="T3" fmla="*/ 534 h 85"/>
                  <a:gd name="T4" fmla="*/ 363 w 42"/>
                  <a:gd name="T5" fmla="*/ 684 h 85"/>
                  <a:gd name="T6" fmla="*/ 533 w 42"/>
                  <a:gd name="T7" fmla="*/ 1562 h 85"/>
                  <a:gd name="T8" fmla="*/ 583 w 42"/>
                  <a:gd name="T9" fmla="*/ 1618 h 85"/>
                  <a:gd name="T10" fmla="*/ 625 w 42"/>
                  <a:gd name="T11" fmla="*/ 1584 h 85"/>
                  <a:gd name="T12" fmla="*/ 438 w 42"/>
                  <a:gd name="T13" fmla="*/ 606 h 85"/>
                  <a:gd name="T14" fmla="*/ 300 w 42"/>
                  <a:gd name="T15" fmla="*/ 457 h 85"/>
                  <a:gd name="T16" fmla="*/ 113 w 42"/>
                  <a:gd name="T17" fmla="*/ 56 h 85"/>
                  <a:gd name="T18" fmla="*/ 63 w 42"/>
                  <a:gd name="T19" fmla="*/ 0 h 85"/>
                  <a:gd name="T20" fmla="*/ 20 w 42"/>
                  <a:gd name="T21" fmla="*/ 56 h 8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2" h="85">
                    <a:moveTo>
                      <a:pt x="1" y="3"/>
                    </a:moveTo>
                    <a:cubicBezTo>
                      <a:pt x="0" y="16"/>
                      <a:pt x="7" y="22"/>
                      <a:pt x="15" y="28"/>
                    </a:cubicBezTo>
                    <a:cubicBezTo>
                      <a:pt x="18" y="31"/>
                      <a:pt x="21" y="33"/>
                      <a:pt x="23" y="36"/>
                    </a:cubicBezTo>
                    <a:cubicBezTo>
                      <a:pt x="36" y="49"/>
                      <a:pt x="36" y="66"/>
                      <a:pt x="34" y="82"/>
                    </a:cubicBezTo>
                    <a:cubicBezTo>
                      <a:pt x="34" y="84"/>
                      <a:pt x="35" y="85"/>
                      <a:pt x="37" y="85"/>
                    </a:cubicBezTo>
                    <a:cubicBezTo>
                      <a:pt x="38" y="85"/>
                      <a:pt x="40" y="84"/>
                      <a:pt x="40" y="83"/>
                    </a:cubicBezTo>
                    <a:cubicBezTo>
                      <a:pt x="42" y="65"/>
                      <a:pt x="42" y="47"/>
                      <a:pt x="28" y="32"/>
                    </a:cubicBezTo>
                    <a:cubicBezTo>
                      <a:pt x="25" y="29"/>
                      <a:pt x="22" y="26"/>
                      <a:pt x="19" y="24"/>
                    </a:cubicBezTo>
                    <a:cubicBezTo>
                      <a:pt x="12" y="18"/>
                      <a:pt x="6" y="13"/>
                      <a:pt x="7" y="3"/>
                    </a:cubicBezTo>
                    <a:cubicBezTo>
                      <a:pt x="7" y="2"/>
                      <a:pt x="6" y="0"/>
                      <a:pt x="4" y="0"/>
                    </a:cubicBezTo>
                    <a:cubicBezTo>
                      <a:pt x="2" y="0"/>
                      <a:pt x="1" y="1"/>
                      <a:pt x="1" y="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04" name="Freeform 611"/>
              <p:cNvSpPr/>
              <p:nvPr/>
            </p:nvSpPr>
            <p:spPr bwMode="auto">
              <a:xfrm>
                <a:off x="1423" y="1676"/>
                <a:ext cx="70" cy="170"/>
              </a:xfrm>
              <a:custGeom>
                <a:avLst/>
                <a:gdLst>
                  <a:gd name="T0" fmla="*/ 20 w 28"/>
                  <a:gd name="T1" fmla="*/ 35 h 64"/>
                  <a:gd name="T2" fmla="*/ 33 w 28"/>
                  <a:gd name="T3" fmla="*/ 114 h 64"/>
                  <a:gd name="T4" fmla="*/ 345 w 28"/>
                  <a:gd name="T5" fmla="*/ 938 h 64"/>
                  <a:gd name="T6" fmla="*/ 345 w 28"/>
                  <a:gd name="T7" fmla="*/ 1142 h 64"/>
                  <a:gd name="T8" fmla="*/ 408 w 28"/>
                  <a:gd name="T9" fmla="*/ 1179 h 64"/>
                  <a:gd name="T10" fmla="*/ 438 w 28"/>
                  <a:gd name="T11" fmla="*/ 1121 h 64"/>
                  <a:gd name="T12" fmla="*/ 438 w 28"/>
                  <a:gd name="T13" fmla="*/ 938 h 64"/>
                  <a:gd name="T14" fmla="*/ 83 w 28"/>
                  <a:gd name="T15" fmla="*/ 21 h 64"/>
                  <a:gd name="T16" fmla="*/ 20 w 28"/>
                  <a:gd name="T17" fmla="*/ 35 h 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8" h="64">
                    <a:moveTo>
                      <a:pt x="1" y="2"/>
                    </a:moveTo>
                    <a:cubicBezTo>
                      <a:pt x="0" y="3"/>
                      <a:pt x="1" y="5"/>
                      <a:pt x="2" y="6"/>
                    </a:cubicBezTo>
                    <a:cubicBezTo>
                      <a:pt x="20" y="15"/>
                      <a:pt x="21" y="32"/>
                      <a:pt x="22" y="50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3" y="62"/>
                      <a:pt x="24" y="64"/>
                      <a:pt x="26" y="63"/>
                    </a:cubicBezTo>
                    <a:cubicBezTo>
                      <a:pt x="27" y="63"/>
                      <a:pt x="28" y="62"/>
                      <a:pt x="28" y="6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7" y="31"/>
                      <a:pt x="25" y="12"/>
                      <a:pt x="5" y="1"/>
                    </a:cubicBezTo>
                    <a:cubicBezTo>
                      <a:pt x="3" y="0"/>
                      <a:pt x="2" y="0"/>
                      <a:pt x="1" y="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05" name="Freeform 612"/>
              <p:cNvSpPr/>
              <p:nvPr/>
            </p:nvSpPr>
            <p:spPr bwMode="auto">
              <a:xfrm>
                <a:off x="1890" y="1761"/>
                <a:ext cx="203" cy="88"/>
              </a:xfrm>
              <a:custGeom>
                <a:avLst/>
                <a:gdLst>
                  <a:gd name="T0" fmla="*/ 1193 w 81"/>
                  <a:gd name="T1" fmla="*/ 35 h 33"/>
                  <a:gd name="T2" fmla="*/ 584 w 81"/>
                  <a:gd name="T3" fmla="*/ 285 h 33"/>
                  <a:gd name="T4" fmla="*/ 33 w 81"/>
                  <a:gd name="T5" fmla="*/ 512 h 33"/>
                  <a:gd name="T6" fmla="*/ 20 w 81"/>
                  <a:gd name="T7" fmla="*/ 589 h 33"/>
                  <a:gd name="T8" fmla="*/ 83 w 81"/>
                  <a:gd name="T9" fmla="*/ 605 h 33"/>
                  <a:gd name="T10" fmla="*/ 584 w 81"/>
                  <a:gd name="T11" fmla="*/ 397 h 33"/>
                  <a:gd name="T12" fmla="*/ 1256 w 81"/>
                  <a:gd name="T13" fmla="*/ 115 h 33"/>
                  <a:gd name="T14" fmla="*/ 1256 w 81"/>
                  <a:gd name="T15" fmla="*/ 21 h 33"/>
                  <a:gd name="T16" fmla="*/ 1193 w 81"/>
                  <a:gd name="T17" fmla="*/ 35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1" h="33">
                    <a:moveTo>
                      <a:pt x="76" y="2"/>
                    </a:moveTo>
                    <a:cubicBezTo>
                      <a:pt x="66" y="13"/>
                      <a:pt x="53" y="14"/>
                      <a:pt x="37" y="15"/>
                    </a:cubicBezTo>
                    <a:cubicBezTo>
                      <a:pt x="22" y="16"/>
                      <a:pt x="15" y="19"/>
                      <a:pt x="2" y="27"/>
                    </a:cubicBezTo>
                    <a:cubicBezTo>
                      <a:pt x="0" y="28"/>
                      <a:pt x="0" y="30"/>
                      <a:pt x="1" y="31"/>
                    </a:cubicBezTo>
                    <a:cubicBezTo>
                      <a:pt x="2" y="32"/>
                      <a:pt x="4" y="33"/>
                      <a:pt x="5" y="32"/>
                    </a:cubicBezTo>
                    <a:cubicBezTo>
                      <a:pt x="17" y="24"/>
                      <a:pt x="23" y="22"/>
                      <a:pt x="37" y="21"/>
                    </a:cubicBezTo>
                    <a:cubicBezTo>
                      <a:pt x="54" y="20"/>
                      <a:pt x="69" y="19"/>
                      <a:pt x="80" y="6"/>
                    </a:cubicBezTo>
                    <a:cubicBezTo>
                      <a:pt x="81" y="4"/>
                      <a:pt x="81" y="2"/>
                      <a:pt x="80" y="1"/>
                    </a:cubicBezTo>
                    <a:cubicBezTo>
                      <a:pt x="79" y="0"/>
                      <a:pt x="77" y="0"/>
                      <a:pt x="76" y="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06" name="Freeform 613"/>
              <p:cNvSpPr/>
              <p:nvPr/>
            </p:nvSpPr>
            <p:spPr bwMode="auto">
              <a:xfrm>
                <a:off x="2093" y="1950"/>
                <a:ext cx="117" cy="160"/>
              </a:xfrm>
              <a:custGeom>
                <a:avLst/>
                <a:gdLst>
                  <a:gd name="T0" fmla="*/ 30 w 47"/>
                  <a:gd name="T1" fmla="*/ 56 h 60"/>
                  <a:gd name="T2" fmla="*/ 353 w 47"/>
                  <a:gd name="T3" fmla="*/ 683 h 60"/>
                  <a:gd name="T4" fmla="*/ 632 w 47"/>
                  <a:gd name="T5" fmla="*/ 1080 h 60"/>
                  <a:gd name="T6" fmla="*/ 682 w 47"/>
                  <a:gd name="T7" fmla="*/ 1139 h 60"/>
                  <a:gd name="T8" fmla="*/ 724 w 47"/>
                  <a:gd name="T9" fmla="*/ 1059 h 60"/>
                  <a:gd name="T10" fmla="*/ 416 w 47"/>
                  <a:gd name="T11" fmla="*/ 605 h 60"/>
                  <a:gd name="T12" fmla="*/ 124 w 47"/>
                  <a:gd name="T13" fmla="*/ 77 h 60"/>
                  <a:gd name="T14" fmla="*/ 75 w 47"/>
                  <a:gd name="T15" fmla="*/ 0 h 60"/>
                  <a:gd name="T16" fmla="*/ 30 w 47"/>
                  <a:gd name="T17" fmla="*/ 56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7" h="60">
                    <a:moveTo>
                      <a:pt x="2" y="3"/>
                    </a:moveTo>
                    <a:cubicBezTo>
                      <a:pt x="0" y="17"/>
                      <a:pt x="12" y="27"/>
                      <a:pt x="23" y="36"/>
                    </a:cubicBezTo>
                    <a:cubicBezTo>
                      <a:pt x="31" y="43"/>
                      <a:pt x="39" y="50"/>
                      <a:pt x="41" y="57"/>
                    </a:cubicBezTo>
                    <a:cubicBezTo>
                      <a:pt x="41" y="59"/>
                      <a:pt x="43" y="60"/>
                      <a:pt x="44" y="60"/>
                    </a:cubicBezTo>
                    <a:cubicBezTo>
                      <a:pt x="46" y="59"/>
                      <a:pt x="47" y="57"/>
                      <a:pt x="47" y="56"/>
                    </a:cubicBezTo>
                    <a:cubicBezTo>
                      <a:pt x="44" y="46"/>
                      <a:pt x="35" y="39"/>
                      <a:pt x="27" y="32"/>
                    </a:cubicBezTo>
                    <a:cubicBezTo>
                      <a:pt x="16" y="23"/>
                      <a:pt x="6" y="15"/>
                      <a:pt x="8" y="4"/>
                    </a:cubicBezTo>
                    <a:cubicBezTo>
                      <a:pt x="8" y="2"/>
                      <a:pt x="6" y="0"/>
                      <a:pt x="5" y="0"/>
                    </a:cubicBezTo>
                    <a:cubicBezTo>
                      <a:pt x="3" y="0"/>
                      <a:pt x="2" y="1"/>
                      <a:pt x="2" y="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07" name="Freeform 614"/>
              <p:cNvSpPr/>
              <p:nvPr/>
            </p:nvSpPr>
            <p:spPr bwMode="auto">
              <a:xfrm>
                <a:off x="2050" y="2134"/>
                <a:ext cx="63" cy="208"/>
              </a:xfrm>
              <a:custGeom>
                <a:avLst/>
                <a:gdLst>
                  <a:gd name="T0" fmla="*/ 50 w 25"/>
                  <a:gd name="T1" fmla="*/ 35 h 78"/>
                  <a:gd name="T2" fmla="*/ 96 w 25"/>
                  <a:gd name="T3" fmla="*/ 341 h 78"/>
                  <a:gd name="T4" fmla="*/ 126 w 25"/>
                  <a:gd name="T5" fmla="*/ 376 h 78"/>
                  <a:gd name="T6" fmla="*/ 255 w 25"/>
                  <a:gd name="T7" fmla="*/ 776 h 78"/>
                  <a:gd name="T8" fmla="*/ 305 w 25"/>
                  <a:gd name="T9" fmla="*/ 1421 h 78"/>
                  <a:gd name="T10" fmla="*/ 350 w 25"/>
                  <a:gd name="T11" fmla="*/ 1480 h 78"/>
                  <a:gd name="T12" fmla="*/ 401 w 25"/>
                  <a:gd name="T13" fmla="*/ 1421 h 78"/>
                  <a:gd name="T14" fmla="*/ 350 w 25"/>
                  <a:gd name="T15" fmla="*/ 760 h 78"/>
                  <a:gd name="T16" fmla="*/ 209 w 25"/>
                  <a:gd name="T17" fmla="*/ 320 h 78"/>
                  <a:gd name="T18" fmla="*/ 179 w 25"/>
                  <a:gd name="T19" fmla="*/ 285 h 78"/>
                  <a:gd name="T20" fmla="*/ 126 w 25"/>
                  <a:gd name="T21" fmla="*/ 77 h 78"/>
                  <a:gd name="T22" fmla="*/ 96 w 25"/>
                  <a:gd name="T23" fmla="*/ 0 h 78"/>
                  <a:gd name="T24" fmla="*/ 50 w 25"/>
                  <a:gd name="T25" fmla="*/ 35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5" h="78">
                    <a:moveTo>
                      <a:pt x="3" y="2"/>
                    </a:moveTo>
                    <a:cubicBezTo>
                      <a:pt x="0" y="8"/>
                      <a:pt x="4" y="14"/>
                      <a:pt x="6" y="18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12" y="28"/>
                      <a:pt x="14" y="32"/>
                      <a:pt x="16" y="41"/>
                    </a:cubicBezTo>
                    <a:cubicBezTo>
                      <a:pt x="18" y="53"/>
                      <a:pt x="19" y="63"/>
                      <a:pt x="19" y="75"/>
                    </a:cubicBezTo>
                    <a:cubicBezTo>
                      <a:pt x="19" y="77"/>
                      <a:pt x="21" y="78"/>
                      <a:pt x="22" y="78"/>
                    </a:cubicBezTo>
                    <a:cubicBezTo>
                      <a:pt x="24" y="78"/>
                      <a:pt x="25" y="77"/>
                      <a:pt x="25" y="75"/>
                    </a:cubicBezTo>
                    <a:cubicBezTo>
                      <a:pt x="25" y="63"/>
                      <a:pt x="24" y="52"/>
                      <a:pt x="22" y="40"/>
                    </a:cubicBezTo>
                    <a:cubicBezTo>
                      <a:pt x="20" y="30"/>
                      <a:pt x="18" y="26"/>
                      <a:pt x="13" y="17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9" y="11"/>
                      <a:pt x="7" y="7"/>
                      <a:pt x="8" y="4"/>
                    </a:cubicBezTo>
                    <a:cubicBezTo>
                      <a:pt x="9" y="3"/>
                      <a:pt x="8" y="1"/>
                      <a:pt x="6" y="0"/>
                    </a:cubicBezTo>
                    <a:cubicBezTo>
                      <a:pt x="5" y="0"/>
                      <a:pt x="3" y="0"/>
                      <a:pt x="3" y="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08" name="Freeform 615"/>
              <p:cNvSpPr/>
              <p:nvPr/>
            </p:nvSpPr>
            <p:spPr bwMode="auto">
              <a:xfrm>
                <a:off x="2210" y="2209"/>
                <a:ext cx="108" cy="136"/>
              </a:xfrm>
              <a:custGeom>
                <a:avLst/>
                <a:gdLst>
                  <a:gd name="T0" fmla="*/ 50 w 43"/>
                  <a:gd name="T1" fmla="*/ 21 h 51"/>
                  <a:gd name="T2" fmla="*/ 0 w 43"/>
                  <a:gd name="T3" fmla="*/ 77 h 51"/>
                  <a:gd name="T4" fmla="*/ 239 w 43"/>
                  <a:gd name="T5" fmla="*/ 605 h 51"/>
                  <a:gd name="T6" fmla="*/ 367 w 43"/>
                  <a:gd name="T7" fmla="*/ 704 h 51"/>
                  <a:gd name="T8" fmla="*/ 588 w 43"/>
                  <a:gd name="T9" fmla="*/ 931 h 51"/>
                  <a:gd name="T10" fmla="*/ 651 w 43"/>
                  <a:gd name="T11" fmla="*/ 947 h 51"/>
                  <a:gd name="T12" fmla="*/ 663 w 43"/>
                  <a:gd name="T13" fmla="*/ 875 h 51"/>
                  <a:gd name="T14" fmla="*/ 409 w 43"/>
                  <a:gd name="T15" fmla="*/ 605 h 51"/>
                  <a:gd name="T16" fmla="*/ 284 w 43"/>
                  <a:gd name="T17" fmla="*/ 533 h 51"/>
                  <a:gd name="T18" fmla="*/ 95 w 43"/>
                  <a:gd name="T19" fmla="*/ 56 h 51"/>
                  <a:gd name="T20" fmla="*/ 50 w 43"/>
                  <a:gd name="T21" fmla="*/ 21 h 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3" h="51">
                    <a:moveTo>
                      <a:pt x="3" y="1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2" y="16"/>
                      <a:pt x="4" y="25"/>
                      <a:pt x="15" y="32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9" y="40"/>
                      <a:pt x="33" y="43"/>
                      <a:pt x="37" y="49"/>
                    </a:cubicBezTo>
                    <a:cubicBezTo>
                      <a:pt x="38" y="50"/>
                      <a:pt x="40" y="51"/>
                      <a:pt x="41" y="50"/>
                    </a:cubicBezTo>
                    <a:cubicBezTo>
                      <a:pt x="43" y="49"/>
                      <a:pt x="43" y="47"/>
                      <a:pt x="42" y="46"/>
                    </a:cubicBezTo>
                    <a:cubicBezTo>
                      <a:pt x="38" y="39"/>
                      <a:pt x="32" y="35"/>
                      <a:pt x="26" y="32"/>
                    </a:cubicBezTo>
                    <a:cubicBezTo>
                      <a:pt x="18" y="28"/>
                      <a:pt x="18" y="28"/>
                      <a:pt x="18" y="28"/>
                    </a:cubicBezTo>
                    <a:cubicBezTo>
                      <a:pt x="10" y="21"/>
                      <a:pt x="7" y="14"/>
                      <a:pt x="6" y="3"/>
                    </a:cubicBezTo>
                    <a:cubicBezTo>
                      <a:pt x="6" y="2"/>
                      <a:pt x="5" y="0"/>
                      <a:pt x="3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09" name="Freeform 616"/>
              <p:cNvSpPr/>
              <p:nvPr/>
            </p:nvSpPr>
            <p:spPr bwMode="auto">
              <a:xfrm>
                <a:off x="1095" y="2230"/>
                <a:ext cx="83" cy="158"/>
              </a:xfrm>
              <a:custGeom>
                <a:avLst/>
                <a:gdLst>
                  <a:gd name="T0" fmla="*/ 463 w 33"/>
                  <a:gd name="T1" fmla="*/ 0 h 59"/>
                  <a:gd name="T2" fmla="*/ 63 w 33"/>
                  <a:gd name="T3" fmla="*/ 445 h 59"/>
                  <a:gd name="T4" fmla="*/ 50 w 33"/>
                  <a:gd name="T5" fmla="*/ 747 h 59"/>
                  <a:gd name="T6" fmla="*/ 20 w 33"/>
                  <a:gd name="T7" fmla="*/ 1039 h 59"/>
                  <a:gd name="T8" fmla="*/ 33 w 33"/>
                  <a:gd name="T9" fmla="*/ 1111 h 59"/>
                  <a:gd name="T10" fmla="*/ 96 w 33"/>
                  <a:gd name="T11" fmla="*/ 1098 h 59"/>
                  <a:gd name="T12" fmla="*/ 146 w 33"/>
                  <a:gd name="T13" fmla="*/ 731 h 59"/>
                  <a:gd name="T14" fmla="*/ 158 w 33"/>
                  <a:gd name="T15" fmla="*/ 479 h 59"/>
                  <a:gd name="T16" fmla="*/ 475 w 33"/>
                  <a:gd name="T17" fmla="*/ 115 h 59"/>
                  <a:gd name="T18" fmla="*/ 506 w 33"/>
                  <a:gd name="T19" fmla="*/ 56 h 59"/>
                  <a:gd name="T20" fmla="*/ 463 w 33"/>
                  <a:gd name="T21" fmla="*/ 0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3" h="59">
                    <a:moveTo>
                      <a:pt x="29" y="0"/>
                    </a:moveTo>
                    <a:cubicBezTo>
                      <a:pt x="18" y="3"/>
                      <a:pt x="8" y="12"/>
                      <a:pt x="4" y="23"/>
                    </a:cubicBezTo>
                    <a:cubicBezTo>
                      <a:pt x="2" y="28"/>
                      <a:pt x="3" y="34"/>
                      <a:pt x="3" y="39"/>
                    </a:cubicBezTo>
                    <a:cubicBezTo>
                      <a:pt x="4" y="45"/>
                      <a:pt x="4" y="50"/>
                      <a:pt x="1" y="54"/>
                    </a:cubicBezTo>
                    <a:cubicBezTo>
                      <a:pt x="0" y="55"/>
                      <a:pt x="1" y="57"/>
                      <a:pt x="2" y="58"/>
                    </a:cubicBezTo>
                    <a:cubicBezTo>
                      <a:pt x="3" y="59"/>
                      <a:pt x="5" y="59"/>
                      <a:pt x="6" y="57"/>
                    </a:cubicBezTo>
                    <a:cubicBezTo>
                      <a:pt x="10" y="52"/>
                      <a:pt x="10" y="45"/>
                      <a:pt x="9" y="38"/>
                    </a:cubicBezTo>
                    <a:cubicBezTo>
                      <a:pt x="9" y="34"/>
                      <a:pt x="8" y="29"/>
                      <a:pt x="10" y="25"/>
                    </a:cubicBezTo>
                    <a:cubicBezTo>
                      <a:pt x="13" y="16"/>
                      <a:pt x="22" y="8"/>
                      <a:pt x="30" y="6"/>
                    </a:cubicBezTo>
                    <a:cubicBezTo>
                      <a:pt x="32" y="6"/>
                      <a:pt x="33" y="4"/>
                      <a:pt x="32" y="3"/>
                    </a:cubicBezTo>
                    <a:cubicBezTo>
                      <a:pt x="32" y="1"/>
                      <a:pt x="30" y="0"/>
                      <a:pt x="29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10" name="Freeform 617"/>
              <p:cNvSpPr/>
              <p:nvPr/>
            </p:nvSpPr>
            <p:spPr bwMode="auto">
              <a:xfrm>
                <a:off x="1265" y="2262"/>
                <a:ext cx="85" cy="291"/>
              </a:xfrm>
              <a:custGeom>
                <a:avLst/>
                <a:gdLst>
                  <a:gd name="T0" fmla="*/ 208 w 34"/>
                  <a:gd name="T1" fmla="*/ 35 h 109"/>
                  <a:gd name="T2" fmla="*/ 188 w 34"/>
                  <a:gd name="T3" fmla="*/ 833 h 109"/>
                  <a:gd name="T4" fmla="*/ 238 w 34"/>
                  <a:gd name="T5" fmla="*/ 948 h 109"/>
                  <a:gd name="T6" fmla="*/ 270 w 34"/>
                  <a:gd name="T7" fmla="*/ 1981 h 109"/>
                  <a:gd name="T8" fmla="*/ 283 w 34"/>
                  <a:gd name="T9" fmla="*/ 2053 h 109"/>
                  <a:gd name="T10" fmla="*/ 345 w 34"/>
                  <a:gd name="T11" fmla="*/ 2040 h 109"/>
                  <a:gd name="T12" fmla="*/ 313 w 34"/>
                  <a:gd name="T13" fmla="*/ 892 h 109"/>
                  <a:gd name="T14" fmla="*/ 283 w 34"/>
                  <a:gd name="T15" fmla="*/ 798 h 109"/>
                  <a:gd name="T16" fmla="*/ 270 w 34"/>
                  <a:gd name="T17" fmla="*/ 115 h 109"/>
                  <a:gd name="T18" fmla="*/ 270 w 34"/>
                  <a:gd name="T19" fmla="*/ 21 h 109"/>
                  <a:gd name="T20" fmla="*/ 208 w 34"/>
                  <a:gd name="T21" fmla="*/ 35 h 1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4" h="109">
                    <a:moveTo>
                      <a:pt x="13" y="2"/>
                    </a:moveTo>
                    <a:cubicBezTo>
                      <a:pt x="0" y="16"/>
                      <a:pt x="7" y="31"/>
                      <a:pt x="12" y="44"/>
                    </a:cubicBezTo>
                    <a:cubicBezTo>
                      <a:pt x="15" y="50"/>
                      <a:pt x="15" y="50"/>
                      <a:pt x="15" y="50"/>
                    </a:cubicBezTo>
                    <a:cubicBezTo>
                      <a:pt x="22" y="68"/>
                      <a:pt x="28" y="87"/>
                      <a:pt x="17" y="104"/>
                    </a:cubicBezTo>
                    <a:cubicBezTo>
                      <a:pt x="16" y="106"/>
                      <a:pt x="17" y="107"/>
                      <a:pt x="18" y="108"/>
                    </a:cubicBezTo>
                    <a:cubicBezTo>
                      <a:pt x="20" y="109"/>
                      <a:pt x="21" y="109"/>
                      <a:pt x="22" y="107"/>
                    </a:cubicBezTo>
                    <a:cubicBezTo>
                      <a:pt x="34" y="88"/>
                      <a:pt x="28" y="67"/>
                      <a:pt x="20" y="47"/>
                    </a:cubicBezTo>
                    <a:cubicBezTo>
                      <a:pt x="18" y="42"/>
                      <a:pt x="18" y="42"/>
                      <a:pt x="18" y="42"/>
                    </a:cubicBezTo>
                    <a:cubicBezTo>
                      <a:pt x="12" y="29"/>
                      <a:pt x="7" y="17"/>
                      <a:pt x="17" y="6"/>
                    </a:cubicBezTo>
                    <a:cubicBezTo>
                      <a:pt x="18" y="4"/>
                      <a:pt x="18" y="2"/>
                      <a:pt x="17" y="1"/>
                    </a:cubicBezTo>
                    <a:cubicBezTo>
                      <a:pt x="16" y="0"/>
                      <a:pt x="14" y="0"/>
                      <a:pt x="13" y="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11" name="Freeform 618"/>
              <p:cNvSpPr/>
              <p:nvPr/>
            </p:nvSpPr>
            <p:spPr bwMode="auto">
              <a:xfrm>
                <a:off x="1763" y="1598"/>
                <a:ext cx="42" cy="139"/>
              </a:xfrm>
              <a:custGeom>
                <a:avLst/>
                <a:gdLst>
                  <a:gd name="T0" fmla="*/ 195 w 17"/>
                  <a:gd name="T1" fmla="*/ 0 h 52"/>
                  <a:gd name="T2" fmla="*/ 153 w 17"/>
                  <a:gd name="T3" fmla="*/ 56 h 52"/>
                  <a:gd name="T4" fmla="*/ 104 w 17"/>
                  <a:gd name="T5" fmla="*/ 342 h 52"/>
                  <a:gd name="T6" fmla="*/ 166 w 17"/>
                  <a:gd name="T7" fmla="*/ 973 h 52"/>
                  <a:gd name="T8" fmla="*/ 225 w 17"/>
                  <a:gd name="T9" fmla="*/ 957 h 52"/>
                  <a:gd name="T10" fmla="*/ 212 w 17"/>
                  <a:gd name="T11" fmla="*/ 879 h 52"/>
                  <a:gd name="T12" fmla="*/ 195 w 17"/>
                  <a:gd name="T13" fmla="*/ 380 h 52"/>
                  <a:gd name="T14" fmla="*/ 245 w 17"/>
                  <a:gd name="T15" fmla="*/ 35 h 52"/>
                  <a:gd name="T16" fmla="*/ 195 w 17"/>
                  <a:gd name="T17" fmla="*/ 0 h 5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" h="52">
                    <a:moveTo>
                      <a:pt x="13" y="0"/>
                    </a:moveTo>
                    <a:cubicBezTo>
                      <a:pt x="12" y="0"/>
                      <a:pt x="10" y="1"/>
                      <a:pt x="10" y="3"/>
                    </a:cubicBezTo>
                    <a:cubicBezTo>
                      <a:pt x="11" y="7"/>
                      <a:pt x="9" y="12"/>
                      <a:pt x="7" y="18"/>
                    </a:cubicBezTo>
                    <a:cubicBezTo>
                      <a:pt x="4" y="29"/>
                      <a:pt x="0" y="42"/>
                      <a:pt x="11" y="51"/>
                    </a:cubicBezTo>
                    <a:cubicBezTo>
                      <a:pt x="12" y="52"/>
                      <a:pt x="14" y="52"/>
                      <a:pt x="15" y="50"/>
                    </a:cubicBezTo>
                    <a:cubicBezTo>
                      <a:pt x="16" y="49"/>
                      <a:pt x="16" y="47"/>
                      <a:pt x="14" y="46"/>
                    </a:cubicBezTo>
                    <a:cubicBezTo>
                      <a:pt x="7" y="40"/>
                      <a:pt x="10" y="30"/>
                      <a:pt x="13" y="20"/>
                    </a:cubicBezTo>
                    <a:cubicBezTo>
                      <a:pt x="15" y="14"/>
                      <a:pt x="17" y="8"/>
                      <a:pt x="16" y="2"/>
                    </a:cubicBezTo>
                    <a:cubicBezTo>
                      <a:pt x="16" y="1"/>
                      <a:pt x="15" y="0"/>
                      <a:pt x="13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12" name="Freeform 619"/>
              <p:cNvSpPr/>
              <p:nvPr/>
            </p:nvSpPr>
            <p:spPr bwMode="auto">
              <a:xfrm>
                <a:off x="1805" y="1972"/>
                <a:ext cx="100" cy="138"/>
              </a:xfrm>
              <a:custGeom>
                <a:avLst/>
                <a:gdLst>
                  <a:gd name="T0" fmla="*/ 33 w 40"/>
                  <a:gd name="T1" fmla="*/ 21 h 52"/>
                  <a:gd name="T2" fmla="*/ 0 w 40"/>
                  <a:gd name="T3" fmla="*/ 93 h 52"/>
                  <a:gd name="T4" fmla="*/ 300 w 40"/>
                  <a:gd name="T5" fmla="*/ 409 h 52"/>
                  <a:gd name="T6" fmla="*/ 375 w 40"/>
                  <a:gd name="T7" fmla="*/ 451 h 52"/>
                  <a:gd name="T8" fmla="*/ 488 w 40"/>
                  <a:gd name="T9" fmla="*/ 600 h 52"/>
                  <a:gd name="T10" fmla="*/ 520 w 40"/>
                  <a:gd name="T11" fmla="*/ 839 h 52"/>
                  <a:gd name="T12" fmla="*/ 533 w 40"/>
                  <a:gd name="T13" fmla="*/ 916 h 52"/>
                  <a:gd name="T14" fmla="*/ 583 w 40"/>
                  <a:gd name="T15" fmla="*/ 971 h 52"/>
                  <a:gd name="T16" fmla="*/ 613 w 40"/>
                  <a:gd name="T17" fmla="*/ 894 h 52"/>
                  <a:gd name="T18" fmla="*/ 613 w 40"/>
                  <a:gd name="T19" fmla="*/ 825 h 52"/>
                  <a:gd name="T20" fmla="*/ 583 w 40"/>
                  <a:gd name="T21" fmla="*/ 563 h 52"/>
                  <a:gd name="T22" fmla="*/ 408 w 40"/>
                  <a:gd name="T23" fmla="*/ 337 h 52"/>
                  <a:gd name="T24" fmla="*/ 333 w 40"/>
                  <a:gd name="T25" fmla="*/ 295 h 52"/>
                  <a:gd name="T26" fmla="*/ 95 w 40"/>
                  <a:gd name="T27" fmla="*/ 56 h 52"/>
                  <a:gd name="T28" fmla="*/ 33 w 40"/>
                  <a:gd name="T29" fmla="*/ 21 h 5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0" h="52">
                    <a:moveTo>
                      <a:pt x="2" y="1"/>
                    </a:moveTo>
                    <a:cubicBezTo>
                      <a:pt x="1" y="2"/>
                      <a:pt x="0" y="3"/>
                      <a:pt x="0" y="5"/>
                    </a:cubicBezTo>
                    <a:cubicBezTo>
                      <a:pt x="4" y="15"/>
                      <a:pt x="9" y="18"/>
                      <a:pt x="19" y="22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9" y="25"/>
                      <a:pt x="29" y="25"/>
                      <a:pt x="31" y="32"/>
                    </a:cubicBezTo>
                    <a:cubicBezTo>
                      <a:pt x="33" y="45"/>
                      <a:pt x="33" y="45"/>
                      <a:pt x="33" y="45"/>
                    </a:cubicBezTo>
                    <a:cubicBezTo>
                      <a:pt x="34" y="49"/>
                      <a:pt x="34" y="49"/>
                      <a:pt x="34" y="49"/>
                    </a:cubicBezTo>
                    <a:cubicBezTo>
                      <a:pt x="34" y="51"/>
                      <a:pt x="35" y="52"/>
                      <a:pt x="37" y="52"/>
                    </a:cubicBezTo>
                    <a:cubicBezTo>
                      <a:pt x="39" y="51"/>
                      <a:pt x="40" y="50"/>
                      <a:pt x="39" y="48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37" y="30"/>
                      <a:pt x="37" y="30"/>
                      <a:pt x="37" y="30"/>
                    </a:cubicBezTo>
                    <a:cubicBezTo>
                      <a:pt x="35" y="21"/>
                      <a:pt x="33" y="20"/>
                      <a:pt x="26" y="18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13" y="13"/>
                      <a:pt x="9" y="11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13" name="Freeform 620"/>
              <p:cNvSpPr/>
              <p:nvPr/>
            </p:nvSpPr>
            <p:spPr bwMode="auto">
              <a:xfrm>
                <a:off x="1735" y="2212"/>
                <a:ext cx="60" cy="192"/>
              </a:xfrm>
              <a:custGeom>
                <a:avLst/>
                <a:gdLst>
                  <a:gd name="T0" fmla="*/ 113 w 24"/>
                  <a:gd name="T1" fmla="*/ 21 h 72"/>
                  <a:gd name="T2" fmla="*/ 95 w 24"/>
                  <a:gd name="T3" fmla="*/ 589 h 72"/>
                  <a:gd name="T4" fmla="*/ 283 w 24"/>
                  <a:gd name="T5" fmla="*/ 1309 h 72"/>
                  <a:gd name="T6" fmla="*/ 333 w 24"/>
                  <a:gd name="T7" fmla="*/ 1344 h 72"/>
                  <a:gd name="T8" fmla="*/ 375 w 24"/>
                  <a:gd name="T9" fmla="*/ 1288 h 72"/>
                  <a:gd name="T10" fmla="*/ 175 w 24"/>
                  <a:gd name="T11" fmla="*/ 547 h 72"/>
                  <a:gd name="T12" fmla="*/ 175 w 24"/>
                  <a:gd name="T13" fmla="*/ 115 h 72"/>
                  <a:gd name="T14" fmla="*/ 175 w 24"/>
                  <a:gd name="T15" fmla="*/ 21 h 72"/>
                  <a:gd name="T16" fmla="*/ 113 w 24"/>
                  <a:gd name="T17" fmla="*/ 21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72">
                    <a:moveTo>
                      <a:pt x="7" y="1"/>
                    </a:moveTo>
                    <a:cubicBezTo>
                      <a:pt x="0" y="9"/>
                      <a:pt x="2" y="22"/>
                      <a:pt x="6" y="31"/>
                    </a:cubicBezTo>
                    <a:cubicBezTo>
                      <a:pt x="11" y="44"/>
                      <a:pt x="15" y="54"/>
                      <a:pt x="18" y="69"/>
                    </a:cubicBezTo>
                    <a:cubicBezTo>
                      <a:pt x="18" y="71"/>
                      <a:pt x="20" y="72"/>
                      <a:pt x="21" y="71"/>
                    </a:cubicBezTo>
                    <a:cubicBezTo>
                      <a:pt x="23" y="71"/>
                      <a:pt x="24" y="69"/>
                      <a:pt x="24" y="68"/>
                    </a:cubicBezTo>
                    <a:cubicBezTo>
                      <a:pt x="20" y="53"/>
                      <a:pt x="16" y="42"/>
                      <a:pt x="11" y="29"/>
                    </a:cubicBezTo>
                    <a:cubicBezTo>
                      <a:pt x="8" y="21"/>
                      <a:pt x="7" y="11"/>
                      <a:pt x="11" y="6"/>
                    </a:cubicBezTo>
                    <a:cubicBezTo>
                      <a:pt x="12" y="4"/>
                      <a:pt x="12" y="2"/>
                      <a:pt x="11" y="1"/>
                    </a:cubicBezTo>
                    <a:cubicBezTo>
                      <a:pt x="10" y="0"/>
                      <a:pt x="8" y="0"/>
                      <a:pt x="7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14" name="Freeform 621"/>
              <p:cNvSpPr/>
              <p:nvPr/>
            </p:nvSpPr>
            <p:spPr bwMode="auto">
              <a:xfrm>
                <a:off x="833" y="1908"/>
                <a:ext cx="95" cy="213"/>
              </a:xfrm>
              <a:custGeom>
                <a:avLst/>
                <a:gdLst>
                  <a:gd name="T0" fmla="*/ 50 w 38"/>
                  <a:gd name="T1" fmla="*/ 0 h 80"/>
                  <a:gd name="T2" fmla="*/ 20 w 38"/>
                  <a:gd name="T3" fmla="*/ 77 h 80"/>
                  <a:gd name="T4" fmla="*/ 83 w 38"/>
                  <a:gd name="T5" fmla="*/ 226 h 80"/>
                  <a:gd name="T6" fmla="*/ 145 w 38"/>
                  <a:gd name="T7" fmla="*/ 341 h 80"/>
                  <a:gd name="T8" fmla="*/ 158 w 38"/>
                  <a:gd name="T9" fmla="*/ 588 h 80"/>
                  <a:gd name="T10" fmla="*/ 145 w 38"/>
                  <a:gd name="T11" fmla="*/ 716 h 80"/>
                  <a:gd name="T12" fmla="*/ 345 w 38"/>
                  <a:gd name="T13" fmla="*/ 1249 h 80"/>
                  <a:gd name="T14" fmla="*/ 500 w 38"/>
                  <a:gd name="T15" fmla="*/ 1475 h 80"/>
                  <a:gd name="T16" fmla="*/ 563 w 38"/>
                  <a:gd name="T17" fmla="*/ 1488 h 80"/>
                  <a:gd name="T18" fmla="*/ 583 w 38"/>
                  <a:gd name="T19" fmla="*/ 1398 h 80"/>
                  <a:gd name="T20" fmla="*/ 425 w 38"/>
                  <a:gd name="T21" fmla="*/ 1169 h 80"/>
                  <a:gd name="T22" fmla="*/ 238 w 38"/>
                  <a:gd name="T23" fmla="*/ 716 h 80"/>
                  <a:gd name="T24" fmla="*/ 250 w 38"/>
                  <a:gd name="T25" fmla="*/ 602 h 80"/>
                  <a:gd name="T26" fmla="*/ 220 w 38"/>
                  <a:gd name="T27" fmla="*/ 304 h 80"/>
                  <a:gd name="T28" fmla="*/ 158 w 38"/>
                  <a:gd name="T29" fmla="*/ 170 h 80"/>
                  <a:gd name="T30" fmla="*/ 95 w 38"/>
                  <a:gd name="T31" fmla="*/ 35 h 80"/>
                  <a:gd name="T32" fmla="*/ 50 w 38"/>
                  <a:gd name="T33" fmla="*/ 0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8" h="80">
                    <a:moveTo>
                      <a:pt x="3" y="0"/>
                    </a:moveTo>
                    <a:cubicBezTo>
                      <a:pt x="1" y="1"/>
                      <a:pt x="0" y="2"/>
                      <a:pt x="1" y="4"/>
                    </a:cubicBezTo>
                    <a:cubicBezTo>
                      <a:pt x="1" y="7"/>
                      <a:pt x="3" y="10"/>
                      <a:pt x="5" y="12"/>
                    </a:cubicBezTo>
                    <a:cubicBezTo>
                      <a:pt x="7" y="14"/>
                      <a:pt x="8" y="16"/>
                      <a:pt x="9" y="18"/>
                    </a:cubicBezTo>
                    <a:cubicBezTo>
                      <a:pt x="10" y="22"/>
                      <a:pt x="10" y="26"/>
                      <a:pt x="10" y="31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0" y="53"/>
                      <a:pt x="16" y="60"/>
                      <a:pt x="22" y="66"/>
                    </a:cubicBezTo>
                    <a:cubicBezTo>
                      <a:pt x="26" y="69"/>
                      <a:pt x="29" y="73"/>
                      <a:pt x="32" y="78"/>
                    </a:cubicBezTo>
                    <a:cubicBezTo>
                      <a:pt x="33" y="79"/>
                      <a:pt x="35" y="80"/>
                      <a:pt x="36" y="79"/>
                    </a:cubicBezTo>
                    <a:cubicBezTo>
                      <a:pt x="37" y="78"/>
                      <a:pt x="38" y="76"/>
                      <a:pt x="37" y="74"/>
                    </a:cubicBezTo>
                    <a:cubicBezTo>
                      <a:pt x="34" y="69"/>
                      <a:pt x="30" y="65"/>
                      <a:pt x="27" y="62"/>
                    </a:cubicBezTo>
                    <a:cubicBezTo>
                      <a:pt x="20" y="56"/>
                      <a:pt x="16" y="51"/>
                      <a:pt x="15" y="38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26"/>
                      <a:pt x="16" y="21"/>
                      <a:pt x="14" y="16"/>
                    </a:cubicBezTo>
                    <a:cubicBezTo>
                      <a:pt x="13" y="13"/>
                      <a:pt x="11" y="11"/>
                      <a:pt x="10" y="9"/>
                    </a:cubicBezTo>
                    <a:cubicBezTo>
                      <a:pt x="8" y="6"/>
                      <a:pt x="7" y="5"/>
                      <a:pt x="6" y="2"/>
                    </a:cubicBezTo>
                    <a:cubicBezTo>
                      <a:pt x="6" y="1"/>
                      <a:pt x="4" y="0"/>
                      <a:pt x="3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</p:grpSp>
        <p:grpSp>
          <p:nvGrpSpPr>
            <p:cNvPr id="22" name="Group 1022"/>
            <p:cNvGrpSpPr/>
            <p:nvPr/>
          </p:nvGrpSpPr>
          <p:grpSpPr bwMode="auto">
            <a:xfrm>
              <a:off x="5808171" y="1014960"/>
              <a:ext cx="286622" cy="252186"/>
              <a:chOff x="327" y="1110"/>
              <a:chExt cx="2381" cy="2648"/>
            </a:xfrm>
            <a:solidFill>
              <a:schemeClr val="accent5"/>
            </a:solidFill>
          </p:grpSpPr>
          <p:grpSp>
            <p:nvGrpSpPr>
              <p:cNvPr id="629" name="Group 1023"/>
              <p:cNvGrpSpPr/>
              <p:nvPr/>
            </p:nvGrpSpPr>
            <p:grpSpPr bwMode="auto">
              <a:xfrm>
                <a:off x="327" y="1110"/>
                <a:ext cx="2381" cy="2648"/>
                <a:chOff x="327" y="1110"/>
                <a:chExt cx="2381" cy="2648"/>
              </a:xfrm>
              <a:grpFill/>
            </p:grpSpPr>
            <p:sp>
              <p:nvSpPr>
                <p:cNvPr id="872" name="Freeform 1266"/>
                <p:cNvSpPr/>
                <p:nvPr/>
              </p:nvSpPr>
              <p:spPr bwMode="auto">
                <a:xfrm>
                  <a:off x="327" y="2292"/>
                  <a:ext cx="1003" cy="1466"/>
                </a:xfrm>
                <a:custGeom>
                  <a:avLst/>
                  <a:gdLst>
                    <a:gd name="T0" fmla="*/ 6088 w 401"/>
                    <a:gd name="T1" fmla="*/ 8426 h 550"/>
                    <a:gd name="T2" fmla="*/ 4960 w 401"/>
                    <a:gd name="T3" fmla="*/ 7573 h 550"/>
                    <a:gd name="T4" fmla="*/ 4522 w 401"/>
                    <a:gd name="T5" fmla="*/ 7445 h 550"/>
                    <a:gd name="T6" fmla="*/ 3742 w 401"/>
                    <a:gd name="T7" fmla="*/ 5491 h 550"/>
                    <a:gd name="T8" fmla="*/ 1958 w 401"/>
                    <a:gd name="T9" fmla="*/ 3652 h 550"/>
                    <a:gd name="T10" fmla="*/ 583 w 401"/>
                    <a:gd name="T11" fmla="*/ 2615 h 550"/>
                    <a:gd name="T12" fmla="*/ 675 w 401"/>
                    <a:gd name="T13" fmla="*/ 1215 h 550"/>
                    <a:gd name="T14" fmla="*/ 1876 w 401"/>
                    <a:gd name="T15" fmla="*/ 533 h 550"/>
                    <a:gd name="T16" fmla="*/ 2064 w 401"/>
                    <a:gd name="T17" fmla="*/ 512 h 550"/>
                    <a:gd name="T18" fmla="*/ 2034 w 401"/>
                    <a:gd name="T19" fmla="*/ 0 h 550"/>
                    <a:gd name="T20" fmla="*/ 1833 w 401"/>
                    <a:gd name="T21" fmla="*/ 21 h 550"/>
                    <a:gd name="T22" fmla="*/ 345 w 401"/>
                    <a:gd name="T23" fmla="*/ 1002 h 550"/>
                    <a:gd name="T24" fmla="*/ 283 w 401"/>
                    <a:gd name="T25" fmla="*/ 2820 h 550"/>
                    <a:gd name="T26" fmla="*/ 1876 w 401"/>
                    <a:gd name="T27" fmla="*/ 4014 h 550"/>
                    <a:gd name="T28" fmla="*/ 3429 w 401"/>
                    <a:gd name="T29" fmla="*/ 5528 h 550"/>
                    <a:gd name="T30" fmla="*/ 4442 w 401"/>
                    <a:gd name="T31" fmla="*/ 7687 h 550"/>
                    <a:gd name="T32" fmla="*/ 4942 w 401"/>
                    <a:gd name="T33" fmla="*/ 7879 h 550"/>
                    <a:gd name="T34" fmla="*/ 5943 w 401"/>
                    <a:gd name="T35" fmla="*/ 8519 h 550"/>
                    <a:gd name="T36" fmla="*/ 5775 w 401"/>
                    <a:gd name="T37" fmla="*/ 9470 h 550"/>
                    <a:gd name="T38" fmla="*/ 5380 w 401"/>
                    <a:gd name="T39" fmla="*/ 10417 h 550"/>
                    <a:gd name="T40" fmla="*/ 5818 w 401"/>
                    <a:gd name="T41" fmla="*/ 9598 h 550"/>
                    <a:gd name="T42" fmla="*/ 6088 w 401"/>
                    <a:gd name="T43" fmla="*/ 8426 h 55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401" h="550">
                      <a:moveTo>
                        <a:pt x="389" y="445"/>
                      </a:moveTo>
                      <a:cubicBezTo>
                        <a:pt x="376" y="412"/>
                        <a:pt x="343" y="406"/>
                        <a:pt x="317" y="400"/>
                      </a:cubicBezTo>
                      <a:cubicBezTo>
                        <a:pt x="306" y="398"/>
                        <a:pt x="296" y="396"/>
                        <a:pt x="289" y="393"/>
                      </a:cubicBezTo>
                      <a:cubicBezTo>
                        <a:pt x="249" y="373"/>
                        <a:pt x="243" y="335"/>
                        <a:pt x="239" y="290"/>
                      </a:cubicBezTo>
                      <a:cubicBezTo>
                        <a:pt x="233" y="222"/>
                        <a:pt x="176" y="207"/>
                        <a:pt x="125" y="193"/>
                      </a:cubicBezTo>
                      <a:cubicBezTo>
                        <a:pt x="86" y="183"/>
                        <a:pt x="50" y="169"/>
                        <a:pt x="37" y="138"/>
                      </a:cubicBezTo>
                      <a:cubicBezTo>
                        <a:pt x="25" y="109"/>
                        <a:pt x="30" y="86"/>
                        <a:pt x="43" y="64"/>
                      </a:cubicBezTo>
                      <a:cubicBezTo>
                        <a:pt x="58" y="40"/>
                        <a:pt x="86" y="30"/>
                        <a:pt x="120" y="28"/>
                      </a:cubicBezTo>
                      <a:cubicBezTo>
                        <a:pt x="124" y="28"/>
                        <a:pt x="128" y="27"/>
                        <a:pt x="132" y="27"/>
                      </a:cubicBezTo>
                      <a:cubicBezTo>
                        <a:pt x="129" y="21"/>
                        <a:pt x="127" y="9"/>
                        <a:pt x="130" y="0"/>
                      </a:cubicBezTo>
                      <a:cubicBezTo>
                        <a:pt x="126" y="0"/>
                        <a:pt x="121" y="0"/>
                        <a:pt x="117" y="1"/>
                      </a:cubicBezTo>
                      <a:cubicBezTo>
                        <a:pt x="76" y="4"/>
                        <a:pt x="40" y="24"/>
                        <a:pt x="22" y="53"/>
                      </a:cubicBezTo>
                      <a:cubicBezTo>
                        <a:pt x="10" y="72"/>
                        <a:pt x="0" y="104"/>
                        <a:pt x="18" y="149"/>
                      </a:cubicBezTo>
                      <a:cubicBezTo>
                        <a:pt x="35" y="189"/>
                        <a:pt x="78" y="201"/>
                        <a:pt x="120" y="212"/>
                      </a:cubicBezTo>
                      <a:cubicBezTo>
                        <a:pt x="168" y="225"/>
                        <a:pt x="214" y="238"/>
                        <a:pt x="219" y="292"/>
                      </a:cubicBezTo>
                      <a:cubicBezTo>
                        <a:pt x="223" y="339"/>
                        <a:pt x="235" y="383"/>
                        <a:pt x="284" y="406"/>
                      </a:cubicBezTo>
                      <a:cubicBezTo>
                        <a:pt x="293" y="411"/>
                        <a:pt x="304" y="413"/>
                        <a:pt x="316" y="416"/>
                      </a:cubicBezTo>
                      <a:cubicBezTo>
                        <a:pt x="340" y="421"/>
                        <a:pt x="370" y="428"/>
                        <a:pt x="380" y="450"/>
                      </a:cubicBezTo>
                      <a:cubicBezTo>
                        <a:pt x="386" y="466"/>
                        <a:pt x="382" y="483"/>
                        <a:pt x="369" y="500"/>
                      </a:cubicBezTo>
                      <a:cubicBezTo>
                        <a:pt x="358" y="515"/>
                        <a:pt x="344" y="526"/>
                        <a:pt x="344" y="550"/>
                      </a:cubicBezTo>
                      <a:cubicBezTo>
                        <a:pt x="344" y="533"/>
                        <a:pt x="362" y="520"/>
                        <a:pt x="372" y="507"/>
                      </a:cubicBezTo>
                      <a:cubicBezTo>
                        <a:pt x="384" y="490"/>
                        <a:pt x="401" y="472"/>
                        <a:pt x="389" y="4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73" name="Freeform 1267"/>
                <p:cNvSpPr/>
                <p:nvPr/>
              </p:nvSpPr>
              <p:spPr bwMode="auto">
                <a:xfrm>
                  <a:off x="883" y="3089"/>
                  <a:ext cx="147" cy="275"/>
                </a:xfrm>
                <a:custGeom>
                  <a:avLst/>
                  <a:gdLst>
                    <a:gd name="T0" fmla="*/ 0 w 59"/>
                    <a:gd name="T1" fmla="*/ 0 h 103"/>
                    <a:gd name="T2" fmla="*/ 912 w 59"/>
                    <a:gd name="T3" fmla="*/ 1960 h 103"/>
                    <a:gd name="T4" fmla="*/ 912 w 59"/>
                    <a:gd name="T5" fmla="*/ 1960 h 103"/>
                    <a:gd name="T6" fmla="*/ 279 w 59"/>
                    <a:gd name="T7" fmla="*/ 1047 h 103"/>
                    <a:gd name="T8" fmla="*/ 0 w 59"/>
                    <a:gd name="T9" fmla="*/ 0 h 1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9" h="103">
                      <a:moveTo>
                        <a:pt x="0" y="0"/>
                      </a:moveTo>
                      <a:cubicBezTo>
                        <a:pt x="4" y="37"/>
                        <a:pt x="15" y="78"/>
                        <a:pt x="59" y="103"/>
                      </a:cubicBezTo>
                      <a:cubicBezTo>
                        <a:pt x="59" y="103"/>
                        <a:pt x="59" y="103"/>
                        <a:pt x="59" y="103"/>
                      </a:cubicBezTo>
                      <a:cubicBezTo>
                        <a:pt x="38" y="91"/>
                        <a:pt x="27" y="72"/>
                        <a:pt x="18" y="55"/>
                      </a:cubicBezTo>
                      <a:cubicBezTo>
                        <a:pt x="10" y="37"/>
                        <a:pt x="2" y="18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74" name="Freeform 1268"/>
                <p:cNvSpPr/>
                <p:nvPr/>
              </p:nvSpPr>
              <p:spPr bwMode="auto">
                <a:xfrm>
                  <a:off x="420" y="2689"/>
                  <a:ext cx="473" cy="296"/>
                </a:xfrm>
                <a:custGeom>
                  <a:avLst/>
                  <a:gdLst>
                    <a:gd name="T0" fmla="*/ 0 w 189"/>
                    <a:gd name="T1" fmla="*/ 0 h 111"/>
                    <a:gd name="T2" fmla="*/ 1346 w 189"/>
                    <a:gd name="T3" fmla="*/ 989 h 111"/>
                    <a:gd name="T4" fmla="*/ 1409 w 189"/>
                    <a:gd name="T5" fmla="*/ 1003 h 111"/>
                    <a:gd name="T6" fmla="*/ 2963 w 189"/>
                    <a:gd name="T7" fmla="*/ 2104 h 111"/>
                    <a:gd name="T8" fmla="*/ 2963 w 189"/>
                    <a:gd name="T9" fmla="*/ 2104 h 111"/>
                    <a:gd name="T10" fmla="*/ 1442 w 189"/>
                    <a:gd name="T11" fmla="*/ 931 h 111"/>
                    <a:gd name="T12" fmla="*/ 1366 w 189"/>
                    <a:gd name="T13" fmla="*/ 909 h 111"/>
                    <a:gd name="T14" fmla="*/ 0 w 189"/>
                    <a:gd name="T15" fmla="*/ 0 h 1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89" h="111">
                      <a:moveTo>
                        <a:pt x="0" y="0"/>
                      </a:moveTo>
                      <a:cubicBezTo>
                        <a:pt x="15" y="29"/>
                        <a:pt x="51" y="43"/>
                        <a:pt x="86" y="52"/>
                      </a:cubicBezTo>
                      <a:cubicBezTo>
                        <a:pt x="90" y="53"/>
                        <a:pt x="90" y="53"/>
                        <a:pt x="90" y="53"/>
                      </a:cubicBezTo>
                      <a:cubicBezTo>
                        <a:pt x="129" y="63"/>
                        <a:pt x="170" y="73"/>
                        <a:pt x="189" y="111"/>
                      </a:cubicBezTo>
                      <a:cubicBezTo>
                        <a:pt x="189" y="111"/>
                        <a:pt x="189" y="111"/>
                        <a:pt x="189" y="111"/>
                      </a:cubicBezTo>
                      <a:cubicBezTo>
                        <a:pt x="169" y="72"/>
                        <a:pt x="130" y="60"/>
                        <a:pt x="92" y="49"/>
                      </a:cubicBezTo>
                      <a:cubicBezTo>
                        <a:pt x="87" y="48"/>
                        <a:pt x="87" y="48"/>
                        <a:pt x="87" y="48"/>
                      </a:cubicBezTo>
                      <a:cubicBezTo>
                        <a:pt x="53" y="39"/>
                        <a:pt x="15" y="28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75" name="Freeform 1269"/>
                <p:cNvSpPr/>
                <p:nvPr/>
              </p:nvSpPr>
              <p:spPr bwMode="auto">
                <a:xfrm>
                  <a:off x="327" y="2292"/>
                  <a:ext cx="1003" cy="1466"/>
                </a:xfrm>
                <a:custGeom>
                  <a:avLst/>
                  <a:gdLst>
                    <a:gd name="T0" fmla="*/ 6088 w 401"/>
                    <a:gd name="T1" fmla="*/ 8426 h 550"/>
                    <a:gd name="T2" fmla="*/ 4960 w 401"/>
                    <a:gd name="T3" fmla="*/ 7573 h 550"/>
                    <a:gd name="T4" fmla="*/ 4522 w 401"/>
                    <a:gd name="T5" fmla="*/ 7445 h 550"/>
                    <a:gd name="T6" fmla="*/ 3742 w 401"/>
                    <a:gd name="T7" fmla="*/ 5491 h 550"/>
                    <a:gd name="T8" fmla="*/ 1958 w 401"/>
                    <a:gd name="T9" fmla="*/ 3652 h 550"/>
                    <a:gd name="T10" fmla="*/ 583 w 401"/>
                    <a:gd name="T11" fmla="*/ 2615 h 550"/>
                    <a:gd name="T12" fmla="*/ 675 w 401"/>
                    <a:gd name="T13" fmla="*/ 1215 h 550"/>
                    <a:gd name="T14" fmla="*/ 1876 w 401"/>
                    <a:gd name="T15" fmla="*/ 533 h 550"/>
                    <a:gd name="T16" fmla="*/ 2064 w 401"/>
                    <a:gd name="T17" fmla="*/ 512 h 550"/>
                    <a:gd name="T18" fmla="*/ 2034 w 401"/>
                    <a:gd name="T19" fmla="*/ 0 h 550"/>
                    <a:gd name="T20" fmla="*/ 1833 w 401"/>
                    <a:gd name="T21" fmla="*/ 21 h 550"/>
                    <a:gd name="T22" fmla="*/ 345 w 401"/>
                    <a:gd name="T23" fmla="*/ 1002 h 550"/>
                    <a:gd name="T24" fmla="*/ 283 w 401"/>
                    <a:gd name="T25" fmla="*/ 2820 h 550"/>
                    <a:gd name="T26" fmla="*/ 1876 w 401"/>
                    <a:gd name="T27" fmla="*/ 4014 h 550"/>
                    <a:gd name="T28" fmla="*/ 3429 w 401"/>
                    <a:gd name="T29" fmla="*/ 5528 h 550"/>
                    <a:gd name="T30" fmla="*/ 4442 w 401"/>
                    <a:gd name="T31" fmla="*/ 7687 h 550"/>
                    <a:gd name="T32" fmla="*/ 4942 w 401"/>
                    <a:gd name="T33" fmla="*/ 7879 h 550"/>
                    <a:gd name="T34" fmla="*/ 5943 w 401"/>
                    <a:gd name="T35" fmla="*/ 8519 h 550"/>
                    <a:gd name="T36" fmla="*/ 5775 w 401"/>
                    <a:gd name="T37" fmla="*/ 9470 h 550"/>
                    <a:gd name="T38" fmla="*/ 5380 w 401"/>
                    <a:gd name="T39" fmla="*/ 10417 h 550"/>
                    <a:gd name="T40" fmla="*/ 5818 w 401"/>
                    <a:gd name="T41" fmla="*/ 9598 h 550"/>
                    <a:gd name="T42" fmla="*/ 6088 w 401"/>
                    <a:gd name="T43" fmla="*/ 8426 h 55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401" h="550">
                      <a:moveTo>
                        <a:pt x="389" y="445"/>
                      </a:moveTo>
                      <a:cubicBezTo>
                        <a:pt x="376" y="412"/>
                        <a:pt x="343" y="406"/>
                        <a:pt x="317" y="400"/>
                      </a:cubicBezTo>
                      <a:cubicBezTo>
                        <a:pt x="306" y="398"/>
                        <a:pt x="296" y="396"/>
                        <a:pt x="289" y="393"/>
                      </a:cubicBezTo>
                      <a:cubicBezTo>
                        <a:pt x="249" y="373"/>
                        <a:pt x="243" y="335"/>
                        <a:pt x="239" y="290"/>
                      </a:cubicBezTo>
                      <a:cubicBezTo>
                        <a:pt x="233" y="222"/>
                        <a:pt x="176" y="207"/>
                        <a:pt x="125" y="193"/>
                      </a:cubicBezTo>
                      <a:cubicBezTo>
                        <a:pt x="86" y="183"/>
                        <a:pt x="50" y="169"/>
                        <a:pt x="37" y="138"/>
                      </a:cubicBezTo>
                      <a:cubicBezTo>
                        <a:pt x="25" y="109"/>
                        <a:pt x="30" y="86"/>
                        <a:pt x="43" y="64"/>
                      </a:cubicBezTo>
                      <a:cubicBezTo>
                        <a:pt x="58" y="40"/>
                        <a:pt x="86" y="30"/>
                        <a:pt x="120" y="28"/>
                      </a:cubicBezTo>
                      <a:cubicBezTo>
                        <a:pt x="124" y="28"/>
                        <a:pt x="128" y="27"/>
                        <a:pt x="132" y="27"/>
                      </a:cubicBezTo>
                      <a:cubicBezTo>
                        <a:pt x="129" y="21"/>
                        <a:pt x="127" y="9"/>
                        <a:pt x="130" y="0"/>
                      </a:cubicBezTo>
                      <a:cubicBezTo>
                        <a:pt x="126" y="0"/>
                        <a:pt x="121" y="0"/>
                        <a:pt x="117" y="1"/>
                      </a:cubicBezTo>
                      <a:cubicBezTo>
                        <a:pt x="76" y="4"/>
                        <a:pt x="40" y="24"/>
                        <a:pt x="22" y="53"/>
                      </a:cubicBezTo>
                      <a:cubicBezTo>
                        <a:pt x="10" y="72"/>
                        <a:pt x="0" y="104"/>
                        <a:pt x="18" y="149"/>
                      </a:cubicBezTo>
                      <a:cubicBezTo>
                        <a:pt x="35" y="189"/>
                        <a:pt x="78" y="201"/>
                        <a:pt x="120" y="212"/>
                      </a:cubicBezTo>
                      <a:cubicBezTo>
                        <a:pt x="168" y="225"/>
                        <a:pt x="214" y="238"/>
                        <a:pt x="219" y="292"/>
                      </a:cubicBezTo>
                      <a:cubicBezTo>
                        <a:pt x="223" y="339"/>
                        <a:pt x="235" y="383"/>
                        <a:pt x="284" y="406"/>
                      </a:cubicBezTo>
                      <a:cubicBezTo>
                        <a:pt x="293" y="411"/>
                        <a:pt x="304" y="413"/>
                        <a:pt x="316" y="416"/>
                      </a:cubicBezTo>
                      <a:cubicBezTo>
                        <a:pt x="340" y="421"/>
                        <a:pt x="370" y="428"/>
                        <a:pt x="380" y="450"/>
                      </a:cubicBezTo>
                      <a:cubicBezTo>
                        <a:pt x="386" y="466"/>
                        <a:pt x="382" y="483"/>
                        <a:pt x="369" y="500"/>
                      </a:cubicBezTo>
                      <a:cubicBezTo>
                        <a:pt x="358" y="515"/>
                        <a:pt x="344" y="526"/>
                        <a:pt x="344" y="550"/>
                      </a:cubicBezTo>
                      <a:cubicBezTo>
                        <a:pt x="344" y="533"/>
                        <a:pt x="362" y="520"/>
                        <a:pt x="372" y="507"/>
                      </a:cubicBezTo>
                      <a:cubicBezTo>
                        <a:pt x="384" y="490"/>
                        <a:pt x="401" y="472"/>
                        <a:pt x="389" y="445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58585A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76" name="Freeform 1270"/>
                <p:cNvSpPr/>
                <p:nvPr/>
              </p:nvSpPr>
              <p:spPr bwMode="auto">
                <a:xfrm>
                  <a:off x="355" y="2302"/>
                  <a:ext cx="275" cy="248"/>
                </a:xfrm>
                <a:custGeom>
                  <a:avLst/>
                  <a:gdLst>
                    <a:gd name="T0" fmla="*/ 0 w 110"/>
                    <a:gd name="T1" fmla="*/ 1763 h 93"/>
                    <a:gd name="T2" fmla="*/ 1720 w 110"/>
                    <a:gd name="T3" fmla="*/ 0 h 93"/>
                    <a:gd name="T4" fmla="*/ 0 w 110"/>
                    <a:gd name="T5" fmla="*/ 1763 h 9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10" h="93">
                      <a:moveTo>
                        <a:pt x="0" y="93"/>
                      </a:moveTo>
                      <a:cubicBezTo>
                        <a:pt x="2" y="73"/>
                        <a:pt x="18" y="9"/>
                        <a:pt x="110" y="0"/>
                      </a:cubicBezTo>
                      <a:cubicBezTo>
                        <a:pt x="90" y="1"/>
                        <a:pt x="17" y="24"/>
                        <a:pt x="0" y="9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77" name="Freeform 1271"/>
                <p:cNvSpPr/>
                <p:nvPr/>
              </p:nvSpPr>
              <p:spPr bwMode="auto">
                <a:xfrm>
                  <a:off x="585" y="1388"/>
                  <a:ext cx="1955" cy="1312"/>
                </a:xfrm>
                <a:custGeom>
                  <a:avLst/>
                  <a:gdLst>
                    <a:gd name="T0" fmla="*/ 188 w 782"/>
                    <a:gd name="T1" fmla="*/ 7019 h 492"/>
                    <a:gd name="T2" fmla="*/ 2970 w 782"/>
                    <a:gd name="T3" fmla="*/ 9045 h 492"/>
                    <a:gd name="T4" fmla="*/ 10000 w 782"/>
                    <a:gd name="T5" fmla="*/ 8077 h 492"/>
                    <a:gd name="T6" fmla="*/ 11813 w 782"/>
                    <a:gd name="T7" fmla="*/ 2808 h 492"/>
                    <a:gd name="T8" fmla="*/ 7250 w 782"/>
                    <a:gd name="T9" fmla="*/ 568 h 492"/>
                    <a:gd name="T10" fmla="*/ 2300 w 782"/>
                    <a:gd name="T11" fmla="*/ 3528 h 492"/>
                    <a:gd name="T12" fmla="*/ 188 w 782"/>
                    <a:gd name="T13" fmla="*/ 7019 h 49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2" h="492">
                      <a:moveTo>
                        <a:pt x="12" y="370"/>
                      </a:moveTo>
                      <a:cubicBezTo>
                        <a:pt x="24" y="426"/>
                        <a:pt x="74" y="492"/>
                        <a:pt x="190" y="477"/>
                      </a:cubicBezTo>
                      <a:cubicBezTo>
                        <a:pt x="289" y="464"/>
                        <a:pt x="503" y="486"/>
                        <a:pt x="640" y="426"/>
                      </a:cubicBezTo>
                      <a:cubicBezTo>
                        <a:pt x="779" y="364"/>
                        <a:pt x="782" y="228"/>
                        <a:pt x="756" y="148"/>
                      </a:cubicBezTo>
                      <a:cubicBezTo>
                        <a:pt x="709" y="2"/>
                        <a:pt x="576" y="0"/>
                        <a:pt x="464" y="30"/>
                      </a:cubicBezTo>
                      <a:cubicBezTo>
                        <a:pt x="353" y="59"/>
                        <a:pt x="242" y="151"/>
                        <a:pt x="147" y="186"/>
                      </a:cubicBezTo>
                      <a:cubicBezTo>
                        <a:pt x="7" y="237"/>
                        <a:pt x="0" y="315"/>
                        <a:pt x="12" y="37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78" name="Freeform 1272"/>
                <p:cNvSpPr/>
                <p:nvPr/>
              </p:nvSpPr>
              <p:spPr bwMode="auto">
                <a:xfrm>
                  <a:off x="693" y="1449"/>
                  <a:ext cx="1267" cy="627"/>
                </a:xfrm>
                <a:custGeom>
                  <a:avLst/>
                  <a:gdLst>
                    <a:gd name="T0" fmla="*/ 7912 w 507"/>
                    <a:gd name="T1" fmla="*/ 0 h 235"/>
                    <a:gd name="T2" fmla="*/ 6600 w 507"/>
                    <a:gd name="T3" fmla="*/ 264 h 235"/>
                    <a:gd name="T4" fmla="*/ 1654 w 507"/>
                    <a:gd name="T5" fmla="*/ 3231 h 235"/>
                    <a:gd name="T6" fmla="*/ 0 w 507"/>
                    <a:gd name="T7" fmla="*/ 4464 h 235"/>
                    <a:gd name="T8" fmla="*/ 1779 w 507"/>
                    <a:gd name="T9" fmla="*/ 3359 h 235"/>
                    <a:gd name="T10" fmla="*/ 4653 w 507"/>
                    <a:gd name="T11" fmla="*/ 1558 h 235"/>
                    <a:gd name="T12" fmla="*/ 7912 w 507"/>
                    <a:gd name="T13" fmla="*/ 0 h 23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07" h="235">
                      <a:moveTo>
                        <a:pt x="507" y="0"/>
                      </a:moveTo>
                      <a:cubicBezTo>
                        <a:pt x="479" y="1"/>
                        <a:pt x="450" y="7"/>
                        <a:pt x="423" y="14"/>
                      </a:cubicBezTo>
                      <a:cubicBezTo>
                        <a:pt x="312" y="44"/>
                        <a:pt x="201" y="135"/>
                        <a:pt x="106" y="170"/>
                      </a:cubicBezTo>
                      <a:cubicBezTo>
                        <a:pt x="55" y="189"/>
                        <a:pt x="21" y="211"/>
                        <a:pt x="0" y="235"/>
                      </a:cubicBezTo>
                      <a:cubicBezTo>
                        <a:pt x="25" y="216"/>
                        <a:pt x="64" y="194"/>
                        <a:pt x="114" y="177"/>
                      </a:cubicBezTo>
                      <a:cubicBezTo>
                        <a:pt x="164" y="160"/>
                        <a:pt x="244" y="114"/>
                        <a:pt x="298" y="82"/>
                      </a:cubicBezTo>
                      <a:cubicBezTo>
                        <a:pt x="352" y="50"/>
                        <a:pt x="457" y="4"/>
                        <a:pt x="50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79" name="Freeform 1273"/>
                <p:cNvSpPr/>
                <p:nvPr/>
              </p:nvSpPr>
              <p:spPr bwMode="auto">
                <a:xfrm>
                  <a:off x="950" y="1969"/>
                  <a:ext cx="1390" cy="619"/>
                </a:xfrm>
                <a:custGeom>
                  <a:avLst/>
                  <a:gdLst>
                    <a:gd name="T0" fmla="*/ 0 w 556"/>
                    <a:gd name="T1" fmla="*/ 4144 h 232"/>
                    <a:gd name="T2" fmla="*/ 1800 w 556"/>
                    <a:gd name="T3" fmla="*/ 4258 h 232"/>
                    <a:gd name="T4" fmla="*/ 4720 w 556"/>
                    <a:gd name="T5" fmla="*/ 4144 h 232"/>
                    <a:gd name="T6" fmla="*/ 6925 w 556"/>
                    <a:gd name="T7" fmla="*/ 3495 h 232"/>
                    <a:gd name="T8" fmla="*/ 8283 w 556"/>
                    <a:gd name="T9" fmla="*/ 0 h 2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56" h="232">
                      <a:moveTo>
                        <a:pt x="0" y="218"/>
                      </a:moveTo>
                      <a:cubicBezTo>
                        <a:pt x="24" y="232"/>
                        <a:pt x="61" y="229"/>
                        <a:pt x="115" y="224"/>
                      </a:cubicBezTo>
                      <a:cubicBezTo>
                        <a:pt x="169" y="220"/>
                        <a:pt x="242" y="224"/>
                        <a:pt x="302" y="218"/>
                      </a:cubicBezTo>
                      <a:cubicBezTo>
                        <a:pt x="362" y="211"/>
                        <a:pt x="430" y="191"/>
                        <a:pt x="443" y="184"/>
                      </a:cubicBezTo>
                      <a:cubicBezTo>
                        <a:pt x="471" y="175"/>
                        <a:pt x="556" y="124"/>
                        <a:pt x="530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80" name="Freeform 1274"/>
                <p:cNvSpPr/>
                <p:nvPr/>
              </p:nvSpPr>
              <p:spPr bwMode="auto">
                <a:xfrm>
                  <a:off x="765" y="1484"/>
                  <a:ext cx="1755" cy="1186"/>
                </a:xfrm>
                <a:custGeom>
                  <a:avLst/>
                  <a:gdLst>
                    <a:gd name="T0" fmla="*/ 10583 w 702"/>
                    <a:gd name="T1" fmla="*/ 2159 h 445"/>
                    <a:gd name="T2" fmla="*/ 9083 w 702"/>
                    <a:gd name="T3" fmla="*/ 0 h 445"/>
                    <a:gd name="T4" fmla="*/ 10175 w 702"/>
                    <a:gd name="T5" fmla="*/ 1876 h 445"/>
                    <a:gd name="T6" fmla="*/ 8533 w 702"/>
                    <a:gd name="T7" fmla="*/ 7081 h 445"/>
                    <a:gd name="T8" fmla="*/ 1533 w 702"/>
                    <a:gd name="T9" fmla="*/ 8105 h 445"/>
                    <a:gd name="T10" fmla="*/ 0 w 702"/>
                    <a:gd name="T11" fmla="*/ 7798 h 445"/>
                    <a:gd name="T12" fmla="*/ 1908 w 702"/>
                    <a:gd name="T13" fmla="*/ 8275 h 445"/>
                    <a:gd name="T14" fmla="*/ 8813 w 702"/>
                    <a:gd name="T15" fmla="*/ 7308 h 445"/>
                    <a:gd name="T16" fmla="*/ 10583 w 702"/>
                    <a:gd name="T17" fmla="*/ 2159 h 44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702" h="445">
                      <a:moveTo>
                        <a:pt x="677" y="114"/>
                      </a:moveTo>
                      <a:cubicBezTo>
                        <a:pt x="657" y="54"/>
                        <a:pt x="623" y="19"/>
                        <a:pt x="581" y="0"/>
                      </a:cubicBezTo>
                      <a:cubicBezTo>
                        <a:pt x="611" y="21"/>
                        <a:pt x="635" y="52"/>
                        <a:pt x="651" y="99"/>
                      </a:cubicBezTo>
                      <a:cubicBezTo>
                        <a:pt x="676" y="178"/>
                        <a:pt x="682" y="315"/>
                        <a:pt x="546" y="374"/>
                      </a:cubicBezTo>
                      <a:cubicBezTo>
                        <a:pt x="412" y="434"/>
                        <a:pt x="195" y="415"/>
                        <a:pt x="98" y="428"/>
                      </a:cubicBezTo>
                      <a:cubicBezTo>
                        <a:pt x="58" y="433"/>
                        <a:pt x="25" y="423"/>
                        <a:pt x="0" y="412"/>
                      </a:cubicBezTo>
                      <a:cubicBezTo>
                        <a:pt x="28" y="432"/>
                        <a:pt x="68" y="444"/>
                        <a:pt x="122" y="437"/>
                      </a:cubicBezTo>
                      <a:cubicBezTo>
                        <a:pt x="219" y="424"/>
                        <a:pt x="430" y="445"/>
                        <a:pt x="564" y="386"/>
                      </a:cubicBezTo>
                      <a:cubicBezTo>
                        <a:pt x="699" y="326"/>
                        <a:pt x="702" y="193"/>
                        <a:pt x="677" y="1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81" name="Freeform 1275"/>
                <p:cNvSpPr/>
                <p:nvPr/>
              </p:nvSpPr>
              <p:spPr bwMode="auto">
                <a:xfrm>
                  <a:off x="1070" y="1788"/>
                  <a:ext cx="1453" cy="882"/>
                </a:xfrm>
                <a:custGeom>
                  <a:avLst/>
                  <a:gdLst>
                    <a:gd name="T0" fmla="*/ 4534 w 581"/>
                    <a:gd name="T1" fmla="*/ 5729 h 331"/>
                    <a:gd name="T2" fmla="*/ 6660 w 581"/>
                    <a:gd name="T3" fmla="*/ 5105 h 331"/>
                    <a:gd name="T4" fmla="*/ 8680 w 581"/>
                    <a:gd name="T5" fmla="*/ 0 h 331"/>
                    <a:gd name="T6" fmla="*/ 6910 w 581"/>
                    <a:gd name="T7" fmla="*/ 5148 h 331"/>
                    <a:gd name="T8" fmla="*/ 0 w 581"/>
                    <a:gd name="T9" fmla="*/ 6113 h 331"/>
                    <a:gd name="T10" fmla="*/ 4534 w 581"/>
                    <a:gd name="T11" fmla="*/ 5729 h 3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81" h="331">
                      <a:moveTo>
                        <a:pt x="290" y="303"/>
                      </a:moveTo>
                      <a:cubicBezTo>
                        <a:pt x="338" y="294"/>
                        <a:pt x="405" y="282"/>
                        <a:pt x="426" y="270"/>
                      </a:cubicBezTo>
                      <a:cubicBezTo>
                        <a:pt x="581" y="209"/>
                        <a:pt x="561" y="67"/>
                        <a:pt x="555" y="0"/>
                      </a:cubicBezTo>
                      <a:cubicBezTo>
                        <a:pt x="580" y="79"/>
                        <a:pt x="577" y="212"/>
                        <a:pt x="442" y="272"/>
                      </a:cubicBezTo>
                      <a:cubicBezTo>
                        <a:pt x="308" y="331"/>
                        <a:pt x="97" y="310"/>
                        <a:pt x="0" y="323"/>
                      </a:cubicBezTo>
                      <a:cubicBezTo>
                        <a:pt x="39" y="315"/>
                        <a:pt x="230" y="312"/>
                        <a:pt x="290" y="3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82" name="Freeform 1276"/>
                <p:cNvSpPr/>
                <p:nvPr/>
              </p:nvSpPr>
              <p:spPr bwMode="auto">
                <a:xfrm>
                  <a:off x="840" y="1638"/>
                  <a:ext cx="1395" cy="864"/>
                </a:xfrm>
                <a:custGeom>
                  <a:avLst/>
                  <a:gdLst>
                    <a:gd name="T0" fmla="*/ 5188 w 558"/>
                    <a:gd name="T1" fmla="*/ 307 h 324"/>
                    <a:gd name="T2" fmla="*/ 63 w 558"/>
                    <a:gd name="T3" fmla="*/ 3336 h 324"/>
                    <a:gd name="T4" fmla="*/ 0 w 558"/>
                    <a:gd name="T5" fmla="*/ 4587 h 324"/>
                    <a:gd name="T6" fmla="*/ 613 w 558"/>
                    <a:gd name="T7" fmla="*/ 6109 h 324"/>
                    <a:gd name="T8" fmla="*/ 2125 w 558"/>
                    <a:gd name="T9" fmla="*/ 6109 h 324"/>
                    <a:gd name="T10" fmla="*/ 6470 w 558"/>
                    <a:gd name="T11" fmla="*/ 5653 h 324"/>
                    <a:gd name="T12" fmla="*/ 8158 w 558"/>
                    <a:gd name="T13" fmla="*/ 4757 h 324"/>
                    <a:gd name="T14" fmla="*/ 8720 w 558"/>
                    <a:gd name="T15" fmla="*/ 2013 h 324"/>
                    <a:gd name="T16" fmla="*/ 7938 w 558"/>
                    <a:gd name="T17" fmla="*/ 363 h 324"/>
                    <a:gd name="T18" fmla="*/ 6645 w 558"/>
                    <a:gd name="T19" fmla="*/ 35 h 32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558" h="324">
                      <a:moveTo>
                        <a:pt x="332" y="16"/>
                      </a:moveTo>
                      <a:cubicBezTo>
                        <a:pt x="4" y="176"/>
                        <a:pt x="4" y="176"/>
                        <a:pt x="4" y="176"/>
                      </a:cubicBezTo>
                      <a:cubicBezTo>
                        <a:pt x="0" y="242"/>
                        <a:pt x="0" y="242"/>
                        <a:pt x="0" y="242"/>
                      </a:cubicBezTo>
                      <a:cubicBezTo>
                        <a:pt x="39" y="322"/>
                        <a:pt x="39" y="322"/>
                        <a:pt x="39" y="322"/>
                      </a:cubicBezTo>
                      <a:cubicBezTo>
                        <a:pt x="39" y="322"/>
                        <a:pt x="135" y="320"/>
                        <a:pt x="136" y="322"/>
                      </a:cubicBezTo>
                      <a:cubicBezTo>
                        <a:pt x="138" y="324"/>
                        <a:pt x="414" y="298"/>
                        <a:pt x="414" y="298"/>
                      </a:cubicBezTo>
                      <a:cubicBezTo>
                        <a:pt x="522" y="251"/>
                        <a:pt x="522" y="251"/>
                        <a:pt x="522" y="251"/>
                      </a:cubicBezTo>
                      <a:cubicBezTo>
                        <a:pt x="523" y="248"/>
                        <a:pt x="558" y="106"/>
                        <a:pt x="558" y="106"/>
                      </a:cubicBezTo>
                      <a:cubicBezTo>
                        <a:pt x="508" y="19"/>
                        <a:pt x="508" y="19"/>
                        <a:pt x="508" y="19"/>
                      </a:cubicBezTo>
                      <a:cubicBezTo>
                        <a:pt x="508" y="19"/>
                        <a:pt x="425" y="0"/>
                        <a:pt x="425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83" name="Freeform 1277"/>
                <p:cNvSpPr/>
                <p:nvPr/>
              </p:nvSpPr>
              <p:spPr bwMode="auto">
                <a:xfrm>
                  <a:off x="1970" y="1598"/>
                  <a:ext cx="338" cy="846"/>
                </a:xfrm>
                <a:custGeom>
                  <a:avLst/>
                  <a:gdLst>
                    <a:gd name="T0" fmla="*/ 175 w 135"/>
                    <a:gd name="T1" fmla="*/ 5434 h 317"/>
                    <a:gd name="T2" fmla="*/ 458 w 135"/>
                    <a:gd name="T3" fmla="*/ 6026 h 317"/>
                    <a:gd name="T4" fmla="*/ 1850 w 135"/>
                    <a:gd name="T5" fmla="*/ 2164 h 317"/>
                    <a:gd name="T6" fmla="*/ 113 w 135"/>
                    <a:gd name="T7" fmla="*/ 0 h 317"/>
                    <a:gd name="T8" fmla="*/ 0 w 135"/>
                    <a:gd name="T9" fmla="*/ 662 h 317"/>
                    <a:gd name="T10" fmla="*/ 50 w 135"/>
                    <a:gd name="T11" fmla="*/ 683 h 317"/>
                    <a:gd name="T12" fmla="*/ 1304 w 135"/>
                    <a:gd name="T13" fmla="*/ 2322 h 317"/>
                    <a:gd name="T14" fmla="*/ 175 w 135"/>
                    <a:gd name="T15" fmla="*/ 5434 h 31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35" h="317">
                      <a:moveTo>
                        <a:pt x="11" y="286"/>
                      </a:moveTo>
                      <a:cubicBezTo>
                        <a:pt x="29" y="317"/>
                        <a:pt x="29" y="317"/>
                        <a:pt x="29" y="317"/>
                      </a:cubicBezTo>
                      <a:cubicBezTo>
                        <a:pt x="119" y="291"/>
                        <a:pt x="135" y="185"/>
                        <a:pt x="118" y="114"/>
                      </a:cubicBezTo>
                      <a:cubicBezTo>
                        <a:pt x="102" y="46"/>
                        <a:pt x="58" y="2"/>
                        <a:pt x="7" y="0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" y="36"/>
                        <a:pt x="2" y="36"/>
                        <a:pt x="3" y="36"/>
                      </a:cubicBezTo>
                      <a:cubicBezTo>
                        <a:pt x="37" y="38"/>
                        <a:pt x="71" y="70"/>
                        <a:pt x="83" y="122"/>
                      </a:cubicBezTo>
                      <a:cubicBezTo>
                        <a:pt x="96" y="176"/>
                        <a:pt x="88" y="270"/>
                        <a:pt x="11" y="2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84" name="Freeform 1278"/>
                <p:cNvSpPr/>
                <p:nvPr/>
              </p:nvSpPr>
              <p:spPr bwMode="auto">
                <a:xfrm>
                  <a:off x="1998" y="1676"/>
                  <a:ext cx="267" cy="752"/>
                </a:xfrm>
                <a:custGeom>
                  <a:avLst/>
                  <a:gdLst>
                    <a:gd name="T0" fmla="*/ 0 w 107"/>
                    <a:gd name="T1" fmla="*/ 77 h 282"/>
                    <a:gd name="T2" fmla="*/ 1215 w 107"/>
                    <a:gd name="T3" fmla="*/ 1821 h 282"/>
                    <a:gd name="T4" fmla="*/ 92 w 107"/>
                    <a:gd name="T5" fmla="*/ 4928 h 282"/>
                    <a:gd name="T6" fmla="*/ 312 w 107"/>
                    <a:gd name="T7" fmla="*/ 5347 h 282"/>
                    <a:gd name="T8" fmla="*/ 716 w 107"/>
                    <a:gd name="T9" fmla="*/ 4757 h 282"/>
                    <a:gd name="T10" fmla="*/ 1290 w 107"/>
                    <a:gd name="T11" fmla="*/ 1843 h 282"/>
                    <a:gd name="T12" fmla="*/ 0 w 107"/>
                    <a:gd name="T13" fmla="*/ 77 h 28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07" h="282">
                      <a:moveTo>
                        <a:pt x="0" y="4"/>
                      </a:moveTo>
                      <a:cubicBezTo>
                        <a:pt x="34" y="6"/>
                        <a:pt x="66" y="44"/>
                        <a:pt x="78" y="96"/>
                      </a:cubicBezTo>
                      <a:cubicBezTo>
                        <a:pt x="91" y="150"/>
                        <a:pt x="83" y="244"/>
                        <a:pt x="6" y="260"/>
                      </a:cubicBezTo>
                      <a:cubicBezTo>
                        <a:pt x="20" y="282"/>
                        <a:pt x="20" y="282"/>
                        <a:pt x="20" y="282"/>
                      </a:cubicBezTo>
                      <a:cubicBezTo>
                        <a:pt x="20" y="274"/>
                        <a:pt x="28" y="262"/>
                        <a:pt x="46" y="251"/>
                      </a:cubicBezTo>
                      <a:cubicBezTo>
                        <a:pt x="64" y="240"/>
                        <a:pt x="107" y="186"/>
                        <a:pt x="83" y="97"/>
                      </a:cubicBezTo>
                      <a:cubicBezTo>
                        <a:pt x="56" y="0"/>
                        <a:pt x="0" y="4"/>
                        <a:pt x="0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85" name="Freeform 1279"/>
                <p:cNvSpPr/>
                <p:nvPr/>
              </p:nvSpPr>
              <p:spPr bwMode="auto">
                <a:xfrm>
                  <a:off x="768" y="2073"/>
                  <a:ext cx="232" cy="485"/>
                </a:xfrm>
                <a:custGeom>
                  <a:avLst/>
                  <a:gdLst>
                    <a:gd name="T0" fmla="*/ 1399 w 93"/>
                    <a:gd name="T1" fmla="*/ 3443 h 182"/>
                    <a:gd name="T2" fmla="*/ 1444 w 93"/>
                    <a:gd name="T3" fmla="*/ 2763 h 182"/>
                    <a:gd name="T4" fmla="*/ 1399 w 93"/>
                    <a:gd name="T5" fmla="*/ 2763 h 182"/>
                    <a:gd name="T6" fmla="*/ 716 w 93"/>
                    <a:gd name="T7" fmla="*/ 1833 h 182"/>
                    <a:gd name="T8" fmla="*/ 716 w 93"/>
                    <a:gd name="T9" fmla="*/ 648 h 182"/>
                    <a:gd name="T10" fmla="*/ 853 w 93"/>
                    <a:gd name="T11" fmla="*/ 456 h 182"/>
                    <a:gd name="T12" fmla="*/ 449 w 93"/>
                    <a:gd name="T13" fmla="*/ 0 h 182"/>
                    <a:gd name="T14" fmla="*/ 167 w 93"/>
                    <a:gd name="T15" fmla="*/ 2001 h 182"/>
                    <a:gd name="T16" fmla="*/ 1399 w 93"/>
                    <a:gd name="T17" fmla="*/ 3443 h 1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93" h="182">
                      <a:moveTo>
                        <a:pt x="90" y="182"/>
                      </a:moveTo>
                      <a:cubicBezTo>
                        <a:pt x="93" y="146"/>
                        <a:pt x="93" y="146"/>
                        <a:pt x="93" y="146"/>
                      </a:cubicBezTo>
                      <a:cubicBezTo>
                        <a:pt x="92" y="146"/>
                        <a:pt x="91" y="146"/>
                        <a:pt x="90" y="146"/>
                      </a:cubicBezTo>
                      <a:cubicBezTo>
                        <a:pt x="62" y="146"/>
                        <a:pt x="49" y="108"/>
                        <a:pt x="46" y="97"/>
                      </a:cubicBezTo>
                      <a:cubicBezTo>
                        <a:pt x="38" y="69"/>
                        <a:pt x="41" y="44"/>
                        <a:pt x="46" y="34"/>
                      </a:cubicBezTo>
                      <a:cubicBezTo>
                        <a:pt x="48" y="29"/>
                        <a:pt x="51" y="25"/>
                        <a:pt x="55" y="24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3" y="18"/>
                        <a:pt x="0" y="66"/>
                        <a:pt x="11" y="106"/>
                      </a:cubicBezTo>
                      <a:cubicBezTo>
                        <a:pt x="24" y="154"/>
                        <a:pt x="54" y="182"/>
                        <a:pt x="90" y="1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86" name="Freeform 1280"/>
                <p:cNvSpPr/>
                <p:nvPr/>
              </p:nvSpPr>
              <p:spPr bwMode="auto">
                <a:xfrm>
                  <a:off x="840" y="1596"/>
                  <a:ext cx="1148" cy="541"/>
                </a:xfrm>
                <a:custGeom>
                  <a:avLst/>
                  <a:gdLst>
                    <a:gd name="T0" fmla="*/ 7181 w 459"/>
                    <a:gd name="T1" fmla="*/ 21 h 203"/>
                    <a:gd name="T2" fmla="*/ 7068 w 459"/>
                    <a:gd name="T3" fmla="*/ 21 h 203"/>
                    <a:gd name="T4" fmla="*/ 5680 w 459"/>
                    <a:gd name="T5" fmla="*/ 205 h 203"/>
                    <a:gd name="T6" fmla="*/ 3254 w 459"/>
                    <a:gd name="T7" fmla="*/ 1514 h 203"/>
                    <a:gd name="T8" fmla="*/ 1738 w 459"/>
                    <a:gd name="T9" fmla="*/ 2401 h 203"/>
                    <a:gd name="T10" fmla="*/ 33 w 459"/>
                    <a:gd name="T11" fmla="*/ 3353 h 203"/>
                    <a:gd name="T12" fmla="*/ 0 w 459"/>
                    <a:gd name="T13" fmla="*/ 3387 h 203"/>
                    <a:gd name="T14" fmla="*/ 408 w 459"/>
                    <a:gd name="T15" fmla="*/ 3843 h 203"/>
                    <a:gd name="T16" fmla="*/ 408 w 459"/>
                    <a:gd name="T17" fmla="*/ 3843 h 203"/>
                    <a:gd name="T18" fmla="*/ 1926 w 459"/>
                    <a:gd name="T19" fmla="*/ 3046 h 203"/>
                    <a:gd name="T20" fmla="*/ 3522 w 459"/>
                    <a:gd name="T21" fmla="*/ 2116 h 203"/>
                    <a:gd name="T22" fmla="*/ 5818 w 459"/>
                    <a:gd name="T23" fmla="*/ 874 h 203"/>
                    <a:gd name="T24" fmla="*/ 7056 w 459"/>
                    <a:gd name="T25" fmla="*/ 704 h 203"/>
                    <a:gd name="T26" fmla="*/ 7068 w 459"/>
                    <a:gd name="T27" fmla="*/ 682 h 203"/>
                    <a:gd name="T28" fmla="*/ 7181 w 459"/>
                    <a:gd name="T29" fmla="*/ 21 h 20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59" h="203">
                      <a:moveTo>
                        <a:pt x="459" y="1"/>
                      </a:moveTo>
                      <a:cubicBezTo>
                        <a:pt x="457" y="1"/>
                        <a:pt x="454" y="1"/>
                        <a:pt x="452" y="1"/>
                      </a:cubicBezTo>
                      <a:cubicBezTo>
                        <a:pt x="423" y="0"/>
                        <a:pt x="392" y="4"/>
                        <a:pt x="363" y="11"/>
                      </a:cubicBezTo>
                      <a:cubicBezTo>
                        <a:pt x="316" y="24"/>
                        <a:pt x="261" y="52"/>
                        <a:pt x="208" y="80"/>
                      </a:cubicBezTo>
                      <a:cubicBezTo>
                        <a:pt x="172" y="99"/>
                        <a:pt x="138" y="117"/>
                        <a:pt x="111" y="127"/>
                      </a:cubicBezTo>
                      <a:cubicBezTo>
                        <a:pt x="68" y="142"/>
                        <a:pt x="27" y="162"/>
                        <a:pt x="2" y="177"/>
                      </a:cubicBezTo>
                      <a:cubicBezTo>
                        <a:pt x="1" y="177"/>
                        <a:pt x="0" y="178"/>
                        <a:pt x="0" y="179"/>
                      </a:cubicBezTo>
                      <a:cubicBezTo>
                        <a:pt x="26" y="203"/>
                        <a:pt x="26" y="203"/>
                        <a:pt x="26" y="203"/>
                      </a:cubicBezTo>
                      <a:cubicBezTo>
                        <a:pt x="26" y="203"/>
                        <a:pt x="26" y="203"/>
                        <a:pt x="26" y="203"/>
                      </a:cubicBezTo>
                      <a:cubicBezTo>
                        <a:pt x="45" y="192"/>
                        <a:pt x="80" y="177"/>
                        <a:pt x="123" y="161"/>
                      </a:cubicBezTo>
                      <a:cubicBezTo>
                        <a:pt x="152" y="150"/>
                        <a:pt x="187" y="132"/>
                        <a:pt x="225" y="112"/>
                      </a:cubicBezTo>
                      <a:cubicBezTo>
                        <a:pt x="276" y="85"/>
                        <a:pt x="329" y="58"/>
                        <a:pt x="372" y="46"/>
                      </a:cubicBezTo>
                      <a:cubicBezTo>
                        <a:pt x="398" y="39"/>
                        <a:pt x="425" y="36"/>
                        <a:pt x="451" y="37"/>
                      </a:cubicBezTo>
                      <a:cubicBezTo>
                        <a:pt x="451" y="37"/>
                        <a:pt x="452" y="37"/>
                        <a:pt x="452" y="36"/>
                      </a:cubicBezTo>
                      <a:lnTo>
                        <a:pt x="459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87" name="Freeform 1281"/>
                <p:cNvSpPr/>
                <p:nvPr/>
              </p:nvSpPr>
              <p:spPr bwMode="auto">
                <a:xfrm>
                  <a:off x="853" y="1604"/>
                  <a:ext cx="1075" cy="520"/>
                </a:xfrm>
                <a:custGeom>
                  <a:avLst/>
                  <a:gdLst>
                    <a:gd name="T0" fmla="*/ 6720 w 430"/>
                    <a:gd name="T1" fmla="*/ 0 h 195"/>
                    <a:gd name="T2" fmla="*/ 5658 w 430"/>
                    <a:gd name="T3" fmla="*/ 205 h 195"/>
                    <a:gd name="T4" fmla="*/ 3250 w 430"/>
                    <a:gd name="T5" fmla="*/ 1515 h 195"/>
                    <a:gd name="T6" fmla="*/ 1738 w 430"/>
                    <a:gd name="T7" fmla="*/ 2389 h 195"/>
                    <a:gd name="T8" fmla="*/ 0 w 430"/>
                    <a:gd name="T9" fmla="*/ 3336 h 195"/>
                    <a:gd name="T10" fmla="*/ 333 w 430"/>
                    <a:gd name="T11" fmla="*/ 3699 h 195"/>
                    <a:gd name="T12" fmla="*/ 675 w 430"/>
                    <a:gd name="T13" fmla="*/ 3128 h 195"/>
                    <a:gd name="T14" fmla="*/ 2363 w 430"/>
                    <a:gd name="T15" fmla="*/ 2219 h 195"/>
                    <a:gd name="T16" fmla="*/ 4813 w 430"/>
                    <a:gd name="T17" fmla="*/ 704 h 195"/>
                    <a:gd name="T18" fmla="*/ 6720 w 430"/>
                    <a:gd name="T19" fmla="*/ 0 h 19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430" h="195">
                      <a:moveTo>
                        <a:pt x="430" y="0"/>
                      </a:moveTo>
                      <a:cubicBezTo>
                        <a:pt x="407" y="1"/>
                        <a:pt x="384" y="5"/>
                        <a:pt x="362" y="11"/>
                      </a:cubicBezTo>
                      <a:cubicBezTo>
                        <a:pt x="315" y="23"/>
                        <a:pt x="261" y="52"/>
                        <a:pt x="208" y="80"/>
                      </a:cubicBezTo>
                      <a:cubicBezTo>
                        <a:pt x="171" y="99"/>
                        <a:pt x="137" y="117"/>
                        <a:pt x="111" y="126"/>
                      </a:cubicBezTo>
                      <a:cubicBezTo>
                        <a:pt x="71" y="141"/>
                        <a:pt x="25" y="161"/>
                        <a:pt x="0" y="176"/>
                      </a:cubicBezTo>
                      <a:cubicBezTo>
                        <a:pt x="21" y="195"/>
                        <a:pt x="21" y="195"/>
                        <a:pt x="21" y="195"/>
                      </a:cubicBezTo>
                      <a:cubicBezTo>
                        <a:pt x="17" y="186"/>
                        <a:pt x="19" y="175"/>
                        <a:pt x="43" y="165"/>
                      </a:cubicBezTo>
                      <a:cubicBezTo>
                        <a:pt x="67" y="155"/>
                        <a:pt x="120" y="133"/>
                        <a:pt x="151" y="117"/>
                      </a:cubicBezTo>
                      <a:cubicBezTo>
                        <a:pt x="183" y="102"/>
                        <a:pt x="283" y="50"/>
                        <a:pt x="308" y="37"/>
                      </a:cubicBezTo>
                      <a:cubicBezTo>
                        <a:pt x="332" y="24"/>
                        <a:pt x="411" y="0"/>
                        <a:pt x="43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88" name="Freeform 1282"/>
                <p:cNvSpPr/>
                <p:nvPr/>
              </p:nvSpPr>
              <p:spPr bwMode="auto">
                <a:xfrm>
                  <a:off x="993" y="2361"/>
                  <a:ext cx="1050" cy="203"/>
                </a:xfrm>
                <a:custGeom>
                  <a:avLst/>
                  <a:gdLst>
                    <a:gd name="T0" fmla="*/ 6283 w 420"/>
                    <a:gd name="T1" fmla="*/ 0 h 76"/>
                    <a:gd name="T2" fmla="*/ 6283 w 420"/>
                    <a:gd name="T3" fmla="*/ 0 h 76"/>
                    <a:gd name="T4" fmla="*/ 2583 w 420"/>
                    <a:gd name="T5" fmla="*/ 593 h 76"/>
                    <a:gd name="T6" fmla="*/ 1220 w 420"/>
                    <a:gd name="T7" fmla="*/ 662 h 76"/>
                    <a:gd name="T8" fmla="*/ 95 w 420"/>
                    <a:gd name="T9" fmla="*/ 727 h 76"/>
                    <a:gd name="T10" fmla="*/ 50 w 420"/>
                    <a:gd name="T11" fmla="*/ 727 h 76"/>
                    <a:gd name="T12" fmla="*/ 0 w 420"/>
                    <a:gd name="T13" fmla="*/ 1392 h 76"/>
                    <a:gd name="T14" fmla="*/ 33 w 420"/>
                    <a:gd name="T15" fmla="*/ 1413 h 76"/>
                    <a:gd name="T16" fmla="*/ 1300 w 420"/>
                    <a:gd name="T17" fmla="*/ 1357 h 76"/>
                    <a:gd name="T18" fmla="*/ 2595 w 420"/>
                    <a:gd name="T19" fmla="*/ 1277 h 76"/>
                    <a:gd name="T20" fmla="*/ 6500 w 420"/>
                    <a:gd name="T21" fmla="*/ 628 h 76"/>
                    <a:gd name="T22" fmla="*/ 6563 w 420"/>
                    <a:gd name="T23" fmla="*/ 593 h 76"/>
                    <a:gd name="T24" fmla="*/ 6283 w 420"/>
                    <a:gd name="T25" fmla="*/ 0 h 7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20" h="76">
                      <a:moveTo>
                        <a:pt x="402" y="0"/>
                      </a:moveTo>
                      <a:cubicBezTo>
                        <a:pt x="402" y="0"/>
                        <a:pt x="402" y="0"/>
                        <a:pt x="402" y="0"/>
                      </a:cubicBezTo>
                      <a:cubicBezTo>
                        <a:pt x="339" y="28"/>
                        <a:pt x="243" y="29"/>
                        <a:pt x="165" y="31"/>
                      </a:cubicBezTo>
                      <a:cubicBezTo>
                        <a:pt x="130" y="32"/>
                        <a:pt x="100" y="32"/>
                        <a:pt x="78" y="35"/>
                      </a:cubicBezTo>
                      <a:cubicBezTo>
                        <a:pt x="50" y="39"/>
                        <a:pt x="26" y="40"/>
                        <a:pt x="6" y="38"/>
                      </a:cubicBezTo>
                      <a:cubicBezTo>
                        <a:pt x="4" y="38"/>
                        <a:pt x="3" y="38"/>
                        <a:pt x="3" y="38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1" y="73"/>
                        <a:pt x="1" y="73"/>
                        <a:pt x="2" y="74"/>
                      </a:cubicBezTo>
                      <a:cubicBezTo>
                        <a:pt x="25" y="76"/>
                        <a:pt x="52" y="75"/>
                        <a:pt x="83" y="71"/>
                      </a:cubicBezTo>
                      <a:cubicBezTo>
                        <a:pt x="102" y="68"/>
                        <a:pt x="132" y="67"/>
                        <a:pt x="166" y="67"/>
                      </a:cubicBezTo>
                      <a:cubicBezTo>
                        <a:pt x="246" y="65"/>
                        <a:pt x="347" y="63"/>
                        <a:pt x="416" y="33"/>
                      </a:cubicBezTo>
                      <a:cubicBezTo>
                        <a:pt x="418" y="33"/>
                        <a:pt x="419" y="32"/>
                        <a:pt x="420" y="31"/>
                      </a:cubicBezTo>
                      <a:lnTo>
                        <a:pt x="40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89" name="Freeform 1283"/>
                <p:cNvSpPr/>
                <p:nvPr/>
              </p:nvSpPr>
              <p:spPr bwMode="auto">
                <a:xfrm>
                  <a:off x="1038" y="2385"/>
                  <a:ext cx="937" cy="104"/>
                </a:xfrm>
                <a:custGeom>
                  <a:avLst/>
                  <a:gdLst>
                    <a:gd name="T0" fmla="*/ 5849 w 375"/>
                    <a:gd name="T1" fmla="*/ 0 h 39"/>
                    <a:gd name="T2" fmla="*/ 2291 w 375"/>
                    <a:gd name="T3" fmla="*/ 512 h 39"/>
                    <a:gd name="T4" fmla="*/ 937 w 375"/>
                    <a:gd name="T5" fmla="*/ 589 h 39"/>
                    <a:gd name="T6" fmla="*/ 0 w 375"/>
                    <a:gd name="T7" fmla="*/ 661 h 39"/>
                    <a:gd name="T8" fmla="*/ 1042 w 375"/>
                    <a:gd name="T9" fmla="*/ 704 h 39"/>
                    <a:gd name="T10" fmla="*/ 2903 w 375"/>
                    <a:gd name="T11" fmla="*/ 661 h 39"/>
                    <a:gd name="T12" fmla="*/ 5849 w 375"/>
                    <a:gd name="T13" fmla="*/ 0 h 3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75" h="39">
                      <a:moveTo>
                        <a:pt x="375" y="0"/>
                      </a:moveTo>
                      <a:cubicBezTo>
                        <a:pt x="312" y="24"/>
                        <a:pt x="221" y="26"/>
                        <a:pt x="147" y="27"/>
                      </a:cubicBezTo>
                      <a:cubicBezTo>
                        <a:pt x="112" y="28"/>
                        <a:pt x="82" y="28"/>
                        <a:pt x="60" y="31"/>
                      </a:cubicBezTo>
                      <a:cubicBezTo>
                        <a:pt x="37" y="34"/>
                        <a:pt x="18" y="36"/>
                        <a:pt x="0" y="35"/>
                      </a:cubicBezTo>
                      <a:cubicBezTo>
                        <a:pt x="21" y="39"/>
                        <a:pt x="47" y="37"/>
                        <a:pt x="67" y="37"/>
                      </a:cubicBezTo>
                      <a:cubicBezTo>
                        <a:pt x="87" y="37"/>
                        <a:pt x="151" y="35"/>
                        <a:pt x="186" y="35"/>
                      </a:cubicBezTo>
                      <a:cubicBezTo>
                        <a:pt x="222" y="35"/>
                        <a:pt x="341" y="21"/>
                        <a:pt x="375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90" name="Freeform 1284"/>
                <p:cNvSpPr/>
                <p:nvPr/>
              </p:nvSpPr>
              <p:spPr bwMode="auto">
                <a:xfrm>
                  <a:off x="905" y="1692"/>
                  <a:ext cx="1065" cy="456"/>
                </a:xfrm>
                <a:custGeom>
                  <a:avLst/>
                  <a:gdLst>
                    <a:gd name="T0" fmla="*/ 6645 w 426"/>
                    <a:gd name="T1" fmla="*/ 21 h 171"/>
                    <a:gd name="T2" fmla="*/ 5408 w 426"/>
                    <a:gd name="T3" fmla="*/ 192 h 171"/>
                    <a:gd name="T4" fmla="*/ 3113 w 426"/>
                    <a:gd name="T5" fmla="*/ 1443 h 171"/>
                    <a:gd name="T6" fmla="*/ 1520 w 426"/>
                    <a:gd name="T7" fmla="*/ 2368 h 171"/>
                    <a:gd name="T8" fmla="*/ 0 w 426"/>
                    <a:gd name="T9" fmla="*/ 3165 h 171"/>
                    <a:gd name="T10" fmla="*/ 63 w 426"/>
                    <a:gd name="T11" fmla="*/ 3243 h 171"/>
                    <a:gd name="T12" fmla="*/ 1550 w 426"/>
                    <a:gd name="T13" fmla="*/ 2467 h 171"/>
                    <a:gd name="T14" fmla="*/ 3158 w 426"/>
                    <a:gd name="T15" fmla="*/ 1536 h 171"/>
                    <a:gd name="T16" fmla="*/ 5425 w 426"/>
                    <a:gd name="T17" fmla="*/ 307 h 171"/>
                    <a:gd name="T18" fmla="*/ 6625 w 426"/>
                    <a:gd name="T19" fmla="*/ 115 h 171"/>
                    <a:gd name="T20" fmla="*/ 6645 w 426"/>
                    <a:gd name="T21" fmla="*/ 115 h 171"/>
                    <a:gd name="T22" fmla="*/ 6658 w 426"/>
                    <a:gd name="T23" fmla="*/ 0 h 171"/>
                    <a:gd name="T24" fmla="*/ 6645 w 426"/>
                    <a:gd name="T25" fmla="*/ 21 h 17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26" h="171">
                      <a:moveTo>
                        <a:pt x="425" y="1"/>
                      </a:moveTo>
                      <a:cubicBezTo>
                        <a:pt x="399" y="0"/>
                        <a:pt x="372" y="3"/>
                        <a:pt x="346" y="10"/>
                      </a:cubicBezTo>
                      <a:cubicBezTo>
                        <a:pt x="303" y="22"/>
                        <a:pt x="250" y="49"/>
                        <a:pt x="199" y="76"/>
                      </a:cubicBezTo>
                      <a:cubicBezTo>
                        <a:pt x="161" y="96"/>
                        <a:pt x="126" y="114"/>
                        <a:pt x="97" y="125"/>
                      </a:cubicBezTo>
                      <a:cubicBezTo>
                        <a:pt x="54" y="141"/>
                        <a:pt x="19" y="156"/>
                        <a:pt x="0" y="167"/>
                      </a:cubicBezTo>
                      <a:cubicBezTo>
                        <a:pt x="4" y="171"/>
                        <a:pt x="4" y="171"/>
                        <a:pt x="4" y="171"/>
                      </a:cubicBezTo>
                      <a:cubicBezTo>
                        <a:pt x="25" y="160"/>
                        <a:pt x="59" y="145"/>
                        <a:pt x="99" y="130"/>
                      </a:cubicBezTo>
                      <a:cubicBezTo>
                        <a:pt x="129" y="120"/>
                        <a:pt x="164" y="101"/>
                        <a:pt x="202" y="81"/>
                      </a:cubicBezTo>
                      <a:cubicBezTo>
                        <a:pt x="253" y="55"/>
                        <a:pt x="305" y="27"/>
                        <a:pt x="347" y="16"/>
                      </a:cubicBezTo>
                      <a:cubicBezTo>
                        <a:pt x="373" y="9"/>
                        <a:pt x="400" y="6"/>
                        <a:pt x="424" y="6"/>
                      </a:cubicBezTo>
                      <a:cubicBezTo>
                        <a:pt x="425" y="6"/>
                        <a:pt x="425" y="6"/>
                        <a:pt x="425" y="6"/>
                      </a:cubicBezTo>
                      <a:cubicBezTo>
                        <a:pt x="426" y="0"/>
                        <a:pt x="426" y="0"/>
                        <a:pt x="426" y="0"/>
                      </a:cubicBezTo>
                      <a:cubicBezTo>
                        <a:pt x="426" y="1"/>
                        <a:pt x="425" y="1"/>
                        <a:pt x="42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91" name="Freeform 1285"/>
                <p:cNvSpPr/>
                <p:nvPr/>
              </p:nvSpPr>
              <p:spPr bwMode="auto">
                <a:xfrm>
                  <a:off x="863" y="2137"/>
                  <a:ext cx="140" cy="325"/>
                </a:xfrm>
                <a:custGeom>
                  <a:avLst/>
                  <a:gdLst>
                    <a:gd name="T0" fmla="*/ 208 w 56"/>
                    <a:gd name="T1" fmla="*/ 1340 h 122"/>
                    <a:gd name="T2" fmla="*/ 208 w 56"/>
                    <a:gd name="T3" fmla="*/ 226 h 122"/>
                    <a:gd name="T4" fmla="*/ 313 w 56"/>
                    <a:gd name="T5" fmla="*/ 93 h 122"/>
                    <a:gd name="T6" fmla="*/ 333 w 56"/>
                    <a:gd name="T7" fmla="*/ 93 h 122"/>
                    <a:gd name="T8" fmla="*/ 270 w 56"/>
                    <a:gd name="T9" fmla="*/ 0 h 122"/>
                    <a:gd name="T10" fmla="*/ 270 w 56"/>
                    <a:gd name="T11" fmla="*/ 0 h 122"/>
                    <a:gd name="T12" fmla="*/ 125 w 56"/>
                    <a:gd name="T13" fmla="*/ 192 h 122"/>
                    <a:gd name="T14" fmla="*/ 125 w 56"/>
                    <a:gd name="T15" fmla="*/ 1377 h 122"/>
                    <a:gd name="T16" fmla="*/ 770 w 56"/>
                    <a:gd name="T17" fmla="*/ 2307 h 122"/>
                    <a:gd name="T18" fmla="*/ 770 w 56"/>
                    <a:gd name="T19" fmla="*/ 2307 h 122"/>
                    <a:gd name="T20" fmla="*/ 770 w 56"/>
                    <a:gd name="T21" fmla="*/ 2307 h 122"/>
                    <a:gd name="T22" fmla="*/ 770 w 56"/>
                    <a:gd name="T23" fmla="*/ 2307 h 122"/>
                    <a:gd name="T24" fmla="*/ 813 w 56"/>
                    <a:gd name="T25" fmla="*/ 2307 h 122"/>
                    <a:gd name="T26" fmla="*/ 863 w 56"/>
                    <a:gd name="T27" fmla="*/ 2307 h 122"/>
                    <a:gd name="T28" fmla="*/ 875 w 56"/>
                    <a:gd name="T29" fmla="*/ 2227 h 122"/>
                    <a:gd name="T30" fmla="*/ 875 w 56"/>
                    <a:gd name="T31" fmla="*/ 2214 h 122"/>
                    <a:gd name="T32" fmla="*/ 875 w 56"/>
                    <a:gd name="T33" fmla="*/ 2192 h 122"/>
                    <a:gd name="T34" fmla="*/ 813 w 56"/>
                    <a:gd name="T35" fmla="*/ 2192 h 122"/>
                    <a:gd name="T36" fmla="*/ 208 w 56"/>
                    <a:gd name="T37" fmla="*/ 1340 h 12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56" h="122">
                      <a:moveTo>
                        <a:pt x="13" y="71"/>
                      </a:moveTo>
                      <a:cubicBezTo>
                        <a:pt x="6" y="44"/>
                        <a:pt x="9" y="21"/>
                        <a:pt x="13" y="12"/>
                      </a:cubicBezTo>
                      <a:cubicBezTo>
                        <a:pt x="15" y="8"/>
                        <a:pt x="19" y="6"/>
                        <a:pt x="20" y="5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3" y="1"/>
                        <a:pt x="10" y="5"/>
                        <a:pt x="8" y="10"/>
                      </a:cubicBezTo>
                      <a:cubicBezTo>
                        <a:pt x="3" y="20"/>
                        <a:pt x="0" y="45"/>
                        <a:pt x="8" y="73"/>
                      </a:cubicBezTo>
                      <a:cubicBezTo>
                        <a:pt x="11" y="84"/>
                        <a:pt x="23" y="120"/>
                        <a:pt x="49" y="122"/>
                      </a:cubicBezTo>
                      <a:cubicBezTo>
                        <a:pt x="49" y="122"/>
                        <a:pt x="49" y="122"/>
                        <a:pt x="49" y="122"/>
                      </a:cubicBezTo>
                      <a:cubicBezTo>
                        <a:pt x="49" y="122"/>
                        <a:pt x="49" y="122"/>
                        <a:pt x="49" y="122"/>
                      </a:cubicBezTo>
                      <a:cubicBezTo>
                        <a:pt x="49" y="122"/>
                        <a:pt x="49" y="122"/>
                        <a:pt x="49" y="122"/>
                      </a:cubicBezTo>
                      <a:cubicBezTo>
                        <a:pt x="50" y="122"/>
                        <a:pt x="51" y="122"/>
                        <a:pt x="52" y="122"/>
                      </a:cubicBezTo>
                      <a:cubicBezTo>
                        <a:pt x="53" y="122"/>
                        <a:pt x="54" y="122"/>
                        <a:pt x="55" y="122"/>
                      </a:cubicBezTo>
                      <a:cubicBezTo>
                        <a:pt x="56" y="118"/>
                        <a:pt x="56" y="118"/>
                        <a:pt x="56" y="118"/>
                      </a:cubicBezTo>
                      <a:cubicBezTo>
                        <a:pt x="56" y="118"/>
                        <a:pt x="56" y="117"/>
                        <a:pt x="56" y="117"/>
                      </a:cubicBezTo>
                      <a:cubicBezTo>
                        <a:pt x="56" y="116"/>
                        <a:pt x="56" y="116"/>
                        <a:pt x="56" y="116"/>
                      </a:cubicBezTo>
                      <a:cubicBezTo>
                        <a:pt x="52" y="116"/>
                        <a:pt x="52" y="116"/>
                        <a:pt x="52" y="116"/>
                      </a:cubicBezTo>
                      <a:cubicBezTo>
                        <a:pt x="28" y="116"/>
                        <a:pt x="16" y="82"/>
                        <a:pt x="13" y="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92" name="Freeform 1286"/>
                <p:cNvSpPr/>
                <p:nvPr/>
              </p:nvSpPr>
              <p:spPr bwMode="auto">
                <a:xfrm>
                  <a:off x="1968" y="1692"/>
                  <a:ext cx="242" cy="669"/>
                </a:xfrm>
                <a:custGeom>
                  <a:avLst/>
                  <a:gdLst>
                    <a:gd name="T0" fmla="*/ 1307 w 97"/>
                    <a:gd name="T1" fmla="*/ 1647 h 251"/>
                    <a:gd name="T2" fmla="*/ 62 w 97"/>
                    <a:gd name="T3" fmla="*/ 21 h 251"/>
                    <a:gd name="T4" fmla="*/ 12 w 97"/>
                    <a:gd name="T5" fmla="*/ 0 h 251"/>
                    <a:gd name="T6" fmla="*/ 0 w 97"/>
                    <a:gd name="T7" fmla="*/ 115 h 251"/>
                    <a:gd name="T8" fmla="*/ 0 w 97"/>
                    <a:gd name="T9" fmla="*/ 115 h 251"/>
                    <a:gd name="T10" fmla="*/ 12 w 97"/>
                    <a:gd name="T11" fmla="*/ 136 h 251"/>
                    <a:gd name="T12" fmla="*/ 42 w 97"/>
                    <a:gd name="T13" fmla="*/ 136 h 251"/>
                    <a:gd name="T14" fmla="*/ 1212 w 97"/>
                    <a:gd name="T15" fmla="*/ 1669 h 251"/>
                    <a:gd name="T16" fmla="*/ 978 w 97"/>
                    <a:gd name="T17" fmla="*/ 3958 h 251"/>
                    <a:gd name="T18" fmla="*/ 167 w 97"/>
                    <a:gd name="T19" fmla="*/ 4638 h 251"/>
                    <a:gd name="T20" fmla="*/ 137 w 97"/>
                    <a:gd name="T21" fmla="*/ 4659 h 251"/>
                    <a:gd name="T22" fmla="*/ 187 w 97"/>
                    <a:gd name="T23" fmla="*/ 4752 h 251"/>
                    <a:gd name="T24" fmla="*/ 1307 w 97"/>
                    <a:gd name="T25" fmla="*/ 1647 h 25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7" h="251">
                      <a:moveTo>
                        <a:pt x="84" y="87"/>
                      </a:moveTo>
                      <a:cubicBezTo>
                        <a:pt x="72" y="35"/>
                        <a:pt x="38" y="3"/>
                        <a:pt x="4" y="1"/>
                      </a:cubicBezTo>
                      <a:cubicBezTo>
                        <a:pt x="3" y="1"/>
                        <a:pt x="2" y="1"/>
                        <a:pt x="1" y="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1" y="7"/>
                        <a:pt x="1" y="7"/>
                        <a:pt x="1" y="7"/>
                      </a:cubicBezTo>
                      <a:cubicBezTo>
                        <a:pt x="3" y="7"/>
                        <a:pt x="3" y="7"/>
                        <a:pt x="3" y="7"/>
                      </a:cubicBezTo>
                      <a:cubicBezTo>
                        <a:pt x="36" y="9"/>
                        <a:pt x="67" y="42"/>
                        <a:pt x="78" y="88"/>
                      </a:cubicBezTo>
                      <a:cubicBezTo>
                        <a:pt x="87" y="124"/>
                        <a:pt x="85" y="175"/>
                        <a:pt x="63" y="209"/>
                      </a:cubicBezTo>
                      <a:cubicBezTo>
                        <a:pt x="51" y="228"/>
                        <a:pt x="34" y="241"/>
                        <a:pt x="11" y="245"/>
                      </a:cubicBezTo>
                      <a:cubicBezTo>
                        <a:pt x="10" y="245"/>
                        <a:pt x="10" y="246"/>
                        <a:pt x="9" y="246"/>
                      </a:cubicBezTo>
                      <a:cubicBezTo>
                        <a:pt x="12" y="251"/>
                        <a:pt x="12" y="251"/>
                        <a:pt x="12" y="251"/>
                      </a:cubicBezTo>
                      <a:cubicBezTo>
                        <a:pt x="89" y="235"/>
                        <a:pt x="97" y="141"/>
                        <a:pt x="84" y="8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93" name="Freeform 1287"/>
                <p:cNvSpPr/>
                <p:nvPr/>
              </p:nvSpPr>
              <p:spPr bwMode="auto">
                <a:xfrm>
                  <a:off x="1000" y="2348"/>
                  <a:ext cx="998" cy="120"/>
                </a:xfrm>
                <a:custGeom>
                  <a:avLst/>
                  <a:gdLst>
                    <a:gd name="T0" fmla="*/ 6193 w 399"/>
                    <a:gd name="T1" fmla="*/ 0 h 45"/>
                    <a:gd name="T2" fmla="*/ 2534 w 399"/>
                    <a:gd name="T3" fmla="*/ 568 h 45"/>
                    <a:gd name="T4" fmla="*/ 1158 w 399"/>
                    <a:gd name="T5" fmla="*/ 648 h 45"/>
                    <a:gd name="T6" fmla="*/ 50 w 399"/>
                    <a:gd name="T7" fmla="*/ 704 h 45"/>
                    <a:gd name="T8" fmla="*/ 20 w 399"/>
                    <a:gd name="T9" fmla="*/ 704 h 45"/>
                    <a:gd name="T10" fmla="*/ 0 w 399"/>
                    <a:gd name="T11" fmla="*/ 819 h 45"/>
                    <a:gd name="T12" fmla="*/ 50 w 399"/>
                    <a:gd name="T13" fmla="*/ 819 h 45"/>
                    <a:gd name="T14" fmla="*/ 1176 w 399"/>
                    <a:gd name="T15" fmla="*/ 760 h 45"/>
                    <a:gd name="T16" fmla="*/ 2534 w 399"/>
                    <a:gd name="T17" fmla="*/ 683 h 45"/>
                    <a:gd name="T18" fmla="*/ 6243 w 399"/>
                    <a:gd name="T19" fmla="*/ 93 h 45"/>
                    <a:gd name="T20" fmla="*/ 6243 w 399"/>
                    <a:gd name="T21" fmla="*/ 93 h 45"/>
                    <a:gd name="T22" fmla="*/ 6193 w 399"/>
                    <a:gd name="T23" fmla="*/ 0 h 4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99" h="45">
                      <a:moveTo>
                        <a:pt x="396" y="0"/>
                      </a:moveTo>
                      <a:cubicBezTo>
                        <a:pt x="335" y="27"/>
                        <a:pt x="239" y="28"/>
                        <a:pt x="162" y="30"/>
                      </a:cubicBezTo>
                      <a:cubicBezTo>
                        <a:pt x="127" y="31"/>
                        <a:pt x="96" y="31"/>
                        <a:pt x="74" y="34"/>
                      </a:cubicBezTo>
                      <a:cubicBezTo>
                        <a:pt x="44" y="38"/>
                        <a:pt x="22" y="39"/>
                        <a:pt x="3" y="37"/>
                      </a:cubicBezTo>
                      <a:cubicBezTo>
                        <a:pt x="3" y="37"/>
                        <a:pt x="2" y="37"/>
                        <a:pt x="1" y="3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3"/>
                        <a:pt x="1" y="43"/>
                        <a:pt x="3" y="43"/>
                      </a:cubicBezTo>
                      <a:cubicBezTo>
                        <a:pt x="23" y="45"/>
                        <a:pt x="47" y="44"/>
                        <a:pt x="75" y="40"/>
                      </a:cubicBezTo>
                      <a:cubicBezTo>
                        <a:pt x="97" y="37"/>
                        <a:pt x="127" y="37"/>
                        <a:pt x="162" y="36"/>
                      </a:cubicBezTo>
                      <a:cubicBezTo>
                        <a:pt x="240" y="34"/>
                        <a:pt x="336" y="33"/>
                        <a:pt x="399" y="5"/>
                      </a:cubicBezTo>
                      <a:cubicBezTo>
                        <a:pt x="399" y="5"/>
                        <a:pt x="399" y="5"/>
                        <a:pt x="399" y="5"/>
                      </a:cubicBezTo>
                      <a:lnTo>
                        <a:pt x="39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94" name="Freeform 1288"/>
                <p:cNvSpPr>
                  <a:spLocks noEditPoints="1"/>
                </p:cNvSpPr>
                <p:nvPr/>
              </p:nvSpPr>
              <p:spPr bwMode="auto">
                <a:xfrm>
                  <a:off x="890" y="1742"/>
                  <a:ext cx="1263" cy="699"/>
                </a:xfrm>
                <a:custGeom>
                  <a:avLst/>
                  <a:gdLst>
                    <a:gd name="T0" fmla="*/ 7818 w 505"/>
                    <a:gd name="T1" fmla="*/ 1345 h 262"/>
                    <a:gd name="T2" fmla="*/ 7380 w 505"/>
                    <a:gd name="T3" fmla="*/ 320 h 262"/>
                    <a:gd name="T4" fmla="*/ 6775 w 505"/>
                    <a:gd name="T5" fmla="*/ 0 h 262"/>
                    <a:gd name="T6" fmla="*/ 5617 w 505"/>
                    <a:gd name="T7" fmla="*/ 171 h 262"/>
                    <a:gd name="T8" fmla="*/ 3366 w 505"/>
                    <a:gd name="T9" fmla="*/ 1387 h 262"/>
                    <a:gd name="T10" fmla="*/ 2864 w 505"/>
                    <a:gd name="T11" fmla="*/ 1707 h 262"/>
                    <a:gd name="T12" fmla="*/ 1813 w 505"/>
                    <a:gd name="T13" fmla="*/ 2334 h 262"/>
                    <a:gd name="T14" fmla="*/ 863 w 505"/>
                    <a:gd name="T15" fmla="*/ 2791 h 262"/>
                    <a:gd name="T16" fmla="*/ 113 w 505"/>
                    <a:gd name="T17" fmla="*/ 3951 h 262"/>
                    <a:gd name="T18" fmla="*/ 220 w 505"/>
                    <a:gd name="T19" fmla="*/ 4405 h 262"/>
                    <a:gd name="T20" fmla="*/ 563 w 505"/>
                    <a:gd name="T21" fmla="*/ 4826 h 262"/>
                    <a:gd name="T22" fmla="*/ 1833 w 505"/>
                    <a:gd name="T23" fmla="*/ 4840 h 262"/>
                    <a:gd name="T24" fmla="*/ 3221 w 505"/>
                    <a:gd name="T25" fmla="*/ 4770 h 262"/>
                    <a:gd name="T26" fmla="*/ 6568 w 505"/>
                    <a:gd name="T27" fmla="*/ 4327 h 262"/>
                    <a:gd name="T28" fmla="*/ 6588 w 505"/>
                    <a:gd name="T29" fmla="*/ 4327 h 262"/>
                    <a:gd name="T30" fmla="*/ 7538 w 505"/>
                    <a:gd name="T31" fmla="*/ 3551 h 262"/>
                    <a:gd name="T32" fmla="*/ 7901 w 505"/>
                    <a:gd name="T33" fmla="*/ 2129 h 262"/>
                    <a:gd name="T34" fmla="*/ 7818 w 505"/>
                    <a:gd name="T35" fmla="*/ 1345 h 262"/>
                    <a:gd name="T36" fmla="*/ 7463 w 505"/>
                    <a:gd name="T37" fmla="*/ 3474 h 262"/>
                    <a:gd name="T38" fmla="*/ 6538 w 505"/>
                    <a:gd name="T39" fmla="*/ 4213 h 262"/>
                    <a:gd name="T40" fmla="*/ 3221 w 505"/>
                    <a:gd name="T41" fmla="*/ 4656 h 262"/>
                    <a:gd name="T42" fmla="*/ 1833 w 505"/>
                    <a:gd name="T43" fmla="*/ 4728 h 262"/>
                    <a:gd name="T44" fmla="*/ 595 w 505"/>
                    <a:gd name="T45" fmla="*/ 4712 h 262"/>
                    <a:gd name="T46" fmla="*/ 313 w 505"/>
                    <a:gd name="T47" fmla="*/ 4370 h 262"/>
                    <a:gd name="T48" fmla="*/ 208 w 505"/>
                    <a:gd name="T49" fmla="*/ 3914 h 262"/>
                    <a:gd name="T50" fmla="*/ 895 w 505"/>
                    <a:gd name="T51" fmla="*/ 2905 h 262"/>
                    <a:gd name="T52" fmla="*/ 1846 w 505"/>
                    <a:gd name="T53" fmla="*/ 2449 h 262"/>
                    <a:gd name="T54" fmla="*/ 3409 w 505"/>
                    <a:gd name="T55" fmla="*/ 1481 h 262"/>
                    <a:gd name="T56" fmla="*/ 5647 w 505"/>
                    <a:gd name="T57" fmla="*/ 285 h 262"/>
                    <a:gd name="T58" fmla="*/ 6755 w 505"/>
                    <a:gd name="T59" fmla="*/ 115 h 262"/>
                    <a:gd name="T60" fmla="*/ 7318 w 505"/>
                    <a:gd name="T61" fmla="*/ 398 h 262"/>
                    <a:gd name="T62" fmla="*/ 7726 w 505"/>
                    <a:gd name="T63" fmla="*/ 1366 h 262"/>
                    <a:gd name="T64" fmla="*/ 7806 w 505"/>
                    <a:gd name="T65" fmla="*/ 2129 h 262"/>
                    <a:gd name="T66" fmla="*/ 7463 w 505"/>
                    <a:gd name="T67" fmla="*/ 3474 h 262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505" h="262">
                      <a:moveTo>
                        <a:pt x="500" y="71"/>
                      </a:moveTo>
                      <a:cubicBezTo>
                        <a:pt x="495" y="49"/>
                        <a:pt x="486" y="31"/>
                        <a:pt x="472" y="17"/>
                      </a:cubicBezTo>
                      <a:cubicBezTo>
                        <a:pt x="464" y="9"/>
                        <a:pt x="454" y="2"/>
                        <a:pt x="433" y="0"/>
                      </a:cubicBezTo>
                      <a:cubicBezTo>
                        <a:pt x="409" y="0"/>
                        <a:pt x="385" y="3"/>
                        <a:pt x="359" y="9"/>
                      </a:cubicBezTo>
                      <a:cubicBezTo>
                        <a:pt x="318" y="20"/>
                        <a:pt x="265" y="46"/>
                        <a:pt x="215" y="73"/>
                      </a:cubicBezTo>
                      <a:cubicBezTo>
                        <a:pt x="183" y="90"/>
                        <a:pt x="183" y="90"/>
                        <a:pt x="183" y="90"/>
                      </a:cubicBezTo>
                      <a:cubicBezTo>
                        <a:pt x="159" y="103"/>
                        <a:pt x="136" y="116"/>
                        <a:pt x="116" y="123"/>
                      </a:cubicBezTo>
                      <a:cubicBezTo>
                        <a:pt x="98" y="130"/>
                        <a:pt x="72" y="139"/>
                        <a:pt x="55" y="147"/>
                      </a:cubicBezTo>
                      <a:cubicBezTo>
                        <a:pt x="31" y="156"/>
                        <a:pt x="0" y="173"/>
                        <a:pt x="7" y="208"/>
                      </a:cubicBezTo>
                      <a:cubicBezTo>
                        <a:pt x="9" y="217"/>
                        <a:pt x="11" y="225"/>
                        <a:pt x="14" y="232"/>
                      </a:cubicBezTo>
                      <a:cubicBezTo>
                        <a:pt x="15" y="233"/>
                        <a:pt x="21" y="248"/>
                        <a:pt x="36" y="254"/>
                      </a:cubicBezTo>
                      <a:cubicBezTo>
                        <a:pt x="58" y="262"/>
                        <a:pt x="100" y="257"/>
                        <a:pt x="117" y="255"/>
                      </a:cubicBezTo>
                      <a:cubicBezTo>
                        <a:pt x="140" y="252"/>
                        <a:pt x="170" y="252"/>
                        <a:pt x="206" y="251"/>
                      </a:cubicBezTo>
                      <a:cubicBezTo>
                        <a:pt x="274" y="250"/>
                        <a:pt x="360" y="248"/>
                        <a:pt x="420" y="228"/>
                      </a:cubicBezTo>
                      <a:cubicBezTo>
                        <a:pt x="421" y="228"/>
                        <a:pt x="421" y="228"/>
                        <a:pt x="421" y="228"/>
                      </a:cubicBezTo>
                      <a:cubicBezTo>
                        <a:pt x="449" y="219"/>
                        <a:pt x="470" y="205"/>
                        <a:pt x="482" y="187"/>
                      </a:cubicBezTo>
                      <a:cubicBezTo>
                        <a:pt x="497" y="166"/>
                        <a:pt x="505" y="138"/>
                        <a:pt x="505" y="112"/>
                      </a:cubicBezTo>
                      <a:cubicBezTo>
                        <a:pt x="505" y="98"/>
                        <a:pt x="503" y="83"/>
                        <a:pt x="500" y="71"/>
                      </a:cubicBezTo>
                      <a:close/>
                      <a:moveTo>
                        <a:pt x="477" y="183"/>
                      </a:moveTo>
                      <a:cubicBezTo>
                        <a:pt x="459" y="211"/>
                        <a:pt x="424" y="220"/>
                        <a:pt x="418" y="222"/>
                      </a:cubicBezTo>
                      <a:cubicBezTo>
                        <a:pt x="359" y="242"/>
                        <a:pt x="274" y="244"/>
                        <a:pt x="206" y="245"/>
                      </a:cubicBezTo>
                      <a:cubicBezTo>
                        <a:pt x="170" y="246"/>
                        <a:pt x="139" y="246"/>
                        <a:pt x="117" y="249"/>
                      </a:cubicBezTo>
                      <a:cubicBezTo>
                        <a:pt x="94" y="252"/>
                        <a:pt x="57" y="255"/>
                        <a:pt x="38" y="248"/>
                      </a:cubicBezTo>
                      <a:cubicBezTo>
                        <a:pt x="27" y="244"/>
                        <a:pt x="21" y="234"/>
                        <a:pt x="20" y="230"/>
                      </a:cubicBezTo>
                      <a:cubicBezTo>
                        <a:pt x="17" y="223"/>
                        <a:pt x="15" y="215"/>
                        <a:pt x="13" y="206"/>
                      </a:cubicBezTo>
                      <a:cubicBezTo>
                        <a:pt x="7" y="181"/>
                        <a:pt x="25" y="165"/>
                        <a:pt x="57" y="153"/>
                      </a:cubicBezTo>
                      <a:cubicBezTo>
                        <a:pt x="73" y="146"/>
                        <a:pt x="97" y="136"/>
                        <a:pt x="118" y="129"/>
                      </a:cubicBezTo>
                      <a:cubicBezTo>
                        <a:pt x="147" y="118"/>
                        <a:pt x="180" y="98"/>
                        <a:pt x="218" y="78"/>
                      </a:cubicBezTo>
                      <a:cubicBezTo>
                        <a:pt x="268" y="52"/>
                        <a:pt x="320" y="26"/>
                        <a:pt x="361" y="15"/>
                      </a:cubicBezTo>
                      <a:cubicBezTo>
                        <a:pt x="385" y="9"/>
                        <a:pt x="409" y="6"/>
                        <a:pt x="432" y="6"/>
                      </a:cubicBezTo>
                      <a:cubicBezTo>
                        <a:pt x="451" y="8"/>
                        <a:pt x="460" y="14"/>
                        <a:pt x="468" y="21"/>
                      </a:cubicBezTo>
                      <a:cubicBezTo>
                        <a:pt x="480" y="34"/>
                        <a:pt x="489" y="51"/>
                        <a:pt x="494" y="72"/>
                      </a:cubicBezTo>
                      <a:cubicBezTo>
                        <a:pt x="497" y="84"/>
                        <a:pt x="499" y="98"/>
                        <a:pt x="499" y="112"/>
                      </a:cubicBezTo>
                      <a:cubicBezTo>
                        <a:pt x="499" y="137"/>
                        <a:pt x="491" y="164"/>
                        <a:pt x="477" y="18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95" name="Freeform 1289"/>
                <p:cNvSpPr/>
                <p:nvPr/>
              </p:nvSpPr>
              <p:spPr bwMode="auto">
                <a:xfrm>
                  <a:off x="908" y="1758"/>
                  <a:ext cx="1230" cy="664"/>
                </a:xfrm>
                <a:custGeom>
                  <a:avLst/>
                  <a:gdLst>
                    <a:gd name="T0" fmla="*/ 783 w 492"/>
                    <a:gd name="T1" fmla="*/ 2787 h 249"/>
                    <a:gd name="T2" fmla="*/ 1738 w 492"/>
                    <a:gd name="T3" fmla="*/ 2333 h 249"/>
                    <a:gd name="T4" fmla="*/ 3300 w 492"/>
                    <a:gd name="T5" fmla="*/ 1365 h 249"/>
                    <a:gd name="T6" fmla="*/ 5533 w 492"/>
                    <a:gd name="T7" fmla="*/ 171 h 249"/>
                    <a:gd name="T8" fmla="*/ 6645 w 492"/>
                    <a:gd name="T9" fmla="*/ 0 h 249"/>
                    <a:gd name="T10" fmla="*/ 7208 w 492"/>
                    <a:gd name="T11" fmla="*/ 285 h 249"/>
                    <a:gd name="T12" fmla="*/ 7613 w 492"/>
                    <a:gd name="T13" fmla="*/ 1251 h 249"/>
                    <a:gd name="T14" fmla="*/ 7688 w 492"/>
                    <a:gd name="T15" fmla="*/ 2013 h 249"/>
                    <a:gd name="T16" fmla="*/ 7345 w 492"/>
                    <a:gd name="T17" fmla="*/ 3357 h 249"/>
                    <a:gd name="T18" fmla="*/ 6425 w 492"/>
                    <a:gd name="T19" fmla="*/ 4096 h 249"/>
                    <a:gd name="T20" fmla="*/ 3113 w 492"/>
                    <a:gd name="T21" fmla="*/ 4531 h 249"/>
                    <a:gd name="T22" fmla="*/ 1720 w 492"/>
                    <a:gd name="T23" fmla="*/ 4608 h 249"/>
                    <a:gd name="T24" fmla="*/ 488 w 492"/>
                    <a:gd name="T25" fmla="*/ 4587 h 249"/>
                    <a:gd name="T26" fmla="*/ 208 w 492"/>
                    <a:gd name="T27" fmla="*/ 4245 h 249"/>
                    <a:gd name="T28" fmla="*/ 95 w 492"/>
                    <a:gd name="T29" fmla="*/ 3789 h 249"/>
                    <a:gd name="T30" fmla="*/ 783 w 492"/>
                    <a:gd name="T31" fmla="*/ 2787 h 24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92" h="249">
                      <a:moveTo>
                        <a:pt x="50" y="147"/>
                      </a:moveTo>
                      <a:cubicBezTo>
                        <a:pt x="66" y="140"/>
                        <a:pt x="90" y="130"/>
                        <a:pt x="111" y="123"/>
                      </a:cubicBezTo>
                      <a:cubicBezTo>
                        <a:pt x="140" y="112"/>
                        <a:pt x="173" y="92"/>
                        <a:pt x="211" y="72"/>
                      </a:cubicBezTo>
                      <a:cubicBezTo>
                        <a:pt x="261" y="46"/>
                        <a:pt x="313" y="20"/>
                        <a:pt x="354" y="9"/>
                      </a:cubicBezTo>
                      <a:cubicBezTo>
                        <a:pt x="378" y="3"/>
                        <a:pt x="402" y="0"/>
                        <a:pt x="425" y="0"/>
                      </a:cubicBezTo>
                      <a:cubicBezTo>
                        <a:pt x="444" y="2"/>
                        <a:pt x="453" y="8"/>
                        <a:pt x="461" y="15"/>
                      </a:cubicBezTo>
                      <a:cubicBezTo>
                        <a:pt x="473" y="28"/>
                        <a:pt x="482" y="45"/>
                        <a:pt x="487" y="66"/>
                      </a:cubicBezTo>
                      <a:cubicBezTo>
                        <a:pt x="490" y="78"/>
                        <a:pt x="492" y="92"/>
                        <a:pt x="492" y="106"/>
                      </a:cubicBezTo>
                      <a:cubicBezTo>
                        <a:pt x="492" y="131"/>
                        <a:pt x="484" y="158"/>
                        <a:pt x="470" y="177"/>
                      </a:cubicBezTo>
                      <a:cubicBezTo>
                        <a:pt x="452" y="205"/>
                        <a:pt x="417" y="214"/>
                        <a:pt x="411" y="216"/>
                      </a:cubicBezTo>
                      <a:cubicBezTo>
                        <a:pt x="352" y="236"/>
                        <a:pt x="267" y="238"/>
                        <a:pt x="199" y="239"/>
                      </a:cubicBezTo>
                      <a:cubicBezTo>
                        <a:pt x="163" y="240"/>
                        <a:pt x="132" y="240"/>
                        <a:pt x="110" y="243"/>
                      </a:cubicBezTo>
                      <a:cubicBezTo>
                        <a:pt x="87" y="246"/>
                        <a:pt x="50" y="249"/>
                        <a:pt x="31" y="242"/>
                      </a:cubicBezTo>
                      <a:cubicBezTo>
                        <a:pt x="20" y="238"/>
                        <a:pt x="14" y="228"/>
                        <a:pt x="13" y="224"/>
                      </a:cubicBezTo>
                      <a:cubicBezTo>
                        <a:pt x="10" y="217"/>
                        <a:pt x="8" y="209"/>
                        <a:pt x="6" y="200"/>
                      </a:cubicBezTo>
                      <a:cubicBezTo>
                        <a:pt x="0" y="175"/>
                        <a:pt x="18" y="159"/>
                        <a:pt x="50" y="14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96" name="Freeform 1290"/>
                <p:cNvSpPr/>
                <p:nvPr/>
              </p:nvSpPr>
              <p:spPr bwMode="auto">
                <a:xfrm>
                  <a:off x="908" y="1758"/>
                  <a:ext cx="1205" cy="638"/>
                </a:xfrm>
                <a:custGeom>
                  <a:avLst/>
                  <a:gdLst>
                    <a:gd name="T0" fmla="*/ 345 w 482"/>
                    <a:gd name="T1" fmla="*/ 4354 h 239"/>
                    <a:gd name="T2" fmla="*/ 1050 w 482"/>
                    <a:gd name="T3" fmla="*/ 3329 h 239"/>
                    <a:gd name="T4" fmla="*/ 1988 w 482"/>
                    <a:gd name="T5" fmla="*/ 2872 h 239"/>
                    <a:gd name="T6" fmla="*/ 3563 w 482"/>
                    <a:gd name="T7" fmla="*/ 1925 h 239"/>
                    <a:gd name="T8" fmla="*/ 5783 w 482"/>
                    <a:gd name="T9" fmla="*/ 721 h 239"/>
                    <a:gd name="T10" fmla="*/ 6908 w 482"/>
                    <a:gd name="T11" fmla="*/ 550 h 239"/>
                    <a:gd name="T12" fmla="*/ 7470 w 482"/>
                    <a:gd name="T13" fmla="*/ 833 h 239"/>
                    <a:gd name="T14" fmla="*/ 7533 w 482"/>
                    <a:gd name="T15" fmla="*/ 934 h 239"/>
                    <a:gd name="T16" fmla="*/ 7208 w 482"/>
                    <a:gd name="T17" fmla="*/ 286 h 239"/>
                    <a:gd name="T18" fmla="*/ 6645 w 482"/>
                    <a:gd name="T19" fmla="*/ 0 h 239"/>
                    <a:gd name="T20" fmla="*/ 5533 w 482"/>
                    <a:gd name="T21" fmla="*/ 171 h 239"/>
                    <a:gd name="T22" fmla="*/ 3300 w 482"/>
                    <a:gd name="T23" fmla="*/ 1369 h 239"/>
                    <a:gd name="T24" fmla="*/ 1738 w 482"/>
                    <a:gd name="T25" fmla="*/ 2338 h 239"/>
                    <a:gd name="T26" fmla="*/ 783 w 482"/>
                    <a:gd name="T27" fmla="*/ 2792 h 239"/>
                    <a:gd name="T28" fmla="*/ 95 w 482"/>
                    <a:gd name="T29" fmla="*/ 3804 h 239"/>
                    <a:gd name="T30" fmla="*/ 208 w 482"/>
                    <a:gd name="T31" fmla="*/ 4260 h 239"/>
                    <a:gd name="T32" fmla="*/ 395 w 482"/>
                    <a:gd name="T33" fmla="*/ 4546 h 239"/>
                    <a:gd name="T34" fmla="*/ 345 w 482"/>
                    <a:gd name="T35" fmla="*/ 4354 h 23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82" h="239">
                      <a:moveTo>
                        <a:pt x="22" y="229"/>
                      </a:moveTo>
                      <a:cubicBezTo>
                        <a:pt x="17" y="204"/>
                        <a:pt x="35" y="188"/>
                        <a:pt x="67" y="175"/>
                      </a:cubicBezTo>
                      <a:cubicBezTo>
                        <a:pt x="83" y="168"/>
                        <a:pt x="107" y="159"/>
                        <a:pt x="127" y="151"/>
                      </a:cubicBezTo>
                      <a:cubicBezTo>
                        <a:pt x="157" y="140"/>
                        <a:pt x="190" y="120"/>
                        <a:pt x="228" y="101"/>
                      </a:cubicBezTo>
                      <a:cubicBezTo>
                        <a:pt x="278" y="74"/>
                        <a:pt x="329" y="49"/>
                        <a:pt x="370" y="38"/>
                      </a:cubicBezTo>
                      <a:cubicBezTo>
                        <a:pt x="395" y="31"/>
                        <a:pt x="418" y="28"/>
                        <a:pt x="442" y="29"/>
                      </a:cubicBezTo>
                      <a:cubicBezTo>
                        <a:pt x="461" y="31"/>
                        <a:pt x="470" y="36"/>
                        <a:pt x="478" y="44"/>
                      </a:cubicBezTo>
                      <a:cubicBezTo>
                        <a:pt x="479" y="45"/>
                        <a:pt x="481" y="47"/>
                        <a:pt x="482" y="49"/>
                      </a:cubicBezTo>
                      <a:cubicBezTo>
                        <a:pt x="477" y="35"/>
                        <a:pt x="470" y="24"/>
                        <a:pt x="461" y="15"/>
                      </a:cubicBezTo>
                      <a:cubicBezTo>
                        <a:pt x="453" y="8"/>
                        <a:pt x="444" y="2"/>
                        <a:pt x="425" y="0"/>
                      </a:cubicBezTo>
                      <a:cubicBezTo>
                        <a:pt x="402" y="0"/>
                        <a:pt x="378" y="3"/>
                        <a:pt x="354" y="9"/>
                      </a:cubicBezTo>
                      <a:cubicBezTo>
                        <a:pt x="313" y="20"/>
                        <a:pt x="261" y="46"/>
                        <a:pt x="211" y="72"/>
                      </a:cubicBezTo>
                      <a:cubicBezTo>
                        <a:pt x="173" y="92"/>
                        <a:pt x="140" y="112"/>
                        <a:pt x="111" y="123"/>
                      </a:cubicBezTo>
                      <a:cubicBezTo>
                        <a:pt x="90" y="130"/>
                        <a:pt x="66" y="140"/>
                        <a:pt x="50" y="147"/>
                      </a:cubicBezTo>
                      <a:cubicBezTo>
                        <a:pt x="18" y="159"/>
                        <a:pt x="0" y="175"/>
                        <a:pt x="6" y="200"/>
                      </a:cubicBezTo>
                      <a:cubicBezTo>
                        <a:pt x="8" y="209"/>
                        <a:pt x="10" y="217"/>
                        <a:pt x="13" y="224"/>
                      </a:cubicBezTo>
                      <a:cubicBezTo>
                        <a:pt x="14" y="227"/>
                        <a:pt x="18" y="234"/>
                        <a:pt x="25" y="239"/>
                      </a:cubicBezTo>
                      <a:cubicBezTo>
                        <a:pt x="24" y="236"/>
                        <a:pt x="23" y="232"/>
                        <a:pt x="22" y="2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97" name="Freeform 1291"/>
                <p:cNvSpPr/>
                <p:nvPr/>
              </p:nvSpPr>
              <p:spPr bwMode="auto">
                <a:xfrm>
                  <a:off x="765" y="2084"/>
                  <a:ext cx="115" cy="242"/>
                </a:xfrm>
                <a:custGeom>
                  <a:avLst/>
                  <a:gdLst>
                    <a:gd name="T0" fmla="*/ 720 w 46"/>
                    <a:gd name="T1" fmla="*/ 282 h 91"/>
                    <a:gd name="T2" fmla="*/ 470 w 46"/>
                    <a:gd name="T3" fmla="*/ 0 h 91"/>
                    <a:gd name="T4" fmla="*/ 188 w 46"/>
                    <a:gd name="T5" fmla="*/ 1713 h 91"/>
                    <a:gd name="T6" fmla="*/ 375 w 46"/>
                    <a:gd name="T7" fmla="*/ 431 h 91"/>
                    <a:gd name="T8" fmla="*/ 720 w 46"/>
                    <a:gd name="T9" fmla="*/ 282 h 9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91">
                      <a:moveTo>
                        <a:pt x="46" y="15"/>
                      </a:move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30" y="0"/>
                        <a:pt x="0" y="22"/>
                        <a:pt x="12" y="91"/>
                      </a:cubicBezTo>
                      <a:cubicBezTo>
                        <a:pt x="11" y="71"/>
                        <a:pt x="15" y="38"/>
                        <a:pt x="24" y="23"/>
                      </a:cubicBezTo>
                      <a:cubicBezTo>
                        <a:pt x="32" y="10"/>
                        <a:pt x="40" y="11"/>
                        <a:pt x="46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98" name="Freeform 1292"/>
                <p:cNvSpPr/>
                <p:nvPr/>
              </p:nvSpPr>
              <p:spPr bwMode="auto">
                <a:xfrm>
                  <a:off x="830" y="2425"/>
                  <a:ext cx="163" cy="125"/>
                </a:xfrm>
                <a:custGeom>
                  <a:avLst/>
                  <a:gdLst>
                    <a:gd name="T0" fmla="*/ 0 w 65"/>
                    <a:gd name="T1" fmla="*/ 0 h 47"/>
                    <a:gd name="T2" fmla="*/ 993 w 65"/>
                    <a:gd name="T3" fmla="*/ 883 h 47"/>
                    <a:gd name="T4" fmla="*/ 1026 w 65"/>
                    <a:gd name="T5" fmla="*/ 319 h 47"/>
                    <a:gd name="T6" fmla="*/ 0 w 65"/>
                    <a:gd name="T7" fmla="*/ 0 h 4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5" h="47">
                      <a:moveTo>
                        <a:pt x="0" y="0"/>
                      </a:moveTo>
                      <a:cubicBezTo>
                        <a:pt x="6" y="18"/>
                        <a:pt x="31" y="45"/>
                        <a:pt x="63" y="47"/>
                      </a:cubicBezTo>
                      <a:cubicBezTo>
                        <a:pt x="65" y="17"/>
                        <a:pt x="65" y="17"/>
                        <a:pt x="65" y="17"/>
                      </a:cubicBezTo>
                      <a:cubicBezTo>
                        <a:pt x="61" y="29"/>
                        <a:pt x="21" y="37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99" name="Freeform 1293"/>
                <p:cNvSpPr/>
                <p:nvPr/>
              </p:nvSpPr>
              <p:spPr bwMode="auto">
                <a:xfrm>
                  <a:off x="933" y="2244"/>
                  <a:ext cx="77" cy="146"/>
                </a:xfrm>
                <a:custGeom>
                  <a:avLst/>
                  <a:gdLst>
                    <a:gd name="T0" fmla="*/ 474 w 31"/>
                    <a:gd name="T1" fmla="*/ 0 h 55"/>
                    <a:gd name="T2" fmla="*/ 383 w 31"/>
                    <a:gd name="T3" fmla="*/ 430 h 55"/>
                    <a:gd name="T4" fmla="*/ 353 w 31"/>
                    <a:gd name="T5" fmla="*/ 895 h 55"/>
                    <a:gd name="T6" fmla="*/ 75 w 31"/>
                    <a:gd name="T7" fmla="*/ 881 h 55"/>
                    <a:gd name="T8" fmla="*/ 196 w 31"/>
                    <a:gd name="T9" fmla="*/ 56 h 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1" h="55">
                      <a:moveTo>
                        <a:pt x="31" y="0"/>
                      </a:moveTo>
                      <a:cubicBezTo>
                        <a:pt x="26" y="6"/>
                        <a:pt x="26" y="15"/>
                        <a:pt x="25" y="23"/>
                      </a:cubicBezTo>
                      <a:cubicBezTo>
                        <a:pt x="25" y="29"/>
                        <a:pt x="27" y="43"/>
                        <a:pt x="23" y="48"/>
                      </a:cubicBezTo>
                      <a:cubicBezTo>
                        <a:pt x="18" y="55"/>
                        <a:pt x="8" y="55"/>
                        <a:pt x="5" y="47"/>
                      </a:cubicBezTo>
                      <a:cubicBezTo>
                        <a:pt x="0" y="34"/>
                        <a:pt x="9" y="15"/>
                        <a:pt x="13" y="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00" name="Freeform 1294"/>
                <p:cNvSpPr/>
                <p:nvPr/>
              </p:nvSpPr>
              <p:spPr bwMode="auto">
                <a:xfrm>
                  <a:off x="723" y="2116"/>
                  <a:ext cx="72" cy="277"/>
                </a:xfrm>
                <a:custGeom>
                  <a:avLst/>
                  <a:gdLst>
                    <a:gd name="T0" fmla="*/ 444 w 29"/>
                    <a:gd name="T1" fmla="*/ 1966 h 104"/>
                    <a:gd name="T2" fmla="*/ 412 w 29"/>
                    <a:gd name="T3" fmla="*/ 0 h 104"/>
                    <a:gd name="T4" fmla="*/ 444 w 29"/>
                    <a:gd name="T5" fmla="*/ 1966 h 10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9" h="104">
                      <a:moveTo>
                        <a:pt x="29" y="104"/>
                      </a:moveTo>
                      <a:cubicBezTo>
                        <a:pt x="18" y="77"/>
                        <a:pt x="11" y="36"/>
                        <a:pt x="27" y="0"/>
                      </a:cubicBezTo>
                      <a:cubicBezTo>
                        <a:pt x="17" y="19"/>
                        <a:pt x="0" y="57"/>
                        <a:pt x="29" y="10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01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1003" y="2454"/>
                  <a:ext cx="5" cy="99"/>
                </a:xfrm>
                <a:prstGeom prst="line">
                  <a:avLst/>
                </a:prstGeom>
                <a:grpFill/>
                <a:ln w="15875" cap="rnd">
                  <a:solidFill>
                    <a:srgbClr val="FFFFFF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02" name="Line 35"/>
                <p:cNvSpPr>
                  <a:spLocks noChangeShapeType="1"/>
                </p:cNvSpPr>
                <p:nvPr/>
              </p:nvSpPr>
              <p:spPr bwMode="auto">
                <a:xfrm>
                  <a:off x="850" y="2070"/>
                  <a:ext cx="70" cy="72"/>
                </a:xfrm>
                <a:prstGeom prst="line">
                  <a:avLst/>
                </a:prstGeom>
                <a:grpFill/>
                <a:ln w="15875" cap="rnd">
                  <a:solidFill>
                    <a:srgbClr val="FFFFFF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03" name="Line 36"/>
                <p:cNvSpPr>
                  <a:spLocks noChangeShapeType="1"/>
                </p:cNvSpPr>
                <p:nvPr/>
              </p:nvSpPr>
              <p:spPr bwMode="auto">
                <a:xfrm>
                  <a:off x="2003" y="2350"/>
                  <a:ext cx="50" cy="88"/>
                </a:xfrm>
                <a:prstGeom prst="line">
                  <a:avLst/>
                </a:prstGeom>
                <a:grpFill/>
                <a:ln w="15875" cap="rnd">
                  <a:solidFill>
                    <a:srgbClr val="FFFFFF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04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1978" y="1606"/>
                  <a:ext cx="17" cy="96"/>
                </a:xfrm>
                <a:prstGeom prst="line">
                  <a:avLst/>
                </a:prstGeom>
                <a:grpFill/>
                <a:ln w="15875" cap="rnd">
                  <a:solidFill>
                    <a:srgbClr val="FFFFFF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05" name="Freeform 1299"/>
                <p:cNvSpPr/>
                <p:nvPr/>
              </p:nvSpPr>
              <p:spPr bwMode="auto">
                <a:xfrm>
                  <a:off x="905" y="1692"/>
                  <a:ext cx="1065" cy="456"/>
                </a:xfrm>
                <a:custGeom>
                  <a:avLst/>
                  <a:gdLst>
                    <a:gd name="T0" fmla="*/ 6645 w 426"/>
                    <a:gd name="T1" fmla="*/ 21 h 171"/>
                    <a:gd name="T2" fmla="*/ 5408 w 426"/>
                    <a:gd name="T3" fmla="*/ 192 h 171"/>
                    <a:gd name="T4" fmla="*/ 3113 w 426"/>
                    <a:gd name="T5" fmla="*/ 1443 h 171"/>
                    <a:gd name="T6" fmla="*/ 1520 w 426"/>
                    <a:gd name="T7" fmla="*/ 2368 h 171"/>
                    <a:gd name="T8" fmla="*/ 0 w 426"/>
                    <a:gd name="T9" fmla="*/ 3165 h 171"/>
                    <a:gd name="T10" fmla="*/ 63 w 426"/>
                    <a:gd name="T11" fmla="*/ 3243 h 171"/>
                    <a:gd name="T12" fmla="*/ 1550 w 426"/>
                    <a:gd name="T13" fmla="*/ 2467 h 171"/>
                    <a:gd name="T14" fmla="*/ 3158 w 426"/>
                    <a:gd name="T15" fmla="*/ 1536 h 171"/>
                    <a:gd name="T16" fmla="*/ 5425 w 426"/>
                    <a:gd name="T17" fmla="*/ 307 h 171"/>
                    <a:gd name="T18" fmla="*/ 6625 w 426"/>
                    <a:gd name="T19" fmla="*/ 115 h 171"/>
                    <a:gd name="T20" fmla="*/ 6645 w 426"/>
                    <a:gd name="T21" fmla="*/ 115 h 171"/>
                    <a:gd name="T22" fmla="*/ 6658 w 426"/>
                    <a:gd name="T23" fmla="*/ 0 h 171"/>
                    <a:gd name="T24" fmla="*/ 6645 w 426"/>
                    <a:gd name="T25" fmla="*/ 21 h 17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26" h="171">
                      <a:moveTo>
                        <a:pt x="425" y="1"/>
                      </a:moveTo>
                      <a:cubicBezTo>
                        <a:pt x="399" y="0"/>
                        <a:pt x="372" y="3"/>
                        <a:pt x="346" y="10"/>
                      </a:cubicBezTo>
                      <a:cubicBezTo>
                        <a:pt x="303" y="22"/>
                        <a:pt x="250" y="49"/>
                        <a:pt x="199" y="76"/>
                      </a:cubicBezTo>
                      <a:cubicBezTo>
                        <a:pt x="161" y="96"/>
                        <a:pt x="126" y="114"/>
                        <a:pt x="97" y="125"/>
                      </a:cubicBezTo>
                      <a:cubicBezTo>
                        <a:pt x="54" y="141"/>
                        <a:pt x="19" y="156"/>
                        <a:pt x="0" y="167"/>
                      </a:cubicBezTo>
                      <a:cubicBezTo>
                        <a:pt x="4" y="171"/>
                        <a:pt x="4" y="171"/>
                        <a:pt x="4" y="171"/>
                      </a:cubicBezTo>
                      <a:cubicBezTo>
                        <a:pt x="25" y="160"/>
                        <a:pt x="59" y="145"/>
                        <a:pt x="99" y="130"/>
                      </a:cubicBezTo>
                      <a:cubicBezTo>
                        <a:pt x="129" y="120"/>
                        <a:pt x="164" y="101"/>
                        <a:pt x="202" y="81"/>
                      </a:cubicBezTo>
                      <a:cubicBezTo>
                        <a:pt x="253" y="55"/>
                        <a:pt x="305" y="27"/>
                        <a:pt x="347" y="16"/>
                      </a:cubicBezTo>
                      <a:cubicBezTo>
                        <a:pt x="373" y="9"/>
                        <a:pt x="400" y="6"/>
                        <a:pt x="424" y="6"/>
                      </a:cubicBezTo>
                      <a:cubicBezTo>
                        <a:pt x="425" y="6"/>
                        <a:pt x="425" y="6"/>
                        <a:pt x="425" y="6"/>
                      </a:cubicBezTo>
                      <a:cubicBezTo>
                        <a:pt x="426" y="0"/>
                        <a:pt x="426" y="0"/>
                        <a:pt x="426" y="0"/>
                      </a:cubicBezTo>
                      <a:cubicBezTo>
                        <a:pt x="426" y="1"/>
                        <a:pt x="425" y="1"/>
                        <a:pt x="425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06" name="Freeform 1300"/>
                <p:cNvSpPr/>
                <p:nvPr/>
              </p:nvSpPr>
              <p:spPr bwMode="auto">
                <a:xfrm>
                  <a:off x="863" y="2137"/>
                  <a:ext cx="140" cy="325"/>
                </a:xfrm>
                <a:custGeom>
                  <a:avLst/>
                  <a:gdLst>
                    <a:gd name="T0" fmla="*/ 208 w 56"/>
                    <a:gd name="T1" fmla="*/ 1340 h 122"/>
                    <a:gd name="T2" fmla="*/ 208 w 56"/>
                    <a:gd name="T3" fmla="*/ 226 h 122"/>
                    <a:gd name="T4" fmla="*/ 313 w 56"/>
                    <a:gd name="T5" fmla="*/ 93 h 122"/>
                    <a:gd name="T6" fmla="*/ 333 w 56"/>
                    <a:gd name="T7" fmla="*/ 93 h 122"/>
                    <a:gd name="T8" fmla="*/ 270 w 56"/>
                    <a:gd name="T9" fmla="*/ 0 h 122"/>
                    <a:gd name="T10" fmla="*/ 270 w 56"/>
                    <a:gd name="T11" fmla="*/ 0 h 122"/>
                    <a:gd name="T12" fmla="*/ 125 w 56"/>
                    <a:gd name="T13" fmla="*/ 192 h 122"/>
                    <a:gd name="T14" fmla="*/ 125 w 56"/>
                    <a:gd name="T15" fmla="*/ 1377 h 122"/>
                    <a:gd name="T16" fmla="*/ 770 w 56"/>
                    <a:gd name="T17" fmla="*/ 2307 h 122"/>
                    <a:gd name="T18" fmla="*/ 770 w 56"/>
                    <a:gd name="T19" fmla="*/ 2307 h 122"/>
                    <a:gd name="T20" fmla="*/ 770 w 56"/>
                    <a:gd name="T21" fmla="*/ 2307 h 122"/>
                    <a:gd name="T22" fmla="*/ 770 w 56"/>
                    <a:gd name="T23" fmla="*/ 2307 h 122"/>
                    <a:gd name="T24" fmla="*/ 813 w 56"/>
                    <a:gd name="T25" fmla="*/ 2307 h 122"/>
                    <a:gd name="T26" fmla="*/ 863 w 56"/>
                    <a:gd name="T27" fmla="*/ 2307 h 122"/>
                    <a:gd name="T28" fmla="*/ 875 w 56"/>
                    <a:gd name="T29" fmla="*/ 2227 h 122"/>
                    <a:gd name="T30" fmla="*/ 875 w 56"/>
                    <a:gd name="T31" fmla="*/ 2214 h 122"/>
                    <a:gd name="T32" fmla="*/ 875 w 56"/>
                    <a:gd name="T33" fmla="*/ 2192 h 122"/>
                    <a:gd name="T34" fmla="*/ 813 w 56"/>
                    <a:gd name="T35" fmla="*/ 2192 h 122"/>
                    <a:gd name="T36" fmla="*/ 208 w 56"/>
                    <a:gd name="T37" fmla="*/ 1340 h 12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56" h="122">
                      <a:moveTo>
                        <a:pt x="13" y="71"/>
                      </a:moveTo>
                      <a:cubicBezTo>
                        <a:pt x="6" y="44"/>
                        <a:pt x="9" y="21"/>
                        <a:pt x="13" y="12"/>
                      </a:cubicBezTo>
                      <a:cubicBezTo>
                        <a:pt x="15" y="8"/>
                        <a:pt x="19" y="6"/>
                        <a:pt x="20" y="5"/>
                      </a:cubicBez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3" y="1"/>
                        <a:pt x="10" y="5"/>
                        <a:pt x="8" y="10"/>
                      </a:cubicBezTo>
                      <a:cubicBezTo>
                        <a:pt x="3" y="20"/>
                        <a:pt x="0" y="45"/>
                        <a:pt x="8" y="73"/>
                      </a:cubicBezTo>
                      <a:cubicBezTo>
                        <a:pt x="11" y="84"/>
                        <a:pt x="23" y="120"/>
                        <a:pt x="49" y="122"/>
                      </a:cubicBezTo>
                      <a:cubicBezTo>
                        <a:pt x="49" y="122"/>
                        <a:pt x="49" y="122"/>
                        <a:pt x="49" y="122"/>
                      </a:cubicBezTo>
                      <a:cubicBezTo>
                        <a:pt x="49" y="122"/>
                        <a:pt x="49" y="122"/>
                        <a:pt x="49" y="122"/>
                      </a:cubicBezTo>
                      <a:cubicBezTo>
                        <a:pt x="49" y="122"/>
                        <a:pt x="49" y="122"/>
                        <a:pt x="49" y="122"/>
                      </a:cubicBezTo>
                      <a:cubicBezTo>
                        <a:pt x="50" y="122"/>
                        <a:pt x="51" y="122"/>
                        <a:pt x="52" y="122"/>
                      </a:cubicBezTo>
                      <a:cubicBezTo>
                        <a:pt x="53" y="122"/>
                        <a:pt x="54" y="122"/>
                        <a:pt x="55" y="122"/>
                      </a:cubicBezTo>
                      <a:cubicBezTo>
                        <a:pt x="56" y="118"/>
                        <a:pt x="56" y="118"/>
                        <a:pt x="56" y="118"/>
                      </a:cubicBezTo>
                      <a:cubicBezTo>
                        <a:pt x="56" y="118"/>
                        <a:pt x="56" y="117"/>
                        <a:pt x="56" y="117"/>
                      </a:cubicBezTo>
                      <a:cubicBezTo>
                        <a:pt x="56" y="116"/>
                        <a:pt x="56" y="116"/>
                        <a:pt x="56" y="116"/>
                      </a:cubicBezTo>
                      <a:cubicBezTo>
                        <a:pt x="52" y="116"/>
                        <a:pt x="52" y="116"/>
                        <a:pt x="52" y="116"/>
                      </a:cubicBezTo>
                      <a:cubicBezTo>
                        <a:pt x="28" y="116"/>
                        <a:pt x="16" y="82"/>
                        <a:pt x="13" y="7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07" name="Freeform 1301"/>
                <p:cNvSpPr/>
                <p:nvPr/>
              </p:nvSpPr>
              <p:spPr bwMode="auto">
                <a:xfrm>
                  <a:off x="1968" y="1692"/>
                  <a:ext cx="242" cy="669"/>
                </a:xfrm>
                <a:custGeom>
                  <a:avLst/>
                  <a:gdLst>
                    <a:gd name="T0" fmla="*/ 1307 w 97"/>
                    <a:gd name="T1" fmla="*/ 1647 h 251"/>
                    <a:gd name="T2" fmla="*/ 62 w 97"/>
                    <a:gd name="T3" fmla="*/ 21 h 251"/>
                    <a:gd name="T4" fmla="*/ 12 w 97"/>
                    <a:gd name="T5" fmla="*/ 0 h 251"/>
                    <a:gd name="T6" fmla="*/ 0 w 97"/>
                    <a:gd name="T7" fmla="*/ 115 h 251"/>
                    <a:gd name="T8" fmla="*/ 0 w 97"/>
                    <a:gd name="T9" fmla="*/ 115 h 251"/>
                    <a:gd name="T10" fmla="*/ 12 w 97"/>
                    <a:gd name="T11" fmla="*/ 136 h 251"/>
                    <a:gd name="T12" fmla="*/ 42 w 97"/>
                    <a:gd name="T13" fmla="*/ 136 h 251"/>
                    <a:gd name="T14" fmla="*/ 1212 w 97"/>
                    <a:gd name="T15" fmla="*/ 1669 h 251"/>
                    <a:gd name="T16" fmla="*/ 978 w 97"/>
                    <a:gd name="T17" fmla="*/ 3958 h 251"/>
                    <a:gd name="T18" fmla="*/ 167 w 97"/>
                    <a:gd name="T19" fmla="*/ 4638 h 251"/>
                    <a:gd name="T20" fmla="*/ 137 w 97"/>
                    <a:gd name="T21" fmla="*/ 4659 h 251"/>
                    <a:gd name="T22" fmla="*/ 187 w 97"/>
                    <a:gd name="T23" fmla="*/ 4752 h 251"/>
                    <a:gd name="T24" fmla="*/ 1307 w 97"/>
                    <a:gd name="T25" fmla="*/ 1647 h 25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7" h="251">
                      <a:moveTo>
                        <a:pt x="84" y="87"/>
                      </a:moveTo>
                      <a:cubicBezTo>
                        <a:pt x="72" y="35"/>
                        <a:pt x="38" y="3"/>
                        <a:pt x="4" y="1"/>
                      </a:cubicBezTo>
                      <a:cubicBezTo>
                        <a:pt x="3" y="1"/>
                        <a:pt x="2" y="1"/>
                        <a:pt x="1" y="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1" y="7"/>
                        <a:pt x="1" y="7"/>
                        <a:pt x="1" y="7"/>
                      </a:cubicBezTo>
                      <a:cubicBezTo>
                        <a:pt x="3" y="7"/>
                        <a:pt x="3" y="7"/>
                        <a:pt x="3" y="7"/>
                      </a:cubicBezTo>
                      <a:cubicBezTo>
                        <a:pt x="36" y="9"/>
                        <a:pt x="67" y="42"/>
                        <a:pt x="78" y="88"/>
                      </a:cubicBezTo>
                      <a:cubicBezTo>
                        <a:pt x="87" y="124"/>
                        <a:pt x="85" y="175"/>
                        <a:pt x="63" y="209"/>
                      </a:cubicBezTo>
                      <a:cubicBezTo>
                        <a:pt x="51" y="228"/>
                        <a:pt x="34" y="241"/>
                        <a:pt x="11" y="245"/>
                      </a:cubicBezTo>
                      <a:cubicBezTo>
                        <a:pt x="10" y="245"/>
                        <a:pt x="10" y="246"/>
                        <a:pt x="9" y="246"/>
                      </a:cubicBezTo>
                      <a:cubicBezTo>
                        <a:pt x="12" y="251"/>
                        <a:pt x="12" y="251"/>
                        <a:pt x="12" y="251"/>
                      </a:cubicBezTo>
                      <a:cubicBezTo>
                        <a:pt x="89" y="235"/>
                        <a:pt x="97" y="141"/>
                        <a:pt x="84" y="87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08" name="Freeform 1302"/>
                <p:cNvSpPr/>
                <p:nvPr/>
              </p:nvSpPr>
              <p:spPr bwMode="auto">
                <a:xfrm>
                  <a:off x="1000" y="2348"/>
                  <a:ext cx="998" cy="120"/>
                </a:xfrm>
                <a:custGeom>
                  <a:avLst/>
                  <a:gdLst>
                    <a:gd name="T0" fmla="*/ 6193 w 399"/>
                    <a:gd name="T1" fmla="*/ 0 h 45"/>
                    <a:gd name="T2" fmla="*/ 2534 w 399"/>
                    <a:gd name="T3" fmla="*/ 568 h 45"/>
                    <a:gd name="T4" fmla="*/ 1158 w 399"/>
                    <a:gd name="T5" fmla="*/ 648 h 45"/>
                    <a:gd name="T6" fmla="*/ 50 w 399"/>
                    <a:gd name="T7" fmla="*/ 704 h 45"/>
                    <a:gd name="T8" fmla="*/ 20 w 399"/>
                    <a:gd name="T9" fmla="*/ 704 h 45"/>
                    <a:gd name="T10" fmla="*/ 0 w 399"/>
                    <a:gd name="T11" fmla="*/ 819 h 45"/>
                    <a:gd name="T12" fmla="*/ 50 w 399"/>
                    <a:gd name="T13" fmla="*/ 819 h 45"/>
                    <a:gd name="T14" fmla="*/ 1176 w 399"/>
                    <a:gd name="T15" fmla="*/ 760 h 45"/>
                    <a:gd name="T16" fmla="*/ 2534 w 399"/>
                    <a:gd name="T17" fmla="*/ 683 h 45"/>
                    <a:gd name="T18" fmla="*/ 6243 w 399"/>
                    <a:gd name="T19" fmla="*/ 93 h 45"/>
                    <a:gd name="T20" fmla="*/ 6243 w 399"/>
                    <a:gd name="T21" fmla="*/ 93 h 45"/>
                    <a:gd name="T22" fmla="*/ 6193 w 399"/>
                    <a:gd name="T23" fmla="*/ 0 h 4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99" h="45">
                      <a:moveTo>
                        <a:pt x="396" y="0"/>
                      </a:moveTo>
                      <a:cubicBezTo>
                        <a:pt x="335" y="27"/>
                        <a:pt x="239" y="28"/>
                        <a:pt x="162" y="30"/>
                      </a:cubicBezTo>
                      <a:cubicBezTo>
                        <a:pt x="127" y="31"/>
                        <a:pt x="96" y="31"/>
                        <a:pt x="74" y="34"/>
                      </a:cubicBezTo>
                      <a:cubicBezTo>
                        <a:pt x="44" y="38"/>
                        <a:pt x="22" y="39"/>
                        <a:pt x="3" y="37"/>
                      </a:cubicBezTo>
                      <a:cubicBezTo>
                        <a:pt x="3" y="37"/>
                        <a:pt x="2" y="37"/>
                        <a:pt x="1" y="3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3"/>
                        <a:pt x="1" y="43"/>
                        <a:pt x="3" y="43"/>
                      </a:cubicBezTo>
                      <a:cubicBezTo>
                        <a:pt x="23" y="45"/>
                        <a:pt x="47" y="44"/>
                        <a:pt x="75" y="40"/>
                      </a:cubicBezTo>
                      <a:cubicBezTo>
                        <a:pt x="97" y="37"/>
                        <a:pt x="127" y="37"/>
                        <a:pt x="162" y="36"/>
                      </a:cubicBezTo>
                      <a:cubicBezTo>
                        <a:pt x="240" y="34"/>
                        <a:pt x="336" y="33"/>
                        <a:pt x="399" y="5"/>
                      </a:cubicBezTo>
                      <a:cubicBezTo>
                        <a:pt x="399" y="5"/>
                        <a:pt x="399" y="5"/>
                        <a:pt x="399" y="5"/>
                      </a:cubicBezTo>
                      <a:lnTo>
                        <a:pt x="396" y="0"/>
                      </a:ln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09" name="Freeform 1303"/>
                <p:cNvSpPr/>
                <p:nvPr/>
              </p:nvSpPr>
              <p:spPr bwMode="auto">
                <a:xfrm>
                  <a:off x="908" y="1758"/>
                  <a:ext cx="1230" cy="664"/>
                </a:xfrm>
                <a:custGeom>
                  <a:avLst/>
                  <a:gdLst>
                    <a:gd name="T0" fmla="*/ 783 w 492"/>
                    <a:gd name="T1" fmla="*/ 2787 h 249"/>
                    <a:gd name="T2" fmla="*/ 1738 w 492"/>
                    <a:gd name="T3" fmla="*/ 2333 h 249"/>
                    <a:gd name="T4" fmla="*/ 3300 w 492"/>
                    <a:gd name="T5" fmla="*/ 1365 h 249"/>
                    <a:gd name="T6" fmla="*/ 5533 w 492"/>
                    <a:gd name="T7" fmla="*/ 171 h 249"/>
                    <a:gd name="T8" fmla="*/ 6645 w 492"/>
                    <a:gd name="T9" fmla="*/ 0 h 249"/>
                    <a:gd name="T10" fmla="*/ 7208 w 492"/>
                    <a:gd name="T11" fmla="*/ 285 h 249"/>
                    <a:gd name="T12" fmla="*/ 7613 w 492"/>
                    <a:gd name="T13" fmla="*/ 1251 h 249"/>
                    <a:gd name="T14" fmla="*/ 7688 w 492"/>
                    <a:gd name="T15" fmla="*/ 2013 h 249"/>
                    <a:gd name="T16" fmla="*/ 7345 w 492"/>
                    <a:gd name="T17" fmla="*/ 3357 h 249"/>
                    <a:gd name="T18" fmla="*/ 6425 w 492"/>
                    <a:gd name="T19" fmla="*/ 4096 h 249"/>
                    <a:gd name="T20" fmla="*/ 3113 w 492"/>
                    <a:gd name="T21" fmla="*/ 4531 h 249"/>
                    <a:gd name="T22" fmla="*/ 1720 w 492"/>
                    <a:gd name="T23" fmla="*/ 4608 h 249"/>
                    <a:gd name="T24" fmla="*/ 488 w 492"/>
                    <a:gd name="T25" fmla="*/ 4587 h 249"/>
                    <a:gd name="T26" fmla="*/ 208 w 492"/>
                    <a:gd name="T27" fmla="*/ 4245 h 249"/>
                    <a:gd name="T28" fmla="*/ 95 w 492"/>
                    <a:gd name="T29" fmla="*/ 3789 h 249"/>
                    <a:gd name="T30" fmla="*/ 783 w 492"/>
                    <a:gd name="T31" fmla="*/ 2787 h 24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92" h="249">
                      <a:moveTo>
                        <a:pt x="50" y="147"/>
                      </a:moveTo>
                      <a:cubicBezTo>
                        <a:pt x="66" y="140"/>
                        <a:pt x="90" y="130"/>
                        <a:pt x="111" y="123"/>
                      </a:cubicBezTo>
                      <a:cubicBezTo>
                        <a:pt x="140" y="112"/>
                        <a:pt x="173" y="92"/>
                        <a:pt x="211" y="72"/>
                      </a:cubicBezTo>
                      <a:cubicBezTo>
                        <a:pt x="261" y="46"/>
                        <a:pt x="313" y="20"/>
                        <a:pt x="354" y="9"/>
                      </a:cubicBezTo>
                      <a:cubicBezTo>
                        <a:pt x="378" y="3"/>
                        <a:pt x="402" y="0"/>
                        <a:pt x="425" y="0"/>
                      </a:cubicBezTo>
                      <a:cubicBezTo>
                        <a:pt x="444" y="2"/>
                        <a:pt x="453" y="8"/>
                        <a:pt x="461" y="15"/>
                      </a:cubicBezTo>
                      <a:cubicBezTo>
                        <a:pt x="473" y="28"/>
                        <a:pt x="482" y="45"/>
                        <a:pt x="487" y="66"/>
                      </a:cubicBezTo>
                      <a:cubicBezTo>
                        <a:pt x="490" y="78"/>
                        <a:pt x="492" y="92"/>
                        <a:pt x="492" y="106"/>
                      </a:cubicBezTo>
                      <a:cubicBezTo>
                        <a:pt x="492" y="131"/>
                        <a:pt x="484" y="158"/>
                        <a:pt x="470" y="177"/>
                      </a:cubicBezTo>
                      <a:cubicBezTo>
                        <a:pt x="452" y="205"/>
                        <a:pt x="417" y="214"/>
                        <a:pt x="411" y="216"/>
                      </a:cubicBezTo>
                      <a:cubicBezTo>
                        <a:pt x="352" y="236"/>
                        <a:pt x="267" y="238"/>
                        <a:pt x="199" y="239"/>
                      </a:cubicBezTo>
                      <a:cubicBezTo>
                        <a:pt x="163" y="240"/>
                        <a:pt x="132" y="240"/>
                        <a:pt x="110" y="243"/>
                      </a:cubicBezTo>
                      <a:cubicBezTo>
                        <a:pt x="87" y="246"/>
                        <a:pt x="50" y="249"/>
                        <a:pt x="31" y="242"/>
                      </a:cubicBezTo>
                      <a:cubicBezTo>
                        <a:pt x="20" y="238"/>
                        <a:pt x="14" y="228"/>
                        <a:pt x="13" y="224"/>
                      </a:cubicBezTo>
                      <a:cubicBezTo>
                        <a:pt x="10" y="217"/>
                        <a:pt x="8" y="209"/>
                        <a:pt x="6" y="200"/>
                      </a:cubicBezTo>
                      <a:cubicBezTo>
                        <a:pt x="0" y="175"/>
                        <a:pt x="18" y="159"/>
                        <a:pt x="50" y="147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10" name="Freeform 1304"/>
                <p:cNvSpPr/>
                <p:nvPr/>
              </p:nvSpPr>
              <p:spPr bwMode="auto">
                <a:xfrm>
                  <a:off x="890" y="1742"/>
                  <a:ext cx="1263" cy="699"/>
                </a:xfrm>
                <a:custGeom>
                  <a:avLst/>
                  <a:gdLst>
                    <a:gd name="T0" fmla="*/ 7818 w 505"/>
                    <a:gd name="T1" fmla="*/ 1345 h 262"/>
                    <a:gd name="T2" fmla="*/ 7380 w 505"/>
                    <a:gd name="T3" fmla="*/ 320 h 262"/>
                    <a:gd name="T4" fmla="*/ 6775 w 505"/>
                    <a:gd name="T5" fmla="*/ 0 h 262"/>
                    <a:gd name="T6" fmla="*/ 5617 w 505"/>
                    <a:gd name="T7" fmla="*/ 171 h 262"/>
                    <a:gd name="T8" fmla="*/ 3366 w 505"/>
                    <a:gd name="T9" fmla="*/ 1387 h 262"/>
                    <a:gd name="T10" fmla="*/ 2864 w 505"/>
                    <a:gd name="T11" fmla="*/ 1707 h 262"/>
                    <a:gd name="T12" fmla="*/ 1813 w 505"/>
                    <a:gd name="T13" fmla="*/ 2334 h 262"/>
                    <a:gd name="T14" fmla="*/ 863 w 505"/>
                    <a:gd name="T15" fmla="*/ 2791 h 262"/>
                    <a:gd name="T16" fmla="*/ 113 w 505"/>
                    <a:gd name="T17" fmla="*/ 3951 h 262"/>
                    <a:gd name="T18" fmla="*/ 220 w 505"/>
                    <a:gd name="T19" fmla="*/ 4405 h 262"/>
                    <a:gd name="T20" fmla="*/ 563 w 505"/>
                    <a:gd name="T21" fmla="*/ 4826 h 262"/>
                    <a:gd name="T22" fmla="*/ 1833 w 505"/>
                    <a:gd name="T23" fmla="*/ 4840 h 262"/>
                    <a:gd name="T24" fmla="*/ 3221 w 505"/>
                    <a:gd name="T25" fmla="*/ 4770 h 262"/>
                    <a:gd name="T26" fmla="*/ 6568 w 505"/>
                    <a:gd name="T27" fmla="*/ 4327 h 262"/>
                    <a:gd name="T28" fmla="*/ 6588 w 505"/>
                    <a:gd name="T29" fmla="*/ 4327 h 262"/>
                    <a:gd name="T30" fmla="*/ 7538 w 505"/>
                    <a:gd name="T31" fmla="*/ 3551 h 262"/>
                    <a:gd name="T32" fmla="*/ 7901 w 505"/>
                    <a:gd name="T33" fmla="*/ 2129 h 262"/>
                    <a:gd name="T34" fmla="*/ 7818 w 505"/>
                    <a:gd name="T35" fmla="*/ 1345 h 26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505" h="262">
                      <a:moveTo>
                        <a:pt x="500" y="71"/>
                      </a:moveTo>
                      <a:cubicBezTo>
                        <a:pt x="495" y="49"/>
                        <a:pt x="486" y="31"/>
                        <a:pt x="472" y="17"/>
                      </a:cubicBezTo>
                      <a:cubicBezTo>
                        <a:pt x="464" y="9"/>
                        <a:pt x="454" y="2"/>
                        <a:pt x="433" y="0"/>
                      </a:cubicBezTo>
                      <a:cubicBezTo>
                        <a:pt x="409" y="0"/>
                        <a:pt x="385" y="3"/>
                        <a:pt x="359" y="9"/>
                      </a:cubicBezTo>
                      <a:cubicBezTo>
                        <a:pt x="318" y="20"/>
                        <a:pt x="265" y="46"/>
                        <a:pt x="215" y="73"/>
                      </a:cubicBezTo>
                      <a:cubicBezTo>
                        <a:pt x="183" y="90"/>
                        <a:pt x="183" y="90"/>
                        <a:pt x="183" y="90"/>
                      </a:cubicBezTo>
                      <a:cubicBezTo>
                        <a:pt x="159" y="103"/>
                        <a:pt x="136" y="116"/>
                        <a:pt x="116" y="123"/>
                      </a:cubicBezTo>
                      <a:cubicBezTo>
                        <a:pt x="98" y="130"/>
                        <a:pt x="72" y="139"/>
                        <a:pt x="55" y="147"/>
                      </a:cubicBezTo>
                      <a:cubicBezTo>
                        <a:pt x="31" y="156"/>
                        <a:pt x="0" y="173"/>
                        <a:pt x="7" y="208"/>
                      </a:cubicBezTo>
                      <a:cubicBezTo>
                        <a:pt x="9" y="217"/>
                        <a:pt x="11" y="225"/>
                        <a:pt x="14" y="232"/>
                      </a:cubicBezTo>
                      <a:cubicBezTo>
                        <a:pt x="15" y="233"/>
                        <a:pt x="21" y="248"/>
                        <a:pt x="36" y="254"/>
                      </a:cubicBezTo>
                      <a:cubicBezTo>
                        <a:pt x="58" y="262"/>
                        <a:pt x="100" y="257"/>
                        <a:pt x="117" y="255"/>
                      </a:cubicBezTo>
                      <a:cubicBezTo>
                        <a:pt x="140" y="252"/>
                        <a:pt x="170" y="252"/>
                        <a:pt x="206" y="251"/>
                      </a:cubicBezTo>
                      <a:cubicBezTo>
                        <a:pt x="274" y="250"/>
                        <a:pt x="360" y="248"/>
                        <a:pt x="420" y="228"/>
                      </a:cubicBezTo>
                      <a:cubicBezTo>
                        <a:pt x="421" y="228"/>
                        <a:pt x="421" y="228"/>
                        <a:pt x="421" y="228"/>
                      </a:cubicBezTo>
                      <a:cubicBezTo>
                        <a:pt x="449" y="219"/>
                        <a:pt x="470" y="205"/>
                        <a:pt x="482" y="187"/>
                      </a:cubicBezTo>
                      <a:cubicBezTo>
                        <a:pt x="497" y="166"/>
                        <a:pt x="505" y="138"/>
                        <a:pt x="505" y="112"/>
                      </a:cubicBezTo>
                      <a:cubicBezTo>
                        <a:pt x="505" y="98"/>
                        <a:pt x="503" y="83"/>
                        <a:pt x="500" y="7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11" name="Freeform 1305"/>
                <p:cNvSpPr/>
                <p:nvPr/>
              </p:nvSpPr>
              <p:spPr bwMode="auto">
                <a:xfrm>
                  <a:off x="585" y="1388"/>
                  <a:ext cx="1955" cy="1312"/>
                </a:xfrm>
                <a:custGeom>
                  <a:avLst/>
                  <a:gdLst>
                    <a:gd name="T0" fmla="*/ 188 w 782"/>
                    <a:gd name="T1" fmla="*/ 7019 h 492"/>
                    <a:gd name="T2" fmla="*/ 2970 w 782"/>
                    <a:gd name="T3" fmla="*/ 9045 h 492"/>
                    <a:gd name="T4" fmla="*/ 10000 w 782"/>
                    <a:gd name="T5" fmla="*/ 8077 h 492"/>
                    <a:gd name="T6" fmla="*/ 11813 w 782"/>
                    <a:gd name="T7" fmla="*/ 2808 h 492"/>
                    <a:gd name="T8" fmla="*/ 7250 w 782"/>
                    <a:gd name="T9" fmla="*/ 568 h 492"/>
                    <a:gd name="T10" fmla="*/ 2300 w 782"/>
                    <a:gd name="T11" fmla="*/ 3528 h 492"/>
                    <a:gd name="T12" fmla="*/ 188 w 782"/>
                    <a:gd name="T13" fmla="*/ 7019 h 49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2" h="492">
                      <a:moveTo>
                        <a:pt x="12" y="370"/>
                      </a:moveTo>
                      <a:cubicBezTo>
                        <a:pt x="24" y="426"/>
                        <a:pt x="74" y="492"/>
                        <a:pt x="190" y="477"/>
                      </a:cubicBezTo>
                      <a:cubicBezTo>
                        <a:pt x="289" y="464"/>
                        <a:pt x="503" y="486"/>
                        <a:pt x="640" y="426"/>
                      </a:cubicBezTo>
                      <a:cubicBezTo>
                        <a:pt x="779" y="364"/>
                        <a:pt x="782" y="228"/>
                        <a:pt x="756" y="148"/>
                      </a:cubicBezTo>
                      <a:cubicBezTo>
                        <a:pt x="709" y="2"/>
                        <a:pt x="576" y="0"/>
                        <a:pt x="464" y="30"/>
                      </a:cubicBezTo>
                      <a:cubicBezTo>
                        <a:pt x="353" y="59"/>
                        <a:pt x="242" y="151"/>
                        <a:pt x="147" y="186"/>
                      </a:cubicBezTo>
                      <a:cubicBezTo>
                        <a:pt x="7" y="237"/>
                        <a:pt x="0" y="315"/>
                        <a:pt x="12" y="37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12" name="Freeform 1306"/>
                <p:cNvSpPr/>
                <p:nvPr/>
              </p:nvSpPr>
              <p:spPr bwMode="auto">
                <a:xfrm>
                  <a:off x="1970" y="1598"/>
                  <a:ext cx="338" cy="846"/>
                </a:xfrm>
                <a:custGeom>
                  <a:avLst/>
                  <a:gdLst>
                    <a:gd name="T0" fmla="*/ 175 w 135"/>
                    <a:gd name="T1" fmla="*/ 5434 h 317"/>
                    <a:gd name="T2" fmla="*/ 458 w 135"/>
                    <a:gd name="T3" fmla="*/ 6026 h 317"/>
                    <a:gd name="T4" fmla="*/ 1850 w 135"/>
                    <a:gd name="T5" fmla="*/ 2164 h 317"/>
                    <a:gd name="T6" fmla="*/ 113 w 135"/>
                    <a:gd name="T7" fmla="*/ 0 h 317"/>
                    <a:gd name="T8" fmla="*/ 0 w 135"/>
                    <a:gd name="T9" fmla="*/ 662 h 317"/>
                    <a:gd name="T10" fmla="*/ 50 w 135"/>
                    <a:gd name="T11" fmla="*/ 683 h 317"/>
                    <a:gd name="T12" fmla="*/ 1304 w 135"/>
                    <a:gd name="T13" fmla="*/ 2322 h 317"/>
                    <a:gd name="T14" fmla="*/ 175 w 135"/>
                    <a:gd name="T15" fmla="*/ 5434 h 31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35" h="317">
                      <a:moveTo>
                        <a:pt x="11" y="286"/>
                      </a:moveTo>
                      <a:cubicBezTo>
                        <a:pt x="29" y="317"/>
                        <a:pt x="29" y="317"/>
                        <a:pt x="29" y="317"/>
                      </a:cubicBezTo>
                      <a:cubicBezTo>
                        <a:pt x="119" y="291"/>
                        <a:pt x="135" y="185"/>
                        <a:pt x="118" y="114"/>
                      </a:cubicBezTo>
                      <a:cubicBezTo>
                        <a:pt x="102" y="46"/>
                        <a:pt x="58" y="2"/>
                        <a:pt x="7" y="0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" y="36"/>
                        <a:pt x="2" y="36"/>
                        <a:pt x="3" y="36"/>
                      </a:cubicBezTo>
                      <a:cubicBezTo>
                        <a:pt x="37" y="38"/>
                        <a:pt x="71" y="70"/>
                        <a:pt x="83" y="122"/>
                      </a:cubicBezTo>
                      <a:cubicBezTo>
                        <a:pt x="96" y="176"/>
                        <a:pt x="88" y="270"/>
                        <a:pt x="11" y="286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13" name="Freeform 1307"/>
                <p:cNvSpPr/>
                <p:nvPr/>
              </p:nvSpPr>
              <p:spPr bwMode="auto">
                <a:xfrm>
                  <a:off x="768" y="2073"/>
                  <a:ext cx="232" cy="485"/>
                </a:xfrm>
                <a:custGeom>
                  <a:avLst/>
                  <a:gdLst>
                    <a:gd name="T0" fmla="*/ 1399 w 93"/>
                    <a:gd name="T1" fmla="*/ 3443 h 182"/>
                    <a:gd name="T2" fmla="*/ 1444 w 93"/>
                    <a:gd name="T3" fmla="*/ 2763 h 182"/>
                    <a:gd name="T4" fmla="*/ 1399 w 93"/>
                    <a:gd name="T5" fmla="*/ 2763 h 182"/>
                    <a:gd name="T6" fmla="*/ 716 w 93"/>
                    <a:gd name="T7" fmla="*/ 1833 h 182"/>
                    <a:gd name="T8" fmla="*/ 716 w 93"/>
                    <a:gd name="T9" fmla="*/ 648 h 182"/>
                    <a:gd name="T10" fmla="*/ 853 w 93"/>
                    <a:gd name="T11" fmla="*/ 456 h 182"/>
                    <a:gd name="T12" fmla="*/ 449 w 93"/>
                    <a:gd name="T13" fmla="*/ 0 h 182"/>
                    <a:gd name="T14" fmla="*/ 167 w 93"/>
                    <a:gd name="T15" fmla="*/ 2001 h 182"/>
                    <a:gd name="T16" fmla="*/ 1399 w 93"/>
                    <a:gd name="T17" fmla="*/ 3443 h 1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93" h="182">
                      <a:moveTo>
                        <a:pt x="90" y="182"/>
                      </a:moveTo>
                      <a:cubicBezTo>
                        <a:pt x="93" y="146"/>
                        <a:pt x="93" y="146"/>
                        <a:pt x="93" y="146"/>
                      </a:cubicBezTo>
                      <a:cubicBezTo>
                        <a:pt x="92" y="146"/>
                        <a:pt x="91" y="146"/>
                        <a:pt x="90" y="146"/>
                      </a:cubicBezTo>
                      <a:cubicBezTo>
                        <a:pt x="62" y="146"/>
                        <a:pt x="49" y="108"/>
                        <a:pt x="46" y="97"/>
                      </a:cubicBezTo>
                      <a:cubicBezTo>
                        <a:pt x="38" y="69"/>
                        <a:pt x="41" y="44"/>
                        <a:pt x="46" y="34"/>
                      </a:cubicBezTo>
                      <a:cubicBezTo>
                        <a:pt x="48" y="29"/>
                        <a:pt x="51" y="25"/>
                        <a:pt x="55" y="24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3" y="18"/>
                        <a:pt x="0" y="66"/>
                        <a:pt x="11" y="106"/>
                      </a:cubicBezTo>
                      <a:cubicBezTo>
                        <a:pt x="24" y="154"/>
                        <a:pt x="54" y="182"/>
                        <a:pt x="90" y="182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14" name="Freeform 1308"/>
                <p:cNvSpPr/>
                <p:nvPr/>
              </p:nvSpPr>
              <p:spPr bwMode="auto">
                <a:xfrm>
                  <a:off x="840" y="1596"/>
                  <a:ext cx="1148" cy="541"/>
                </a:xfrm>
                <a:custGeom>
                  <a:avLst/>
                  <a:gdLst>
                    <a:gd name="T0" fmla="*/ 7181 w 459"/>
                    <a:gd name="T1" fmla="*/ 21 h 203"/>
                    <a:gd name="T2" fmla="*/ 7068 w 459"/>
                    <a:gd name="T3" fmla="*/ 21 h 203"/>
                    <a:gd name="T4" fmla="*/ 5680 w 459"/>
                    <a:gd name="T5" fmla="*/ 205 h 203"/>
                    <a:gd name="T6" fmla="*/ 3254 w 459"/>
                    <a:gd name="T7" fmla="*/ 1514 h 203"/>
                    <a:gd name="T8" fmla="*/ 1738 w 459"/>
                    <a:gd name="T9" fmla="*/ 2401 h 203"/>
                    <a:gd name="T10" fmla="*/ 33 w 459"/>
                    <a:gd name="T11" fmla="*/ 3353 h 203"/>
                    <a:gd name="T12" fmla="*/ 0 w 459"/>
                    <a:gd name="T13" fmla="*/ 3387 h 203"/>
                    <a:gd name="T14" fmla="*/ 408 w 459"/>
                    <a:gd name="T15" fmla="*/ 3843 h 203"/>
                    <a:gd name="T16" fmla="*/ 408 w 459"/>
                    <a:gd name="T17" fmla="*/ 3843 h 203"/>
                    <a:gd name="T18" fmla="*/ 1926 w 459"/>
                    <a:gd name="T19" fmla="*/ 3046 h 203"/>
                    <a:gd name="T20" fmla="*/ 3522 w 459"/>
                    <a:gd name="T21" fmla="*/ 2116 h 203"/>
                    <a:gd name="T22" fmla="*/ 5818 w 459"/>
                    <a:gd name="T23" fmla="*/ 874 h 203"/>
                    <a:gd name="T24" fmla="*/ 7056 w 459"/>
                    <a:gd name="T25" fmla="*/ 704 h 203"/>
                    <a:gd name="T26" fmla="*/ 7068 w 459"/>
                    <a:gd name="T27" fmla="*/ 682 h 203"/>
                    <a:gd name="T28" fmla="*/ 7181 w 459"/>
                    <a:gd name="T29" fmla="*/ 21 h 20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59" h="203">
                      <a:moveTo>
                        <a:pt x="459" y="1"/>
                      </a:moveTo>
                      <a:cubicBezTo>
                        <a:pt x="457" y="1"/>
                        <a:pt x="454" y="1"/>
                        <a:pt x="452" y="1"/>
                      </a:cubicBezTo>
                      <a:cubicBezTo>
                        <a:pt x="423" y="0"/>
                        <a:pt x="392" y="4"/>
                        <a:pt x="363" y="11"/>
                      </a:cubicBezTo>
                      <a:cubicBezTo>
                        <a:pt x="316" y="24"/>
                        <a:pt x="261" y="52"/>
                        <a:pt x="208" y="80"/>
                      </a:cubicBezTo>
                      <a:cubicBezTo>
                        <a:pt x="172" y="99"/>
                        <a:pt x="138" y="117"/>
                        <a:pt x="111" y="127"/>
                      </a:cubicBezTo>
                      <a:cubicBezTo>
                        <a:pt x="68" y="142"/>
                        <a:pt x="27" y="162"/>
                        <a:pt x="2" y="177"/>
                      </a:cubicBezTo>
                      <a:cubicBezTo>
                        <a:pt x="1" y="177"/>
                        <a:pt x="0" y="178"/>
                        <a:pt x="0" y="179"/>
                      </a:cubicBezTo>
                      <a:cubicBezTo>
                        <a:pt x="26" y="203"/>
                        <a:pt x="26" y="203"/>
                        <a:pt x="26" y="203"/>
                      </a:cubicBezTo>
                      <a:cubicBezTo>
                        <a:pt x="26" y="203"/>
                        <a:pt x="26" y="203"/>
                        <a:pt x="26" y="203"/>
                      </a:cubicBezTo>
                      <a:cubicBezTo>
                        <a:pt x="45" y="192"/>
                        <a:pt x="80" y="177"/>
                        <a:pt x="123" y="161"/>
                      </a:cubicBezTo>
                      <a:cubicBezTo>
                        <a:pt x="152" y="150"/>
                        <a:pt x="187" y="132"/>
                        <a:pt x="225" y="112"/>
                      </a:cubicBezTo>
                      <a:cubicBezTo>
                        <a:pt x="276" y="85"/>
                        <a:pt x="329" y="58"/>
                        <a:pt x="372" y="46"/>
                      </a:cubicBezTo>
                      <a:cubicBezTo>
                        <a:pt x="398" y="39"/>
                        <a:pt x="425" y="36"/>
                        <a:pt x="451" y="37"/>
                      </a:cubicBezTo>
                      <a:cubicBezTo>
                        <a:pt x="451" y="37"/>
                        <a:pt x="452" y="37"/>
                        <a:pt x="452" y="36"/>
                      </a:cubicBezTo>
                      <a:lnTo>
                        <a:pt x="459" y="1"/>
                      </a:ln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15" name="Freeform 1309"/>
                <p:cNvSpPr/>
                <p:nvPr/>
              </p:nvSpPr>
              <p:spPr bwMode="auto">
                <a:xfrm>
                  <a:off x="993" y="2361"/>
                  <a:ext cx="1050" cy="203"/>
                </a:xfrm>
                <a:custGeom>
                  <a:avLst/>
                  <a:gdLst>
                    <a:gd name="T0" fmla="*/ 6283 w 420"/>
                    <a:gd name="T1" fmla="*/ 0 h 76"/>
                    <a:gd name="T2" fmla="*/ 6283 w 420"/>
                    <a:gd name="T3" fmla="*/ 0 h 76"/>
                    <a:gd name="T4" fmla="*/ 2583 w 420"/>
                    <a:gd name="T5" fmla="*/ 593 h 76"/>
                    <a:gd name="T6" fmla="*/ 1220 w 420"/>
                    <a:gd name="T7" fmla="*/ 662 h 76"/>
                    <a:gd name="T8" fmla="*/ 95 w 420"/>
                    <a:gd name="T9" fmla="*/ 727 h 76"/>
                    <a:gd name="T10" fmla="*/ 50 w 420"/>
                    <a:gd name="T11" fmla="*/ 727 h 76"/>
                    <a:gd name="T12" fmla="*/ 0 w 420"/>
                    <a:gd name="T13" fmla="*/ 1392 h 76"/>
                    <a:gd name="T14" fmla="*/ 33 w 420"/>
                    <a:gd name="T15" fmla="*/ 1413 h 76"/>
                    <a:gd name="T16" fmla="*/ 1300 w 420"/>
                    <a:gd name="T17" fmla="*/ 1357 h 76"/>
                    <a:gd name="T18" fmla="*/ 2595 w 420"/>
                    <a:gd name="T19" fmla="*/ 1277 h 76"/>
                    <a:gd name="T20" fmla="*/ 6500 w 420"/>
                    <a:gd name="T21" fmla="*/ 628 h 76"/>
                    <a:gd name="T22" fmla="*/ 6563 w 420"/>
                    <a:gd name="T23" fmla="*/ 593 h 76"/>
                    <a:gd name="T24" fmla="*/ 6283 w 420"/>
                    <a:gd name="T25" fmla="*/ 0 h 7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20" h="76">
                      <a:moveTo>
                        <a:pt x="402" y="0"/>
                      </a:moveTo>
                      <a:cubicBezTo>
                        <a:pt x="402" y="0"/>
                        <a:pt x="402" y="0"/>
                        <a:pt x="402" y="0"/>
                      </a:cubicBezTo>
                      <a:cubicBezTo>
                        <a:pt x="339" y="28"/>
                        <a:pt x="243" y="29"/>
                        <a:pt x="165" y="31"/>
                      </a:cubicBezTo>
                      <a:cubicBezTo>
                        <a:pt x="130" y="32"/>
                        <a:pt x="100" y="32"/>
                        <a:pt x="78" y="35"/>
                      </a:cubicBezTo>
                      <a:cubicBezTo>
                        <a:pt x="50" y="39"/>
                        <a:pt x="26" y="40"/>
                        <a:pt x="6" y="38"/>
                      </a:cubicBezTo>
                      <a:cubicBezTo>
                        <a:pt x="4" y="38"/>
                        <a:pt x="3" y="38"/>
                        <a:pt x="3" y="38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1" y="73"/>
                        <a:pt x="1" y="73"/>
                        <a:pt x="2" y="74"/>
                      </a:cubicBezTo>
                      <a:cubicBezTo>
                        <a:pt x="25" y="76"/>
                        <a:pt x="52" y="75"/>
                        <a:pt x="83" y="71"/>
                      </a:cubicBezTo>
                      <a:cubicBezTo>
                        <a:pt x="102" y="68"/>
                        <a:pt x="132" y="67"/>
                        <a:pt x="166" y="67"/>
                      </a:cubicBezTo>
                      <a:cubicBezTo>
                        <a:pt x="246" y="65"/>
                        <a:pt x="347" y="63"/>
                        <a:pt x="416" y="33"/>
                      </a:cubicBezTo>
                      <a:cubicBezTo>
                        <a:pt x="418" y="33"/>
                        <a:pt x="419" y="32"/>
                        <a:pt x="420" y="31"/>
                      </a:cubicBezTo>
                      <a:lnTo>
                        <a:pt x="402" y="0"/>
                      </a:ln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16" name="Freeform 1310"/>
                <p:cNvSpPr>
                  <a:spLocks noEditPoints="1"/>
                </p:cNvSpPr>
                <p:nvPr/>
              </p:nvSpPr>
              <p:spPr bwMode="auto">
                <a:xfrm>
                  <a:off x="1003" y="1769"/>
                  <a:ext cx="1085" cy="605"/>
                </a:xfrm>
                <a:custGeom>
                  <a:avLst/>
                  <a:gdLst>
                    <a:gd name="T0" fmla="*/ 5158 w 434"/>
                    <a:gd name="T1" fmla="*/ 1002 h 227"/>
                    <a:gd name="T2" fmla="*/ 4238 w 434"/>
                    <a:gd name="T3" fmla="*/ 1365 h 227"/>
                    <a:gd name="T4" fmla="*/ 3813 w 434"/>
                    <a:gd name="T5" fmla="*/ 2252 h 227"/>
                    <a:gd name="T6" fmla="*/ 3363 w 434"/>
                    <a:gd name="T7" fmla="*/ 1796 h 227"/>
                    <a:gd name="T8" fmla="*/ 2000 w 434"/>
                    <a:gd name="T9" fmla="*/ 2329 h 227"/>
                    <a:gd name="T10" fmla="*/ 1583 w 434"/>
                    <a:gd name="T11" fmla="*/ 2684 h 227"/>
                    <a:gd name="T12" fmla="*/ 1033 w 434"/>
                    <a:gd name="T13" fmla="*/ 3467 h 227"/>
                    <a:gd name="T14" fmla="*/ 533 w 434"/>
                    <a:gd name="T15" fmla="*/ 3809 h 227"/>
                    <a:gd name="T16" fmla="*/ 1345 w 434"/>
                    <a:gd name="T17" fmla="*/ 3673 h 227"/>
                    <a:gd name="T18" fmla="*/ 2595 w 434"/>
                    <a:gd name="T19" fmla="*/ 3694 h 227"/>
                    <a:gd name="T20" fmla="*/ 4970 w 434"/>
                    <a:gd name="T21" fmla="*/ 3558 h 227"/>
                    <a:gd name="T22" fmla="*/ 6175 w 434"/>
                    <a:gd name="T23" fmla="*/ 1045 h 227"/>
                    <a:gd name="T24" fmla="*/ 3988 w 434"/>
                    <a:gd name="T25" fmla="*/ 1668 h 227"/>
                    <a:gd name="T26" fmla="*/ 3083 w 434"/>
                    <a:gd name="T27" fmla="*/ 2103 h 227"/>
                    <a:gd name="T28" fmla="*/ 1375 w 434"/>
                    <a:gd name="T29" fmla="*/ 2500 h 227"/>
                    <a:gd name="T30" fmla="*/ 1395 w 434"/>
                    <a:gd name="T31" fmla="*/ 3161 h 227"/>
                    <a:gd name="T32" fmla="*/ 625 w 434"/>
                    <a:gd name="T33" fmla="*/ 3617 h 227"/>
                    <a:gd name="T34" fmla="*/ 1158 w 434"/>
                    <a:gd name="T35" fmla="*/ 3481 h 227"/>
                    <a:gd name="T36" fmla="*/ 2000 w 434"/>
                    <a:gd name="T37" fmla="*/ 3238 h 227"/>
                    <a:gd name="T38" fmla="*/ 2188 w 434"/>
                    <a:gd name="T39" fmla="*/ 3126 h 227"/>
                    <a:gd name="T40" fmla="*/ 2533 w 434"/>
                    <a:gd name="T41" fmla="*/ 2273 h 227"/>
                    <a:gd name="T42" fmla="*/ 2613 w 434"/>
                    <a:gd name="T43" fmla="*/ 2535 h 227"/>
                    <a:gd name="T44" fmla="*/ 2895 w 434"/>
                    <a:gd name="T45" fmla="*/ 2273 h 227"/>
                    <a:gd name="T46" fmla="*/ 3238 w 434"/>
                    <a:gd name="T47" fmla="*/ 2287 h 227"/>
                    <a:gd name="T48" fmla="*/ 1863 w 434"/>
                    <a:gd name="T49" fmla="*/ 3502 h 227"/>
                    <a:gd name="T50" fmla="*/ 2500 w 434"/>
                    <a:gd name="T51" fmla="*/ 3196 h 227"/>
                    <a:gd name="T52" fmla="*/ 2625 w 434"/>
                    <a:gd name="T53" fmla="*/ 3068 h 227"/>
                    <a:gd name="T54" fmla="*/ 2738 w 434"/>
                    <a:gd name="T55" fmla="*/ 3446 h 227"/>
                    <a:gd name="T56" fmla="*/ 3458 w 434"/>
                    <a:gd name="T57" fmla="*/ 2367 h 227"/>
                    <a:gd name="T58" fmla="*/ 2458 w 434"/>
                    <a:gd name="T59" fmla="*/ 3595 h 227"/>
                    <a:gd name="T60" fmla="*/ 3145 w 434"/>
                    <a:gd name="T61" fmla="*/ 3502 h 227"/>
                    <a:gd name="T62" fmla="*/ 3550 w 434"/>
                    <a:gd name="T63" fmla="*/ 2726 h 227"/>
                    <a:gd name="T64" fmla="*/ 3488 w 434"/>
                    <a:gd name="T65" fmla="*/ 3254 h 227"/>
                    <a:gd name="T66" fmla="*/ 4033 w 434"/>
                    <a:gd name="T67" fmla="*/ 1954 h 227"/>
                    <a:gd name="T68" fmla="*/ 3833 w 434"/>
                    <a:gd name="T69" fmla="*/ 3276 h 227"/>
                    <a:gd name="T70" fmla="*/ 2783 w 434"/>
                    <a:gd name="T71" fmla="*/ 3878 h 227"/>
                    <a:gd name="T72" fmla="*/ 4095 w 434"/>
                    <a:gd name="T73" fmla="*/ 3276 h 227"/>
                    <a:gd name="T74" fmla="*/ 4988 w 434"/>
                    <a:gd name="T75" fmla="*/ 1911 h 227"/>
                    <a:gd name="T76" fmla="*/ 5095 w 434"/>
                    <a:gd name="T77" fmla="*/ 1740 h 227"/>
                    <a:gd name="T78" fmla="*/ 5800 w 434"/>
                    <a:gd name="T79" fmla="*/ 1399 h 227"/>
                    <a:gd name="T80" fmla="*/ 5613 w 434"/>
                    <a:gd name="T81" fmla="*/ 682 h 227"/>
                    <a:gd name="T82" fmla="*/ 5833 w 434"/>
                    <a:gd name="T83" fmla="*/ 456 h 227"/>
                    <a:gd name="T84" fmla="*/ 6270 w 434"/>
                    <a:gd name="T85" fmla="*/ 1442 h 227"/>
                    <a:gd name="T86" fmla="*/ 5220 w 434"/>
                    <a:gd name="T87" fmla="*/ 1818 h 227"/>
                    <a:gd name="T88" fmla="*/ 4550 w 434"/>
                    <a:gd name="T89" fmla="*/ 2572 h 227"/>
                    <a:gd name="T90" fmla="*/ 4675 w 434"/>
                    <a:gd name="T91" fmla="*/ 2513 h 227"/>
                    <a:gd name="T92" fmla="*/ 5250 w 434"/>
                    <a:gd name="T93" fmla="*/ 2628 h 227"/>
                    <a:gd name="T94" fmla="*/ 5470 w 434"/>
                    <a:gd name="T95" fmla="*/ 2705 h 227"/>
                    <a:gd name="T96" fmla="*/ 5550 w 434"/>
                    <a:gd name="T97" fmla="*/ 2175 h 227"/>
                    <a:gd name="T98" fmla="*/ 5875 w 434"/>
                    <a:gd name="T99" fmla="*/ 1556 h 227"/>
                    <a:gd name="T100" fmla="*/ 6125 w 434"/>
                    <a:gd name="T101" fmla="*/ 1626 h 227"/>
                    <a:gd name="T102" fmla="*/ 5938 w 434"/>
                    <a:gd name="T103" fmla="*/ 2388 h 227"/>
                    <a:gd name="T104" fmla="*/ 6395 w 434"/>
                    <a:gd name="T105" fmla="*/ 1932 h 227"/>
                    <a:gd name="T106" fmla="*/ 5595 w 434"/>
                    <a:gd name="T107" fmla="*/ 2785 h 227"/>
                    <a:gd name="T108" fmla="*/ 5363 w 434"/>
                    <a:gd name="T109" fmla="*/ 2798 h 227"/>
                    <a:gd name="T110" fmla="*/ 5645 w 434"/>
                    <a:gd name="T111" fmla="*/ 2934 h 227"/>
                    <a:gd name="T112" fmla="*/ 6158 w 434"/>
                    <a:gd name="T113" fmla="*/ 2593 h 227"/>
                    <a:gd name="T114" fmla="*/ 6300 w 434"/>
                    <a:gd name="T115" fmla="*/ 2513 h 227"/>
                    <a:gd name="T116" fmla="*/ 5300 w 434"/>
                    <a:gd name="T117" fmla="*/ 3161 h 227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434" h="227">
                      <a:moveTo>
                        <a:pt x="363" y="3"/>
                      </a:moveTo>
                      <a:cubicBezTo>
                        <a:pt x="360" y="6"/>
                        <a:pt x="359" y="8"/>
                        <a:pt x="359" y="11"/>
                      </a:cubicBezTo>
                      <a:cubicBezTo>
                        <a:pt x="359" y="18"/>
                        <a:pt x="364" y="24"/>
                        <a:pt x="367" y="29"/>
                      </a:cubicBezTo>
                      <a:cubicBezTo>
                        <a:pt x="369" y="32"/>
                        <a:pt x="369" y="32"/>
                        <a:pt x="369" y="32"/>
                      </a:cubicBezTo>
                      <a:cubicBezTo>
                        <a:pt x="371" y="36"/>
                        <a:pt x="373" y="39"/>
                        <a:pt x="376" y="42"/>
                      </a:cubicBezTo>
                      <a:cubicBezTo>
                        <a:pt x="372" y="36"/>
                        <a:pt x="367" y="31"/>
                        <a:pt x="362" y="29"/>
                      </a:cubicBezTo>
                      <a:cubicBezTo>
                        <a:pt x="357" y="26"/>
                        <a:pt x="351" y="26"/>
                        <a:pt x="345" y="29"/>
                      </a:cubicBezTo>
                      <a:cubicBezTo>
                        <a:pt x="338" y="32"/>
                        <a:pt x="332" y="39"/>
                        <a:pt x="330" y="47"/>
                      </a:cubicBezTo>
                      <a:cubicBezTo>
                        <a:pt x="330" y="48"/>
                        <a:pt x="330" y="49"/>
                        <a:pt x="330" y="50"/>
                      </a:cubicBezTo>
                      <a:cubicBezTo>
                        <a:pt x="330" y="51"/>
                        <a:pt x="330" y="52"/>
                        <a:pt x="330" y="53"/>
                      </a:cubicBezTo>
                      <a:cubicBezTo>
                        <a:pt x="323" y="55"/>
                        <a:pt x="318" y="58"/>
                        <a:pt x="315" y="63"/>
                      </a:cubicBezTo>
                      <a:cubicBezTo>
                        <a:pt x="314" y="64"/>
                        <a:pt x="314" y="66"/>
                        <a:pt x="313" y="67"/>
                      </a:cubicBezTo>
                      <a:cubicBezTo>
                        <a:pt x="306" y="65"/>
                        <a:pt x="299" y="65"/>
                        <a:pt x="294" y="68"/>
                      </a:cubicBezTo>
                      <a:cubicBezTo>
                        <a:pt x="287" y="72"/>
                        <a:pt x="283" y="78"/>
                        <a:pt x="280" y="88"/>
                      </a:cubicBezTo>
                      <a:cubicBezTo>
                        <a:pt x="279" y="91"/>
                        <a:pt x="278" y="94"/>
                        <a:pt x="278" y="97"/>
                      </a:cubicBezTo>
                      <a:cubicBezTo>
                        <a:pt x="276" y="97"/>
                        <a:pt x="274" y="98"/>
                        <a:pt x="272" y="100"/>
                      </a:cubicBezTo>
                      <a:cubicBezTo>
                        <a:pt x="270" y="101"/>
                        <a:pt x="269" y="102"/>
                        <a:pt x="268" y="104"/>
                      </a:cubicBezTo>
                      <a:cubicBezTo>
                        <a:pt x="267" y="102"/>
                        <a:pt x="266" y="100"/>
                        <a:pt x="265" y="99"/>
                      </a:cubicBezTo>
                      <a:cubicBezTo>
                        <a:pt x="264" y="97"/>
                        <a:pt x="262" y="95"/>
                        <a:pt x="261" y="93"/>
                      </a:cubicBezTo>
                      <a:cubicBezTo>
                        <a:pt x="266" y="87"/>
                        <a:pt x="271" y="80"/>
                        <a:pt x="271" y="72"/>
                      </a:cubicBezTo>
                      <a:cubicBezTo>
                        <a:pt x="271" y="67"/>
                        <a:pt x="270" y="62"/>
                        <a:pt x="265" y="57"/>
                      </a:cubicBezTo>
                      <a:cubicBezTo>
                        <a:pt x="256" y="47"/>
                        <a:pt x="244" y="45"/>
                        <a:pt x="231" y="51"/>
                      </a:cubicBezTo>
                      <a:cubicBezTo>
                        <a:pt x="225" y="54"/>
                        <a:pt x="218" y="59"/>
                        <a:pt x="217" y="66"/>
                      </a:cubicBezTo>
                      <a:cubicBezTo>
                        <a:pt x="217" y="67"/>
                        <a:pt x="217" y="67"/>
                        <a:pt x="217" y="68"/>
                      </a:cubicBezTo>
                      <a:cubicBezTo>
                        <a:pt x="217" y="71"/>
                        <a:pt x="218" y="75"/>
                        <a:pt x="224" y="80"/>
                      </a:cubicBezTo>
                      <a:cubicBezTo>
                        <a:pt x="224" y="80"/>
                        <a:pt x="224" y="80"/>
                        <a:pt x="224" y="80"/>
                      </a:cubicBezTo>
                      <a:cubicBezTo>
                        <a:pt x="234" y="85"/>
                        <a:pt x="234" y="85"/>
                        <a:pt x="234" y="85"/>
                      </a:cubicBezTo>
                      <a:cubicBezTo>
                        <a:pt x="240" y="87"/>
                        <a:pt x="245" y="90"/>
                        <a:pt x="250" y="94"/>
                      </a:cubicBezTo>
                      <a:cubicBezTo>
                        <a:pt x="246" y="99"/>
                        <a:pt x="243" y="105"/>
                        <a:pt x="243" y="112"/>
                      </a:cubicBezTo>
                      <a:cubicBezTo>
                        <a:pt x="243" y="114"/>
                        <a:pt x="243" y="117"/>
                        <a:pt x="244" y="119"/>
                      </a:cubicBezTo>
                      <a:cubicBezTo>
                        <a:pt x="246" y="125"/>
                        <a:pt x="251" y="129"/>
                        <a:pt x="254" y="131"/>
                      </a:cubicBezTo>
                      <a:cubicBezTo>
                        <a:pt x="256" y="132"/>
                        <a:pt x="258" y="134"/>
                        <a:pt x="258" y="135"/>
                      </a:cubicBezTo>
                      <a:cubicBezTo>
                        <a:pt x="258" y="135"/>
                        <a:pt x="258" y="135"/>
                        <a:pt x="258" y="135"/>
                      </a:cubicBezTo>
                      <a:cubicBezTo>
                        <a:pt x="258" y="136"/>
                        <a:pt x="257" y="137"/>
                        <a:pt x="256" y="139"/>
                      </a:cubicBezTo>
                      <a:cubicBezTo>
                        <a:pt x="254" y="142"/>
                        <a:pt x="251" y="144"/>
                        <a:pt x="249" y="144"/>
                      </a:cubicBezTo>
                      <a:cubicBezTo>
                        <a:pt x="249" y="143"/>
                        <a:pt x="248" y="142"/>
                        <a:pt x="248" y="141"/>
                      </a:cubicBezTo>
                      <a:cubicBezTo>
                        <a:pt x="245" y="133"/>
                        <a:pt x="242" y="125"/>
                        <a:pt x="238" y="117"/>
                      </a:cubicBezTo>
                      <a:cubicBezTo>
                        <a:pt x="237" y="112"/>
                        <a:pt x="236" y="108"/>
                        <a:pt x="232" y="107"/>
                      </a:cubicBezTo>
                      <a:cubicBezTo>
                        <a:pt x="232" y="107"/>
                        <a:pt x="232" y="107"/>
                        <a:pt x="232" y="107"/>
                      </a:cubicBezTo>
                      <a:cubicBezTo>
                        <a:pt x="227" y="100"/>
                        <a:pt x="222" y="95"/>
                        <a:pt x="215" y="95"/>
                      </a:cubicBezTo>
                      <a:cubicBezTo>
                        <a:pt x="209" y="95"/>
                        <a:pt x="204" y="99"/>
                        <a:pt x="201" y="104"/>
                      </a:cubicBezTo>
                      <a:cubicBezTo>
                        <a:pt x="199" y="103"/>
                        <a:pt x="197" y="102"/>
                        <a:pt x="194" y="102"/>
                      </a:cubicBezTo>
                      <a:cubicBezTo>
                        <a:pt x="187" y="102"/>
                        <a:pt x="183" y="104"/>
                        <a:pt x="180" y="108"/>
                      </a:cubicBezTo>
                      <a:cubicBezTo>
                        <a:pt x="179" y="109"/>
                        <a:pt x="179" y="110"/>
                        <a:pt x="179" y="111"/>
                      </a:cubicBezTo>
                      <a:cubicBezTo>
                        <a:pt x="175" y="111"/>
                        <a:pt x="171" y="111"/>
                        <a:pt x="168" y="113"/>
                      </a:cubicBezTo>
                      <a:cubicBezTo>
                        <a:pt x="168" y="113"/>
                        <a:pt x="168" y="114"/>
                        <a:pt x="167" y="114"/>
                      </a:cubicBezTo>
                      <a:cubicBezTo>
                        <a:pt x="160" y="109"/>
                        <a:pt x="153" y="108"/>
                        <a:pt x="145" y="111"/>
                      </a:cubicBezTo>
                      <a:cubicBezTo>
                        <a:pt x="143" y="107"/>
                        <a:pt x="141" y="105"/>
                        <a:pt x="138" y="105"/>
                      </a:cubicBezTo>
                      <a:cubicBezTo>
                        <a:pt x="133" y="105"/>
                        <a:pt x="130" y="111"/>
                        <a:pt x="130" y="113"/>
                      </a:cubicBezTo>
                      <a:cubicBezTo>
                        <a:pt x="128" y="116"/>
                        <a:pt x="128" y="119"/>
                        <a:pt x="128" y="123"/>
                      </a:cubicBezTo>
                      <a:cubicBezTo>
                        <a:pt x="128" y="126"/>
                        <a:pt x="128" y="128"/>
                        <a:pt x="128" y="131"/>
                      </a:cubicBezTo>
                      <a:cubicBezTo>
                        <a:pt x="128" y="133"/>
                        <a:pt x="127" y="135"/>
                        <a:pt x="127" y="137"/>
                      </a:cubicBezTo>
                      <a:cubicBezTo>
                        <a:pt x="126" y="135"/>
                        <a:pt x="125" y="134"/>
                        <a:pt x="125" y="134"/>
                      </a:cubicBezTo>
                      <a:cubicBezTo>
                        <a:pt x="123" y="131"/>
                        <a:pt x="120" y="130"/>
                        <a:pt x="117" y="130"/>
                      </a:cubicBezTo>
                      <a:cubicBezTo>
                        <a:pt x="113" y="130"/>
                        <a:pt x="108" y="131"/>
                        <a:pt x="104" y="133"/>
                      </a:cubicBezTo>
                      <a:cubicBezTo>
                        <a:pt x="100" y="127"/>
                        <a:pt x="95" y="122"/>
                        <a:pt x="90" y="122"/>
                      </a:cubicBezTo>
                      <a:cubicBezTo>
                        <a:pt x="88" y="122"/>
                        <a:pt x="83" y="122"/>
                        <a:pt x="81" y="129"/>
                      </a:cubicBezTo>
                      <a:cubicBezTo>
                        <a:pt x="78" y="135"/>
                        <a:pt x="77" y="142"/>
                        <a:pt x="80" y="146"/>
                      </a:cubicBezTo>
                      <a:cubicBezTo>
                        <a:pt x="84" y="149"/>
                        <a:pt x="91" y="147"/>
                        <a:pt x="99" y="144"/>
                      </a:cubicBezTo>
                      <a:cubicBezTo>
                        <a:pt x="100" y="143"/>
                        <a:pt x="100" y="143"/>
                        <a:pt x="101" y="142"/>
                      </a:cubicBezTo>
                      <a:cubicBezTo>
                        <a:pt x="106" y="149"/>
                        <a:pt x="110" y="156"/>
                        <a:pt x="110" y="159"/>
                      </a:cubicBezTo>
                      <a:cubicBezTo>
                        <a:pt x="111" y="163"/>
                        <a:pt x="111" y="168"/>
                        <a:pt x="111" y="173"/>
                      </a:cubicBezTo>
                      <a:cubicBezTo>
                        <a:pt x="111" y="185"/>
                        <a:pt x="109" y="199"/>
                        <a:pt x="102" y="201"/>
                      </a:cubicBezTo>
                      <a:cubicBezTo>
                        <a:pt x="100" y="197"/>
                        <a:pt x="99" y="193"/>
                        <a:pt x="97" y="189"/>
                      </a:cubicBezTo>
                      <a:cubicBezTo>
                        <a:pt x="96" y="187"/>
                        <a:pt x="96" y="185"/>
                        <a:pt x="95" y="184"/>
                      </a:cubicBezTo>
                      <a:cubicBezTo>
                        <a:pt x="95" y="183"/>
                        <a:pt x="96" y="182"/>
                        <a:pt x="96" y="181"/>
                      </a:cubicBezTo>
                      <a:cubicBezTo>
                        <a:pt x="96" y="176"/>
                        <a:pt x="97" y="171"/>
                        <a:pt x="97" y="167"/>
                      </a:cubicBezTo>
                      <a:cubicBezTo>
                        <a:pt x="97" y="161"/>
                        <a:pt x="96" y="157"/>
                        <a:pt x="93" y="153"/>
                      </a:cubicBezTo>
                      <a:cubicBezTo>
                        <a:pt x="90" y="151"/>
                        <a:pt x="86" y="150"/>
                        <a:pt x="82" y="150"/>
                      </a:cubicBezTo>
                      <a:cubicBezTo>
                        <a:pt x="71" y="151"/>
                        <a:pt x="69" y="167"/>
                        <a:pt x="66" y="183"/>
                      </a:cubicBezTo>
                      <a:cubicBezTo>
                        <a:pt x="65" y="190"/>
                        <a:pt x="64" y="198"/>
                        <a:pt x="62" y="203"/>
                      </a:cubicBezTo>
                      <a:cubicBezTo>
                        <a:pt x="62" y="203"/>
                        <a:pt x="62" y="203"/>
                        <a:pt x="62" y="203"/>
                      </a:cubicBezTo>
                      <a:cubicBezTo>
                        <a:pt x="61" y="194"/>
                        <a:pt x="60" y="181"/>
                        <a:pt x="48" y="180"/>
                      </a:cubicBezTo>
                      <a:cubicBezTo>
                        <a:pt x="45" y="180"/>
                        <a:pt x="42" y="181"/>
                        <a:pt x="39" y="182"/>
                      </a:cubicBezTo>
                      <a:cubicBezTo>
                        <a:pt x="37" y="173"/>
                        <a:pt x="34" y="165"/>
                        <a:pt x="26" y="165"/>
                      </a:cubicBezTo>
                      <a:cubicBezTo>
                        <a:pt x="10" y="164"/>
                        <a:pt x="3" y="182"/>
                        <a:pt x="2" y="192"/>
                      </a:cubicBezTo>
                      <a:cubicBezTo>
                        <a:pt x="0" y="207"/>
                        <a:pt x="0" y="217"/>
                        <a:pt x="5" y="223"/>
                      </a:cubicBezTo>
                      <a:cubicBezTo>
                        <a:pt x="7" y="226"/>
                        <a:pt x="11" y="227"/>
                        <a:pt x="15" y="227"/>
                      </a:cubicBezTo>
                      <a:cubicBezTo>
                        <a:pt x="22" y="227"/>
                        <a:pt x="26" y="219"/>
                        <a:pt x="31" y="209"/>
                      </a:cubicBezTo>
                      <a:cubicBezTo>
                        <a:pt x="32" y="206"/>
                        <a:pt x="33" y="204"/>
                        <a:pt x="34" y="201"/>
                      </a:cubicBezTo>
                      <a:cubicBezTo>
                        <a:pt x="35" y="208"/>
                        <a:pt x="37" y="213"/>
                        <a:pt x="42" y="216"/>
                      </a:cubicBezTo>
                      <a:cubicBezTo>
                        <a:pt x="48" y="220"/>
                        <a:pt x="53" y="221"/>
                        <a:pt x="58" y="220"/>
                      </a:cubicBezTo>
                      <a:cubicBezTo>
                        <a:pt x="58" y="221"/>
                        <a:pt x="59" y="223"/>
                        <a:pt x="61" y="224"/>
                      </a:cubicBezTo>
                      <a:cubicBezTo>
                        <a:pt x="63" y="226"/>
                        <a:pt x="67" y="227"/>
                        <a:pt x="71" y="226"/>
                      </a:cubicBezTo>
                      <a:cubicBezTo>
                        <a:pt x="82" y="225"/>
                        <a:pt x="84" y="216"/>
                        <a:pt x="84" y="207"/>
                      </a:cubicBezTo>
                      <a:cubicBezTo>
                        <a:pt x="84" y="202"/>
                        <a:pt x="84" y="198"/>
                        <a:pt x="83" y="194"/>
                      </a:cubicBezTo>
                      <a:cubicBezTo>
                        <a:pt x="83" y="191"/>
                        <a:pt x="83" y="186"/>
                        <a:pt x="83" y="183"/>
                      </a:cubicBezTo>
                      <a:cubicBezTo>
                        <a:pt x="83" y="180"/>
                        <a:pt x="83" y="179"/>
                        <a:pt x="83" y="178"/>
                      </a:cubicBezTo>
                      <a:cubicBezTo>
                        <a:pt x="85" y="179"/>
                        <a:pt x="86" y="182"/>
                        <a:pt x="87" y="185"/>
                      </a:cubicBezTo>
                      <a:cubicBezTo>
                        <a:pt x="87" y="188"/>
                        <a:pt x="86" y="191"/>
                        <a:pt x="86" y="194"/>
                      </a:cubicBezTo>
                      <a:cubicBezTo>
                        <a:pt x="86" y="200"/>
                        <a:pt x="87" y="204"/>
                        <a:pt x="91" y="207"/>
                      </a:cubicBezTo>
                      <a:cubicBezTo>
                        <a:pt x="93" y="209"/>
                        <a:pt x="95" y="209"/>
                        <a:pt x="98" y="210"/>
                      </a:cubicBezTo>
                      <a:cubicBezTo>
                        <a:pt x="102" y="216"/>
                        <a:pt x="107" y="221"/>
                        <a:pt x="115" y="219"/>
                      </a:cubicBezTo>
                      <a:cubicBezTo>
                        <a:pt x="121" y="218"/>
                        <a:pt x="125" y="215"/>
                        <a:pt x="127" y="211"/>
                      </a:cubicBezTo>
                      <a:cubicBezTo>
                        <a:pt x="129" y="212"/>
                        <a:pt x="131" y="212"/>
                        <a:pt x="133" y="212"/>
                      </a:cubicBezTo>
                      <a:cubicBezTo>
                        <a:pt x="140" y="210"/>
                        <a:pt x="145" y="200"/>
                        <a:pt x="148" y="192"/>
                      </a:cubicBezTo>
                      <a:cubicBezTo>
                        <a:pt x="149" y="194"/>
                        <a:pt x="150" y="196"/>
                        <a:pt x="153" y="197"/>
                      </a:cubicBezTo>
                      <a:cubicBezTo>
                        <a:pt x="156" y="199"/>
                        <a:pt x="160" y="198"/>
                        <a:pt x="165" y="194"/>
                      </a:cubicBezTo>
                      <a:cubicBezTo>
                        <a:pt x="165" y="194"/>
                        <a:pt x="166" y="194"/>
                        <a:pt x="166" y="195"/>
                      </a:cubicBezTo>
                      <a:cubicBezTo>
                        <a:pt x="166" y="195"/>
                        <a:pt x="166" y="195"/>
                        <a:pt x="166" y="195"/>
                      </a:cubicBezTo>
                      <a:cubicBezTo>
                        <a:pt x="166" y="203"/>
                        <a:pt x="169" y="209"/>
                        <a:pt x="173" y="212"/>
                      </a:cubicBezTo>
                      <a:cubicBezTo>
                        <a:pt x="176" y="214"/>
                        <a:pt x="180" y="215"/>
                        <a:pt x="187" y="213"/>
                      </a:cubicBezTo>
                      <a:cubicBezTo>
                        <a:pt x="191" y="211"/>
                        <a:pt x="194" y="208"/>
                        <a:pt x="197" y="204"/>
                      </a:cubicBezTo>
                      <a:cubicBezTo>
                        <a:pt x="197" y="204"/>
                        <a:pt x="198" y="204"/>
                        <a:pt x="198" y="204"/>
                      </a:cubicBezTo>
                      <a:cubicBezTo>
                        <a:pt x="206" y="203"/>
                        <a:pt x="212" y="201"/>
                        <a:pt x="216" y="196"/>
                      </a:cubicBezTo>
                      <a:cubicBezTo>
                        <a:pt x="222" y="199"/>
                        <a:pt x="229" y="200"/>
                        <a:pt x="237" y="198"/>
                      </a:cubicBezTo>
                      <a:cubicBezTo>
                        <a:pt x="249" y="196"/>
                        <a:pt x="255" y="190"/>
                        <a:pt x="258" y="183"/>
                      </a:cubicBezTo>
                      <a:cubicBezTo>
                        <a:pt x="264" y="190"/>
                        <a:pt x="270" y="194"/>
                        <a:pt x="277" y="193"/>
                      </a:cubicBezTo>
                      <a:cubicBezTo>
                        <a:pt x="290" y="193"/>
                        <a:pt x="296" y="187"/>
                        <a:pt x="300" y="180"/>
                      </a:cubicBezTo>
                      <a:cubicBezTo>
                        <a:pt x="304" y="184"/>
                        <a:pt x="309" y="188"/>
                        <a:pt x="318" y="188"/>
                      </a:cubicBezTo>
                      <a:cubicBezTo>
                        <a:pt x="325" y="188"/>
                        <a:pt x="329" y="186"/>
                        <a:pt x="332" y="183"/>
                      </a:cubicBezTo>
                      <a:cubicBezTo>
                        <a:pt x="333" y="183"/>
                        <a:pt x="334" y="184"/>
                        <a:pt x="334" y="183"/>
                      </a:cubicBezTo>
                      <a:cubicBezTo>
                        <a:pt x="344" y="183"/>
                        <a:pt x="353" y="174"/>
                        <a:pt x="360" y="167"/>
                      </a:cubicBezTo>
                      <a:cubicBezTo>
                        <a:pt x="364" y="171"/>
                        <a:pt x="368" y="172"/>
                        <a:pt x="373" y="172"/>
                      </a:cubicBezTo>
                      <a:cubicBezTo>
                        <a:pt x="378" y="172"/>
                        <a:pt x="383" y="170"/>
                        <a:pt x="388" y="167"/>
                      </a:cubicBezTo>
                      <a:cubicBezTo>
                        <a:pt x="402" y="167"/>
                        <a:pt x="415" y="164"/>
                        <a:pt x="422" y="154"/>
                      </a:cubicBezTo>
                      <a:cubicBezTo>
                        <a:pt x="431" y="143"/>
                        <a:pt x="434" y="130"/>
                        <a:pt x="434" y="118"/>
                      </a:cubicBezTo>
                      <a:cubicBezTo>
                        <a:pt x="434" y="106"/>
                        <a:pt x="431" y="96"/>
                        <a:pt x="426" y="88"/>
                      </a:cubicBezTo>
                      <a:cubicBezTo>
                        <a:pt x="422" y="82"/>
                        <a:pt x="416" y="78"/>
                        <a:pt x="411" y="77"/>
                      </a:cubicBezTo>
                      <a:cubicBezTo>
                        <a:pt x="407" y="69"/>
                        <a:pt x="401" y="62"/>
                        <a:pt x="395" y="55"/>
                      </a:cubicBezTo>
                      <a:cubicBezTo>
                        <a:pt x="399" y="49"/>
                        <a:pt x="402" y="43"/>
                        <a:pt x="402" y="36"/>
                      </a:cubicBezTo>
                      <a:cubicBezTo>
                        <a:pt x="402" y="32"/>
                        <a:pt x="401" y="27"/>
                        <a:pt x="399" y="23"/>
                      </a:cubicBezTo>
                      <a:cubicBezTo>
                        <a:pt x="396" y="17"/>
                        <a:pt x="384" y="4"/>
                        <a:pt x="374" y="1"/>
                      </a:cubicBezTo>
                      <a:cubicBezTo>
                        <a:pt x="369" y="0"/>
                        <a:pt x="365" y="2"/>
                        <a:pt x="363" y="3"/>
                      </a:cubicBezTo>
                      <a:close/>
                      <a:moveTo>
                        <a:pt x="225" y="68"/>
                      </a:moveTo>
                      <a:cubicBezTo>
                        <a:pt x="225" y="68"/>
                        <a:pt x="225" y="68"/>
                        <a:pt x="225" y="67"/>
                      </a:cubicBezTo>
                      <a:cubicBezTo>
                        <a:pt x="225" y="64"/>
                        <a:pt x="230" y="60"/>
                        <a:pt x="234" y="58"/>
                      </a:cubicBezTo>
                      <a:cubicBezTo>
                        <a:pt x="244" y="54"/>
                        <a:pt x="252" y="55"/>
                        <a:pt x="259" y="63"/>
                      </a:cubicBezTo>
                      <a:cubicBezTo>
                        <a:pt x="262" y="66"/>
                        <a:pt x="263" y="69"/>
                        <a:pt x="263" y="72"/>
                      </a:cubicBezTo>
                      <a:cubicBezTo>
                        <a:pt x="263" y="77"/>
                        <a:pt x="260" y="81"/>
                        <a:pt x="255" y="88"/>
                      </a:cubicBezTo>
                      <a:cubicBezTo>
                        <a:pt x="249" y="83"/>
                        <a:pt x="243" y="80"/>
                        <a:pt x="237" y="77"/>
                      </a:cubicBezTo>
                      <a:cubicBezTo>
                        <a:pt x="237" y="77"/>
                        <a:pt x="229" y="74"/>
                        <a:pt x="228" y="73"/>
                      </a:cubicBezTo>
                      <a:cubicBezTo>
                        <a:pt x="226" y="71"/>
                        <a:pt x="225" y="70"/>
                        <a:pt x="225" y="68"/>
                      </a:cubicBezTo>
                      <a:close/>
                      <a:moveTo>
                        <a:pt x="137" y="116"/>
                      </a:moveTo>
                      <a:cubicBezTo>
                        <a:pt x="137" y="115"/>
                        <a:pt x="137" y="115"/>
                        <a:pt x="138" y="114"/>
                      </a:cubicBezTo>
                      <a:cubicBezTo>
                        <a:pt x="138" y="115"/>
                        <a:pt x="138" y="115"/>
                        <a:pt x="139" y="116"/>
                      </a:cubicBezTo>
                      <a:cubicBezTo>
                        <a:pt x="138" y="116"/>
                        <a:pt x="137" y="117"/>
                        <a:pt x="137" y="118"/>
                      </a:cubicBezTo>
                      <a:cubicBezTo>
                        <a:pt x="137" y="117"/>
                        <a:pt x="137" y="116"/>
                        <a:pt x="137" y="116"/>
                      </a:cubicBezTo>
                      <a:close/>
                      <a:moveTo>
                        <a:pt x="194" y="110"/>
                      </a:moveTo>
                      <a:cubicBezTo>
                        <a:pt x="196" y="110"/>
                        <a:pt x="197" y="110"/>
                        <a:pt x="197" y="111"/>
                      </a:cubicBezTo>
                      <a:cubicBezTo>
                        <a:pt x="198" y="111"/>
                        <a:pt x="198" y="112"/>
                        <a:pt x="198" y="113"/>
                      </a:cubicBezTo>
                      <a:cubicBezTo>
                        <a:pt x="198" y="114"/>
                        <a:pt x="198" y="115"/>
                        <a:pt x="197" y="116"/>
                      </a:cubicBezTo>
                      <a:cubicBezTo>
                        <a:pt x="194" y="115"/>
                        <a:pt x="190" y="113"/>
                        <a:pt x="187" y="112"/>
                      </a:cubicBezTo>
                      <a:cubicBezTo>
                        <a:pt x="187" y="112"/>
                        <a:pt x="189" y="110"/>
                        <a:pt x="194" y="110"/>
                      </a:cubicBezTo>
                      <a:close/>
                      <a:moveTo>
                        <a:pt x="88" y="132"/>
                      </a:moveTo>
                      <a:cubicBezTo>
                        <a:pt x="89" y="130"/>
                        <a:pt x="89" y="130"/>
                        <a:pt x="89" y="130"/>
                      </a:cubicBezTo>
                      <a:cubicBezTo>
                        <a:pt x="91" y="130"/>
                        <a:pt x="94" y="132"/>
                        <a:pt x="96" y="136"/>
                      </a:cubicBezTo>
                      <a:cubicBezTo>
                        <a:pt x="96" y="136"/>
                        <a:pt x="96" y="136"/>
                        <a:pt x="96" y="136"/>
                      </a:cubicBezTo>
                      <a:cubicBezTo>
                        <a:pt x="93" y="137"/>
                        <a:pt x="88" y="139"/>
                        <a:pt x="86" y="139"/>
                      </a:cubicBezTo>
                      <a:cubicBezTo>
                        <a:pt x="86" y="138"/>
                        <a:pt x="87" y="136"/>
                        <a:pt x="88" y="132"/>
                      </a:cubicBezTo>
                      <a:close/>
                      <a:moveTo>
                        <a:pt x="11" y="218"/>
                      </a:moveTo>
                      <a:cubicBezTo>
                        <a:pt x="7" y="214"/>
                        <a:pt x="9" y="199"/>
                        <a:pt x="10" y="193"/>
                      </a:cubicBezTo>
                      <a:cubicBezTo>
                        <a:pt x="11" y="186"/>
                        <a:pt x="15" y="172"/>
                        <a:pt x="25" y="173"/>
                      </a:cubicBezTo>
                      <a:cubicBezTo>
                        <a:pt x="29" y="173"/>
                        <a:pt x="31" y="181"/>
                        <a:pt x="32" y="189"/>
                      </a:cubicBezTo>
                      <a:cubicBezTo>
                        <a:pt x="28" y="194"/>
                        <a:pt x="26" y="200"/>
                        <a:pt x="23" y="205"/>
                      </a:cubicBezTo>
                      <a:cubicBezTo>
                        <a:pt x="21" y="211"/>
                        <a:pt x="17" y="219"/>
                        <a:pt x="15" y="219"/>
                      </a:cubicBezTo>
                      <a:cubicBezTo>
                        <a:pt x="13" y="219"/>
                        <a:pt x="12" y="219"/>
                        <a:pt x="11" y="218"/>
                      </a:cubicBezTo>
                      <a:close/>
                      <a:moveTo>
                        <a:pt x="83" y="158"/>
                      </a:moveTo>
                      <a:cubicBezTo>
                        <a:pt x="86" y="158"/>
                        <a:pt x="87" y="159"/>
                        <a:pt x="87" y="159"/>
                      </a:cubicBezTo>
                      <a:cubicBezTo>
                        <a:pt x="88" y="160"/>
                        <a:pt x="89" y="163"/>
                        <a:pt x="89" y="167"/>
                      </a:cubicBezTo>
                      <a:cubicBezTo>
                        <a:pt x="89" y="168"/>
                        <a:pt x="89" y="170"/>
                        <a:pt x="89" y="172"/>
                      </a:cubicBezTo>
                      <a:cubicBezTo>
                        <a:pt x="88" y="171"/>
                        <a:pt x="87" y="171"/>
                        <a:pt x="86" y="170"/>
                      </a:cubicBezTo>
                      <a:cubicBezTo>
                        <a:pt x="84" y="169"/>
                        <a:pt x="82" y="170"/>
                        <a:pt x="80" y="171"/>
                      </a:cubicBezTo>
                      <a:cubicBezTo>
                        <a:pt x="77" y="172"/>
                        <a:pt x="76" y="174"/>
                        <a:pt x="75" y="177"/>
                      </a:cubicBezTo>
                      <a:cubicBezTo>
                        <a:pt x="77" y="168"/>
                        <a:pt x="79" y="158"/>
                        <a:pt x="83" y="158"/>
                      </a:cubicBezTo>
                      <a:close/>
                      <a:moveTo>
                        <a:pt x="47" y="188"/>
                      </a:moveTo>
                      <a:cubicBezTo>
                        <a:pt x="52" y="189"/>
                        <a:pt x="53" y="193"/>
                        <a:pt x="54" y="204"/>
                      </a:cubicBezTo>
                      <a:cubicBezTo>
                        <a:pt x="54" y="207"/>
                        <a:pt x="55" y="210"/>
                        <a:pt x="55" y="213"/>
                      </a:cubicBezTo>
                      <a:cubicBezTo>
                        <a:pt x="52" y="213"/>
                        <a:pt x="49" y="211"/>
                        <a:pt x="46" y="209"/>
                      </a:cubicBezTo>
                      <a:cubicBezTo>
                        <a:pt x="43" y="207"/>
                        <a:pt x="41" y="199"/>
                        <a:pt x="40" y="191"/>
                      </a:cubicBezTo>
                      <a:cubicBezTo>
                        <a:pt x="43" y="189"/>
                        <a:pt x="45" y="188"/>
                        <a:pt x="47" y="188"/>
                      </a:cubicBezTo>
                      <a:close/>
                      <a:moveTo>
                        <a:pt x="74" y="184"/>
                      </a:moveTo>
                      <a:cubicBezTo>
                        <a:pt x="74" y="183"/>
                        <a:pt x="75" y="182"/>
                        <a:pt x="75" y="181"/>
                      </a:cubicBezTo>
                      <a:cubicBezTo>
                        <a:pt x="75" y="182"/>
                        <a:pt x="75" y="182"/>
                        <a:pt x="75" y="183"/>
                      </a:cubicBezTo>
                      <a:cubicBezTo>
                        <a:pt x="75" y="187"/>
                        <a:pt x="75" y="191"/>
                        <a:pt x="75" y="195"/>
                      </a:cubicBezTo>
                      <a:cubicBezTo>
                        <a:pt x="76" y="199"/>
                        <a:pt x="76" y="204"/>
                        <a:pt x="76" y="207"/>
                      </a:cubicBezTo>
                      <a:cubicBezTo>
                        <a:pt x="76" y="214"/>
                        <a:pt x="75" y="218"/>
                        <a:pt x="70" y="218"/>
                      </a:cubicBezTo>
                      <a:cubicBezTo>
                        <a:pt x="67" y="219"/>
                        <a:pt x="66" y="218"/>
                        <a:pt x="66" y="217"/>
                      </a:cubicBezTo>
                      <a:cubicBezTo>
                        <a:pt x="65" y="217"/>
                        <a:pt x="65" y="216"/>
                        <a:pt x="65" y="216"/>
                      </a:cubicBezTo>
                      <a:cubicBezTo>
                        <a:pt x="70" y="209"/>
                        <a:pt x="72" y="196"/>
                        <a:pt x="74" y="184"/>
                      </a:cubicBezTo>
                      <a:close/>
                      <a:moveTo>
                        <a:pt x="117" y="138"/>
                      </a:moveTo>
                      <a:cubicBezTo>
                        <a:pt x="118" y="138"/>
                        <a:pt x="118" y="139"/>
                        <a:pt x="119" y="139"/>
                      </a:cubicBezTo>
                      <a:cubicBezTo>
                        <a:pt x="120" y="141"/>
                        <a:pt x="121" y="145"/>
                        <a:pt x="121" y="151"/>
                      </a:cubicBezTo>
                      <a:cubicBezTo>
                        <a:pt x="121" y="157"/>
                        <a:pt x="120" y="164"/>
                        <a:pt x="120" y="170"/>
                      </a:cubicBezTo>
                      <a:cubicBezTo>
                        <a:pt x="120" y="172"/>
                        <a:pt x="119" y="173"/>
                        <a:pt x="119" y="174"/>
                      </a:cubicBezTo>
                      <a:cubicBezTo>
                        <a:pt x="119" y="174"/>
                        <a:pt x="119" y="174"/>
                        <a:pt x="119" y="174"/>
                      </a:cubicBezTo>
                      <a:cubicBezTo>
                        <a:pt x="119" y="167"/>
                        <a:pt x="119" y="161"/>
                        <a:pt x="118" y="158"/>
                      </a:cubicBezTo>
                      <a:cubicBezTo>
                        <a:pt x="118" y="155"/>
                        <a:pt x="114" y="147"/>
                        <a:pt x="109" y="140"/>
                      </a:cubicBezTo>
                      <a:cubicBezTo>
                        <a:pt x="112" y="139"/>
                        <a:pt x="114" y="138"/>
                        <a:pt x="117" y="138"/>
                      </a:cubicBezTo>
                      <a:close/>
                      <a:moveTo>
                        <a:pt x="128" y="171"/>
                      </a:moveTo>
                      <a:cubicBezTo>
                        <a:pt x="128" y="167"/>
                        <a:pt x="128" y="164"/>
                        <a:pt x="129" y="161"/>
                      </a:cubicBezTo>
                      <a:cubicBezTo>
                        <a:pt x="129" y="163"/>
                        <a:pt x="130" y="165"/>
                        <a:pt x="131" y="167"/>
                      </a:cubicBezTo>
                      <a:cubicBezTo>
                        <a:pt x="133" y="169"/>
                        <a:pt x="134" y="170"/>
                        <a:pt x="136" y="172"/>
                      </a:cubicBezTo>
                      <a:cubicBezTo>
                        <a:pt x="134" y="172"/>
                        <a:pt x="133" y="173"/>
                        <a:pt x="132" y="173"/>
                      </a:cubicBezTo>
                      <a:cubicBezTo>
                        <a:pt x="130" y="174"/>
                        <a:pt x="128" y="175"/>
                        <a:pt x="127" y="177"/>
                      </a:cubicBezTo>
                      <a:cubicBezTo>
                        <a:pt x="127" y="175"/>
                        <a:pt x="127" y="173"/>
                        <a:pt x="128" y="171"/>
                      </a:cubicBezTo>
                      <a:close/>
                      <a:moveTo>
                        <a:pt x="138" y="162"/>
                      </a:moveTo>
                      <a:cubicBezTo>
                        <a:pt x="135" y="158"/>
                        <a:pt x="134" y="152"/>
                        <a:pt x="133" y="147"/>
                      </a:cubicBezTo>
                      <a:cubicBezTo>
                        <a:pt x="134" y="148"/>
                        <a:pt x="134" y="149"/>
                        <a:pt x="135" y="151"/>
                      </a:cubicBezTo>
                      <a:cubicBezTo>
                        <a:pt x="137" y="155"/>
                        <a:pt x="139" y="160"/>
                        <a:pt x="140" y="165"/>
                      </a:cubicBezTo>
                      <a:cubicBezTo>
                        <a:pt x="139" y="164"/>
                        <a:pt x="139" y="163"/>
                        <a:pt x="138" y="162"/>
                      </a:cubicBezTo>
                      <a:close/>
                      <a:moveTo>
                        <a:pt x="142" y="124"/>
                      </a:moveTo>
                      <a:cubicBezTo>
                        <a:pt x="144" y="130"/>
                        <a:pt x="145" y="138"/>
                        <a:pt x="146" y="142"/>
                      </a:cubicBezTo>
                      <a:cubicBezTo>
                        <a:pt x="147" y="147"/>
                        <a:pt x="147" y="147"/>
                        <a:pt x="147" y="147"/>
                      </a:cubicBezTo>
                      <a:cubicBezTo>
                        <a:pt x="148" y="150"/>
                        <a:pt x="149" y="153"/>
                        <a:pt x="149" y="155"/>
                      </a:cubicBezTo>
                      <a:cubicBezTo>
                        <a:pt x="149" y="158"/>
                        <a:pt x="148" y="160"/>
                        <a:pt x="148" y="163"/>
                      </a:cubicBezTo>
                      <a:cubicBezTo>
                        <a:pt x="146" y="158"/>
                        <a:pt x="144" y="153"/>
                        <a:pt x="142" y="148"/>
                      </a:cubicBezTo>
                      <a:cubicBezTo>
                        <a:pt x="140" y="142"/>
                        <a:pt x="138" y="136"/>
                        <a:pt x="137" y="131"/>
                      </a:cubicBezTo>
                      <a:cubicBezTo>
                        <a:pt x="138" y="128"/>
                        <a:pt x="140" y="126"/>
                        <a:pt x="142" y="124"/>
                      </a:cubicBezTo>
                      <a:close/>
                      <a:moveTo>
                        <a:pt x="162" y="120"/>
                      </a:moveTo>
                      <a:cubicBezTo>
                        <a:pt x="160" y="124"/>
                        <a:pt x="159" y="128"/>
                        <a:pt x="159" y="134"/>
                      </a:cubicBezTo>
                      <a:cubicBezTo>
                        <a:pt x="159" y="135"/>
                        <a:pt x="159" y="136"/>
                        <a:pt x="159" y="137"/>
                      </a:cubicBezTo>
                      <a:cubicBezTo>
                        <a:pt x="159" y="141"/>
                        <a:pt x="160" y="143"/>
                        <a:pt x="162" y="145"/>
                      </a:cubicBezTo>
                      <a:cubicBezTo>
                        <a:pt x="159" y="147"/>
                        <a:pt x="157" y="150"/>
                        <a:pt x="156" y="152"/>
                      </a:cubicBezTo>
                      <a:cubicBezTo>
                        <a:pt x="156" y="150"/>
                        <a:pt x="156" y="148"/>
                        <a:pt x="155" y="145"/>
                      </a:cubicBezTo>
                      <a:cubicBezTo>
                        <a:pt x="154" y="140"/>
                        <a:pt x="154" y="140"/>
                        <a:pt x="154" y="140"/>
                      </a:cubicBezTo>
                      <a:cubicBezTo>
                        <a:pt x="152" y="131"/>
                        <a:pt x="150" y="124"/>
                        <a:pt x="148" y="119"/>
                      </a:cubicBezTo>
                      <a:cubicBezTo>
                        <a:pt x="153" y="117"/>
                        <a:pt x="157" y="117"/>
                        <a:pt x="162" y="120"/>
                      </a:cubicBezTo>
                      <a:close/>
                      <a:moveTo>
                        <a:pt x="167" y="137"/>
                      </a:moveTo>
                      <a:cubicBezTo>
                        <a:pt x="167" y="136"/>
                        <a:pt x="167" y="135"/>
                        <a:pt x="167" y="134"/>
                      </a:cubicBezTo>
                      <a:cubicBezTo>
                        <a:pt x="167" y="131"/>
                        <a:pt x="168" y="128"/>
                        <a:pt x="168" y="126"/>
                      </a:cubicBezTo>
                      <a:cubicBezTo>
                        <a:pt x="173" y="132"/>
                        <a:pt x="177" y="141"/>
                        <a:pt x="182" y="151"/>
                      </a:cubicBezTo>
                      <a:cubicBezTo>
                        <a:pt x="173" y="147"/>
                        <a:pt x="168" y="144"/>
                        <a:pt x="167" y="137"/>
                      </a:cubicBezTo>
                      <a:close/>
                      <a:moveTo>
                        <a:pt x="177" y="119"/>
                      </a:moveTo>
                      <a:cubicBezTo>
                        <a:pt x="177" y="119"/>
                        <a:pt x="177" y="119"/>
                        <a:pt x="177" y="119"/>
                      </a:cubicBezTo>
                      <a:cubicBezTo>
                        <a:pt x="177" y="121"/>
                        <a:pt x="178" y="124"/>
                        <a:pt x="178" y="126"/>
                      </a:cubicBezTo>
                      <a:cubicBezTo>
                        <a:pt x="177" y="124"/>
                        <a:pt x="176" y="123"/>
                        <a:pt x="174" y="121"/>
                      </a:cubicBezTo>
                      <a:cubicBezTo>
                        <a:pt x="174" y="121"/>
                        <a:pt x="174" y="120"/>
                        <a:pt x="173" y="120"/>
                      </a:cubicBezTo>
                      <a:cubicBezTo>
                        <a:pt x="175" y="119"/>
                        <a:pt x="176" y="119"/>
                        <a:pt x="177" y="119"/>
                      </a:cubicBezTo>
                      <a:close/>
                      <a:moveTo>
                        <a:pt x="185" y="120"/>
                      </a:moveTo>
                      <a:cubicBezTo>
                        <a:pt x="189" y="121"/>
                        <a:pt x="192" y="123"/>
                        <a:pt x="196" y="125"/>
                      </a:cubicBezTo>
                      <a:cubicBezTo>
                        <a:pt x="196" y="129"/>
                        <a:pt x="195" y="135"/>
                        <a:pt x="195" y="140"/>
                      </a:cubicBezTo>
                      <a:cubicBezTo>
                        <a:pt x="195" y="144"/>
                        <a:pt x="195" y="148"/>
                        <a:pt x="194" y="152"/>
                      </a:cubicBezTo>
                      <a:cubicBezTo>
                        <a:pt x="190" y="142"/>
                        <a:pt x="186" y="129"/>
                        <a:pt x="185" y="120"/>
                      </a:cubicBezTo>
                      <a:close/>
                      <a:moveTo>
                        <a:pt x="215" y="103"/>
                      </a:moveTo>
                      <a:cubicBezTo>
                        <a:pt x="218" y="103"/>
                        <a:pt x="220" y="105"/>
                        <a:pt x="223" y="108"/>
                      </a:cubicBezTo>
                      <a:cubicBezTo>
                        <a:pt x="221" y="109"/>
                        <a:pt x="219" y="110"/>
                        <a:pt x="219" y="111"/>
                      </a:cubicBezTo>
                      <a:cubicBezTo>
                        <a:pt x="215" y="114"/>
                        <a:pt x="214" y="119"/>
                        <a:pt x="214" y="125"/>
                      </a:cubicBezTo>
                      <a:cubicBezTo>
                        <a:pt x="214" y="125"/>
                        <a:pt x="214" y="125"/>
                        <a:pt x="214" y="125"/>
                      </a:cubicBezTo>
                      <a:cubicBezTo>
                        <a:pt x="211" y="124"/>
                        <a:pt x="209" y="122"/>
                        <a:pt x="207" y="121"/>
                      </a:cubicBezTo>
                      <a:cubicBezTo>
                        <a:pt x="207" y="121"/>
                        <a:pt x="207" y="120"/>
                        <a:pt x="207" y="119"/>
                      </a:cubicBezTo>
                      <a:cubicBezTo>
                        <a:pt x="207" y="117"/>
                        <a:pt x="207" y="115"/>
                        <a:pt x="206" y="113"/>
                      </a:cubicBezTo>
                      <a:cubicBezTo>
                        <a:pt x="208" y="107"/>
                        <a:pt x="211" y="103"/>
                        <a:pt x="215" y="103"/>
                      </a:cubicBezTo>
                      <a:close/>
                      <a:moveTo>
                        <a:pt x="119" y="185"/>
                      </a:moveTo>
                      <a:cubicBezTo>
                        <a:pt x="118" y="187"/>
                        <a:pt x="118" y="188"/>
                        <a:pt x="118" y="190"/>
                      </a:cubicBezTo>
                      <a:cubicBezTo>
                        <a:pt x="118" y="196"/>
                        <a:pt x="119" y="201"/>
                        <a:pt x="121" y="204"/>
                      </a:cubicBezTo>
                      <a:cubicBezTo>
                        <a:pt x="121" y="204"/>
                        <a:pt x="121" y="204"/>
                        <a:pt x="121" y="205"/>
                      </a:cubicBezTo>
                      <a:cubicBezTo>
                        <a:pt x="120" y="208"/>
                        <a:pt x="118" y="211"/>
                        <a:pt x="114" y="212"/>
                      </a:cubicBezTo>
                      <a:cubicBezTo>
                        <a:pt x="111" y="212"/>
                        <a:pt x="108" y="210"/>
                        <a:pt x="106" y="208"/>
                      </a:cubicBezTo>
                      <a:cubicBezTo>
                        <a:pt x="114" y="204"/>
                        <a:pt x="117" y="195"/>
                        <a:pt x="119" y="185"/>
                      </a:cubicBezTo>
                      <a:close/>
                      <a:moveTo>
                        <a:pt x="131" y="193"/>
                      </a:moveTo>
                      <a:cubicBezTo>
                        <a:pt x="132" y="187"/>
                        <a:pt x="132" y="182"/>
                        <a:pt x="135" y="180"/>
                      </a:cubicBezTo>
                      <a:cubicBezTo>
                        <a:pt x="137" y="180"/>
                        <a:pt x="139" y="180"/>
                        <a:pt x="142" y="181"/>
                      </a:cubicBezTo>
                      <a:cubicBezTo>
                        <a:pt x="142" y="182"/>
                        <a:pt x="142" y="182"/>
                        <a:pt x="142" y="182"/>
                      </a:cubicBezTo>
                      <a:cubicBezTo>
                        <a:pt x="141" y="191"/>
                        <a:pt x="135" y="203"/>
                        <a:pt x="131" y="204"/>
                      </a:cubicBezTo>
                      <a:cubicBezTo>
                        <a:pt x="131" y="204"/>
                        <a:pt x="131" y="204"/>
                        <a:pt x="130" y="203"/>
                      </a:cubicBezTo>
                      <a:cubicBezTo>
                        <a:pt x="131" y="200"/>
                        <a:pt x="131" y="196"/>
                        <a:pt x="131" y="193"/>
                      </a:cubicBezTo>
                      <a:close/>
                      <a:moveTo>
                        <a:pt x="155" y="167"/>
                      </a:moveTo>
                      <a:cubicBezTo>
                        <a:pt x="156" y="164"/>
                        <a:pt x="156" y="161"/>
                        <a:pt x="156" y="157"/>
                      </a:cubicBezTo>
                      <a:cubicBezTo>
                        <a:pt x="157" y="161"/>
                        <a:pt x="158" y="165"/>
                        <a:pt x="160" y="169"/>
                      </a:cubicBezTo>
                      <a:cubicBezTo>
                        <a:pt x="162" y="174"/>
                        <a:pt x="163" y="178"/>
                        <a:pt x="163" y="181"/>
                      </a:cubicBezTo>
                      <a:cubicBezTo>
                        <a:pt x="163" y="182"/>
                        <a:pt x="163" y="182"/>
                        <a:pt x="163" y="182"/>
                      </a:cubicBezTo>
                      <a:cubicBezTo>
                        <a:pt x="161" y="181"/>
                        <a:pt x="159" y="181"/>
                        <a:pt x="157" y="180"/>
                      </a:cubicBezTo>
                      <a:cubicBezTo>
                        <a:pt x="156" y="179"/>
                        <a:pt x="155" y="178"/>
                        <a:pt x="154" y="177"/>
                      </a:cubicBezTo>
                      <a:cubicBezTo>
                        <a:pt x="154" y="174"/>
                        <a:pt x="154" y="170"/>
                        <a:pt x="155" y="167"/>
                      </a:cubicBezTo>
                      <a:close/>
                      <a:moveTo>
                        <a:pt x="167" y="166"/>
                      </a:moveTo>
                      <a:cubicBezTo>
                        <a:pt x="165" y="160"/>
                        <a:pt x="164" y="157"/>
                        <a:pt x="164" y="155"/>
                      </a:cubicBezTo>
                      <a:cubicBezTo>
                        <a:pt x="164" y="154"/>
                        <a:pt x="165" y="153"/>
                        <a:pt x="166" y="152"/>
                      </a:cubicBezTo>
                      <a:cubicBezTo>
                        <a:pt x="166" y="152"/>
                        <a:pt x="166" y="152"/>
                        <a:pt x="166" y="152"/>
                      </a:cubicBezTo>
                      <a:cubicBezTo>
                        <a:pt x="167" y="153"/>
                        <a:pt x="168" y="157"/>
                        <a:pt x="168" y="162"/>
                      </a:cubicBezTo>
                      <a:cubicBezTo>
                        <a:pt x="168" y="164"/>
                        <a:pt x="168" y="165"/>
                        <a:pt x="168" y="167"/>
                      </a:cubicBezTo>
                      <a:cubicBezTo>
                        <a:pt x="167" y="167"/>
                        <a:pt x="167" y="166"/>
                        <a:pt x="167" y="166"/>
                      </a:cubicBezTo>
                      <a:close/>
                      <a:moveTo>
                        <a:pt x="175" y="182"/>
                      </a:moveTo>
                      <a:cubicBezTo>
                        <a:pt x="175" y="174"/>
                        <a:pt x="176" y="167"/>
                        <a:pt x="176" y="162"/>
                      </a:cubicBezTo>
                      <a:cubicBezTo>
                        <a:pt x="176" y="160"/>
                        <a:pt x="176" y="158"/>
                        <a:pt x="176" y="157"/>
                      </a:cubicBezTo>
                      <a:cubicBezTo>
                        <a:pt x="179" y="158"/>
                        <a:pt x="183" y="160"/>
                        <a:pt x="186" y="161"/>
                      </a:cubicBezTo>
                      <a:cubicBezTo>
                        <a:pt x="188" y="164"/>
                        <a:pt x="189" y="167"/>
                        <a:pt x="191" y="170"/>
                      </a:cubicBezTo>
                      <a:cubicBezTo>
                        <a:pt x="190" y="175"/>
                        <a:pt x="187" y="179"/>
                        <a:pt x="184" y="181"/>
                      </a:cubicBezTo>
                      <a:cubicBezTo>
                        <a:pt x="180" y="183"/>
                        <a:pt x="177" y="183"/>
                        <a:pt x="175" y="184"/>
                      </a:cubicBezTo>
                      <a:cubicBezTo>
                        <a:pt x="175" y="182"/>
                        <a:pt x="175" y="182"/>
                        <a:pt x="175" y="182"/>
                      </a:cubicBezTo>
                      <a:close/>
                      <a:moveTo>
                        <a:pt x="204" y="155"/>
                      </a:moveTo>
                      <a:cubicBezTo>
                        <a:pt x="204" y="149"/>
                        <a:pt x="205" y="143"/>
                        <a:pt x="205" y="137"/>
                      </a:cubicBezTo>
                      <a:cubicBezTo>
                        <a:pt x="206" y="134"/>
                        <a:pt x="206" y="132"/>
                        <a:pt x="206" y="130"/>
                      </a:cubicBezTo>
                      <a:cubicBezTo>
                        <a:pt x="209" y="132"/>
                        <a:pt x="212" y="133"/>
                        <a:pt x="214" y="135"/>
                      </a:cubicBezTo>
                      <a:cubicBezTo>
                        <a:pt x="215" y="138"/>
                        <a:pt x="215" y="141"/>
                        <a:pt x="216" y="144"/>
                      </a:cubicBezTo>
                      <a:cubicBezTo>
                        <a:pt x="217" y="150"/>
                        <a:pt x="218" y="157"/>
                        <a:pt x="218" y="162"/>
                      </a:cubicBezTo>
                      <a:cubicBezTo>
                        <a:pt x="218" y="163"/>
                        <a:pt x="218" y="164"/>
                        <a:pt x="218" y="164"/>
                      </a:cubicBezTo>
                      <a:cubicBezTo>
                        <a:pt x="214" y="162"/>
                        <a:pt x="210" y="159"/>
                        <a:pt x="204" y="158"/>
                      </a:cubicBezTo>
                      <a:cubicBezTo>
                        <a:pt x="204" y="157"/>
                        <a:pt x="204" y="156"/>
                        <a:pt x="204" y="155"/>
                      </a:cubicBezTo>
                      <a:close/>
                      <a:moveTo>
                        <a:pt x="221" y="125"/>
                      </a:moveTo>
                      <a:cubicBezTo>
                        <a:pt x="221" y="121"/>
                        <a:pt x="222" y="118"/>
                        <a:pt x="224" y="117"/>
                      </a:cubicBezTo>
                      <a:cubicBezTo>
                        <a:pt x="225" y="115"/>
                        <a:pt x="227" y="115"/>
                        <a:pt x="228" y="114"/>
                      </a:cubicBezTo>
                      <a:cubicBezTo>
                        <a:pt x="229" y="116"/>
                        <a:pt x="230" y="118"/>
                        <a:pt x="231" y="120"/>
                      </a:cubicBezTo>
                      <a:cubicBezTo>
                        <a:pt x="231" y="122"/>
                        <a:pt x="231" y="124"/>
                        <a:pt x="231" y="126"/>
                      </a:cubicBezTo>
                      <a:cubicBezTo>
                        <a:pt x="231" y="130"/>
                        <a:pt x="231" y="133"/>
                        <a:pt x="231" y="136"/>
                      </a:cubicBezTo>
                      <a:cubicBezTo>
                        <a:pt x="228" y="135"/>
                        <a:pt x="225" y="133"/>
                        <a:pt x="222" y="131"/>
                      </a:cubicBezTo>
                      <a:cubicBezTo>
                        <a:pt x="222" y="129"/>
                        <a:pt x="221" y="127"/>
                        <a:pt x="221" y="125"/>
                      </a:cubicBezTo>
                      <a:close/>
                      <a:moveTo>
                        <a:pt x="156" y="190"/>
                      </a:moveTo>
                      <a:cubicBezTo>
                        <a:pt x="156" y="190"/>
                        <a:pt x="155" y="189"/>
                        <a:pt x="155" y="188"/>
                      </a:cubicBezTo>
                      <a:cubicBezTo>
                        <a:pt x="156" y="188"/>
                        <a:pt x="156" y="189"/>
                        <a:pt x="157" y="190"/>
                      </a:cubicBezTo>
                      <a:cubicBezTo>
                        <a:pt x="157" y="190"/>
                        <a:pt x="156" y="190"/>
                        <a:pt x="156" y="190"/>
                      </a:cubicBezTo>
                      <a:close/>
                      <a:moveTo>
                        <a:pt x="187" y="188"/>
                      </a:moveTo>
                      <a:cubicBezTo>
                        <a:pt x="190" y="187"/>
                        <a:pt x="192" y="185"/>
                        <a:pt x="193" y="183"/>
                      </a:cubicBezTo>
                      <a:cubicBezTo>
                        <a:pt x="193" y="187"/>
                        <a:pt x="193" y="191"/>
                        <a:pt x="192" y="195"/>
                      </a:cubicBezTo>
                      <a:cubicBezTo>
                        <a:pt x="187" y="195"/>
                        <a:pt x="182" y="193"/>
                        <a:pt x="178" y="191"/>
                      </a:cubicBezTo>
                      <a:cubicBezTo>
                        <a:pt x="181" y="191"/>
                        <a:pt x="184" y="190"/>
                        <a:pt x="187" y="188"/>
                      </a:cubicBezTo>
                      <a:close/>
                      <a:moveTo>
                        <a:pt x="201" y="185"/>
                      </a:moveTo>
                      <a:cubicBezTo>
                        <a:pt x="204" y="188"/>
                        <a:pt x="206" y="190"/>
                        <a:pt x="209" y="192"/>
                      </a:cubicBezTo>
                      <a:cubicBezTo>
                        <a:pt x="206" y="194"/>
                        <a:pt x="203" y="195"/>
                        <a:pt x="200" y="195"/>
                      </a:cubicBezTo>
                      <a:cubicBezTo>
                        <a:pt x="201" y="192"/>
                        <a:pt x="201" y="188"/>
                        <a:pt x="201" y="185"/>
                      </a:cubicBezTo>
                      <a:close/>
                      <a:moveTo>
                        <a:pt x="202" y="173"/>
                      </a:moveTo>
                      <a:cubicBezTo>
                        <a:pt x="205" y="175"/>
                        <a:pt x="209" y="177"/>
                        <a:pt x="214" y="177"/>
                      </a:cubicBezTo>
                      <a:cubicBezTo>
                        <a:pt x="215" y="177"/>
                        <a:pt x="215" y="177"/>
                        <a:pt x="216" y="176"/>
                      </a:cubicBezTo>
                      <a:cubicBezTo>
                        <a:pt x="216" y="177"/>
                        <a:pt x="216" y="177"/>
                        <a:pt x="216" y="177"/>
                      </a:cubicBezTo>
                      <a:cubicBezTo>
                        <a:pt x="216" y="179"/>
                        <a:pt x="215" y="182"/>
                        <a:pt x="214" y="185"/>
                      </a:cubicBezTo>
                      <a:cubicBezTo>
                        <a:pt x="209" y="182"/>
                        <a:pt x="206" y="178"/>
                        <a:pt x="202" y="173"/>
                      </a:cubicBezTo>
                      <a:close/>
                      <a:moveTo>
                        <a:pt x="226" y="161"/>
                      </a:moveTo>
                      <a:cubicBezTo>
                        <a:pt x="226" y="156"/>
                        <a:pt x="225" y="150"/>
                        <a:pt x="224" y="143"/>
                      </a:cubicBezTo>
                      <a:cubicBezTo>
                        <a:pt x="224" y="142"/>
                        <a:pt x="224" y="142"/>
                        <a:pt x="224" y="141"/>
                      </a:cubicBezTo>
                      <a:cubicBezTo>
                        <a:pt x="225" y="142"/>
                        <a:pt x="226" y="143"/>
                        <a:pt x="227" y="144"/>
                      </a:cubicBezTo>
                      <a:cubicBezTo>
                        <a:pt x="229" y="145"/>
                        <a:pt x="229" y="145"/>
                        <a:pt x="229" y="145"/>
                      </a:cubicBezTo>
                      <a:cubicBezTo>
                        <a:pt x="230" y="146"/>
                        <a:pt x="230" y="146"/>
                        <a:pt x="230" y="146"/>
                      </a:cubicBezTo>
                      <a:cubicBezTo>
                        <a:pt x="230" y="152"/>
                        <a:pt x="229" y="157"/>
                        <a:pt x="229" y="162"/>
                      </a:cubicBezTo>
                      <a:cubicBezTo>
                        <a:pt x="229" y="168"/>
                        <a:pt x="230" y="172"/>
                        <a:pt x="232" y="174"/>
                      </a:cubicBezTo>
                      <a:cubicBezTo>
                        <a:pt x="235" y="178"/>
                        <a:pt x="240" y="181"/>
                        <a:pt x="245" y="181"/>
                      </a:cubicBezTo>
                      <a:cubicBezTo>
                        <a:pt x="247" y="181"/>
                        <a:pt x="249" y="180"/>
                        <a:pt x="251" y="180"/>
                      </a:cubicBezTo>
                      <a:cubicBezTo>
                        <a:pt x="248" y="185"/>
                        <a:pt x="244" y="188"/>
                        <a:pt x="236" y="190"/>
                      </a:cubicBezTo>
                      <a:cubicBezTo>
                        <a:pt x="230" y="191"/>
                        <a:pt x="225" y="191"/>
                        <a:pt x="221" y="189"/>
                      </a:cubicBezTo>
                      <a:cubicBezTo>
                        <a:pt x="223" y="185"/>
                        <a:pt x="224" y="181"/>
                        <a:pt x="224" y="177"/>
                      </a:cubicBezTo>
                      <a:cubicBezTo>
                        <a:pt x="224" y="175"/>
                        <a:pt x="224" y="174"/>
                        <a:pt x="223" y="172"/>
                      </a:cubicBezTo>
                      <a:cubicBezTo>
                        <a:pt x="225" y="169"/>
                        <a:pt x="226" y="166"/>
                        <a:pt x="226" y="161"/>
                      </a:cubicBezTo>
                      <a:close/>
                      <a:moveTo>
                        <a:pt x="238" y="139"/>
                      </a:moveTo>
                      <a:cubicBezTo>
                        <a:pt x="239" y="140"/>
                        <a:pt x="239" y="141"/>
                        <a:pt x="240" y="142"/>
                      </a:cubicBezTo>
                      <a:cubicBezTo>
                        <a:pt x="239" y="142"/>
                        <a:pt x="239" y="142"/>
                        <a:pt x="238" y="142"/>
                      </a:cubicBezTo>
                      <a:cubicBezTo>
                        <a:pt x="238" y="141"/>
                        <a:pt x="238" y="140"/>
                        <a:pt x="238" y="139"/>
                      </a:cubicBezTo>
                      <a:close/>
                      <a:moveTo>
                        <a:pt x="259" y="125"/>
                      </a:moveTo>
                      <a:cubicBezTo>
                        <a:pt x="256" y="122"/>
                        <a:pt x="253" y="120"/>
                        <a:pt x="252" y="117"/>
                      </a:cubicBezTo>
                      <a:cubicBezTo>
                        <a:pt x="251" y="115"/>
                        <a:pt x="251" y="114"/>
                        <a:pt x="251" y="112"/>
                      </a:cubicBezTo>
                      <a:cubicBezTo>
                        <a:pt x="251" y="108"/>
                        <a:pt x="253" y="104"/>
                        <a:pt x="256" y="100"/>
                      </a:cubicBezTo>
                      <a:cubicBezTo>
                        <a:pt x="257" y="101"/>
                        <a:pt x="258" y="102"/>
                        <a:pt x="258" y="103"/>
                      </a:cubicBezTo>
                      <a:cubicBezTo>
                        <a:pt x="260" y="106"/>
                        <a:pt x="261" y="110"/>
                        <a:pt x="263" y="114"/>
                      </a:cubicBezTo>
                      <a:cubicBezTo>
                        <a:pt x="261" y="117"/>
                        <a:pt x="260" y="121"/>
                        <a:pt x="259" y="125"/>
                      </a:cubicBezTo>
                      <a:cubicBezTo>
                        <a:pt x="259" y="125"/>
                        <a:pt x="259" y="125"/>
                        <a:pt x="259" y="125"/>
                      </a:cubicBezTo>
                      <a:close/>
                      <a:moveTo>
                        <a:pt x="245" y="173"/>
                      </a:moveTo>
                      <a:cubicBezTo>
                        <a:pt x="242" y="173"/>
                        <a:pt x="240" y="171"/>
                        <a:pt x="238" y="169"/>
                      </a:cubicBezTo>
                      <a:cubicBezTo>
                        <a:pt x="237" y="168"/>
                        <a:pt x="237" y="165"/>
                        <a:pt x="237" y="162"/>
                      </a:cubicBezTo>
                      <a:cubicBezTo>
                        <a:pt x="237" y="159"/>
                        <a:pt x="237" y="154"/>
                        <a:pt x="238" y="150"/>
                      </a:cubicBezTo>
                      <a:cubicBezTo>
                        <a:pt x="239" y="151"/>
                        <a:pt x="241" y="152"/>
                        <a:pt x="243" y="152"/>
                      </a:cubicBezTo>
                      <a:cubicBezTo>
                        <a:pt x="246" y="159"/>
                        <a:pt x="248" y="165"/>
                        <a:pt x="251" y="171"/>
                      </a:cubicBezTo>
                      <a:cubicBezTo>
                        <a:pt x="249" y="172"/>
                        <a:pt x="247" y="173"/>
                        <a:pt x="245" y="173"/>
                      </a:cubicBezTo>
                      <a:close/>
                      <a:moveTo>
                        <a:pt x="256" y="150"/>
                      </a:moveTo>
                      <a:cubicBezTo>
                        <a:pt x="256" y="152"/>
                        <a:pt x="256" y="156"/>
                        <a:pt x="256" y="156"/>
                      </a:cubicBezTo>
                      <a:cubicBezTo>
                        <a:pt x="256" y="157"/>
                        <a:pt x="255" y="159"/>
                        <a:pt x="255" y="160"/>
                      </a:cubicBezTo>
                      <a:cubicBezTo>
                        <a:pt x="254" y="158"/>
                        <a:pt x="253" y="155"/>
                        <a:pt x="252" y="152"/>
                      </a:cubicBezTo>
                      <a:cubicBezTo>
                        <a:pt x="253" y="151"/>
                        <a:pt x="255" y="151"/>
                        <a:pt x="256" y="150"/>
                      </a:cubicBezTo>
                      <a:close/>
                      <a:moveTo>
                        <a:pt x="178" y="205"/>
                      </a:moveTo>
                      <a:cubicBezTo>
                        <a:pt x="176" y="204"/>
                        <a:pt x="175" y="202"/>
                        <a:pt x="174" y="199"/>
                      </a:cubicBezTo>
                      <a:cubicBezTo>
                        <a:pt x="179" y="200"/>
                        <a:pt x="183" y="202"/>
                        <a:pt x="187" y="203"/>
                      </a:cubicBezTo>
                      <a:cubicBezTo>
                        <a:pt x="186" y="204"/>
                        <a:pt x="185" y="205"/>
                        <a:pt x="184" y="205"/>
                      </a:cubicBezTo>
                      <a:cubicBezTo>
                        <a:pt x="181" y="206"/>
                        <a:pt x="179" y="207"/>
                        <a:pt x="178" y="205"/>
                      </a:cubicBezTo>
                      <a:close/>
                      <a:moveTo>
                        <a:pt x="276" y="106"/>
                      </a:moveTo>
                      <a:cubicBezTo>
                        <a:pt x="277" y="106"/>
                        <a:pt x="278" y="106"/>
                        <a:pt x="278" y="105"/>
                      </a:cubicBezTo>
                      <a:cubicBezTo>
                        <a:pt x="279" y="115"/>
                        <a:pt x="284" y="121"/>
                        <a:pt x="291" y="126"/>
                      </a:cubicBezTo>
                      <a:cubicBezTo>
                        <a:pt x="291" y="126"/>
                        <a:pt x="291" y="127"/>
                        <a:pt x="291" y="127"/>
                      </a:cubicBezTo>
                      <a:cubicBezTo>
                        <a:pt x="290" y="127"/>
                        <a:pt x="290" y="128"/>
                        <a:pt x="290" y="128"/>
                      </a:cubicBezTo>
                      <a:cubicBezTo>
                        <a:pt x="278" y="133"/>
                        <a:pt x="274" y="142"/>
                        <a:pt x="274" y="150"/>
                      </a:cubicBezTo>
                      <a:cubicBezTo>
                        <a:pt x="274" y="152"/>
                        <a:pt x="274" y="155"/>
                        <a:pt x="275" y="157"/>
                      </a:cubicBezTo>
                      <a:cubicBezTo>
                        <a:pt x="277" y="165"/>
                        <a:pt x="283" y="173"/>
                        <a:pt x="293" y="176"/>
                      </a:cubicBezTo>
                      <a:cubicBezTo>
                        <a:pt x="290" y="182"/>
                        <a:pt x="285" y="185"/>
                        <a:pt x="277" y="185"/>
                      </a:cubicBezTo>
                      <a:cubicBezTo>
                        <a:pt x="271" y="186"/>
                        <a:pt x="266" y="181"/>
                        <a:pt x="262" y="173"/>
                      </a:cubicBezTo>
                      <a:cubicBezTo>
                        <a:pt x="262" y="173"/>
                        <a:pt x="262" y="173"/>
                        <a:pt x="262" y="173"/>
                      </a:cubicBezTo>
                      <a:cubicBezTo>
                        <a:pt x="262" y="173"/>
                        <a:pt x="262" y="172"/>
                        <a:pt x="262" y="172"/>
                      </a:cubicBezTo>
                      <a:cubicBezTo>
                        <a:pt x="270" y="163"/>
                        <a:pt x="273" y="149"/>
                        <a:pt x="273" y="134"/>
                      </a:cubicBezTo>
                      <a:cubicBezTo>
                        <a:pt x="273" y="127"/>
                        <a:pt x="272" y="121"/>
                        <a:pt x="271" y="115"/>
                      </a:cubicBezTo>
                      <a:cubicBezTo>
                        <a:pt x="273" y="111"/>
                        <a:pt x="274" y="108"/>
                        <a:pt x="276" y="106"/>
                      </a:cubicBezTo>
                      <a:close/>
                      <a:moveTo>
                        <a:pt x="288" y="90"/>
                      </a:moveTo>
                      <a:cubicBezTo>
                        <a:pt x="290" y="82"/>
                        <a:pt x="293" y="78"/>
                        <a:pt x="297" y="75"/>
                      </a:cubicBezTo>
                      <a:cubicBezTo>
                        <a:pt x="301" y="73"/>
                        <a:pt x="306" y="73"/>
                        <a:pt x="312" y="75"/>
                      </a:cubicBezTo>
                      <a:cubicBezTo>
                        <a:pt x="312" y="75"/>
                        <a:pt x="312" y="76"/>
                        <a:pt x="312" y="76"/>
                      </a:cubicBezTo>
                      <a:cubicBezTo>
                        <a:pt x="312" y="84"/>
                        <a:pt x="315" y="93"/>
                        <a:pt x="319" y="101"/>
                      </a:cubicBezTo>
                      <a:cubicBezTo>
                        <a:pt x="316" y="106"/>
                        <a:pt x="314" y="111"/>
                        <a:pt x="314" y="115"/>
                      </a:cubicBezTo>
                      <a:cubicBezTo>
                        <a:pt x="314" y="117"/>
                        <a:pt x="314" y="119"/>
                        <a:pt x="315" y="121"/>
                      </a:cubicBezTo>
                      <a:cubicBezTo>
                        <a:pt x="314" y="121"/>
                        <a:pt x="314" y="121"/>
                        <a:pt x="313" y="121"/>
                      </a:cubicBezTo>
                      <a:cubicBezTo>
                        <a:pt x="309" y="122"/>
                        <a:pt x="305" y="123"/>
                        <a:pt x="301" y="124"/>
                      </a:cubicBezTo>
                      <a:cubicBezTo>
                        <a:pt x="300" y="123"/>
                        <a:pt x="299" y="122"/>
                        <a:pt x="298" y="122"/>
                      </a:cubicBezTo>
                      <a:cubicBezTo>
                        <a:pt x="297" y="111"/>
                        <a:pt x="294" y="101"/>
                        <a:pt x="286" y="98"/>
                      </a:cubicBezTo>
                      <a:cubicBezTo>
                        <a:pt x="286" y="96"/>
                        <a:pt x="287" y="93"/>
                        <a:pt x="288" y="90"/>
                      </a:cubicBezTo>
                      <a:close/>
                      <a:moveTo>
                        <a:pt x="321" y="80"/>
                      </a:moveTo>
                      <a:cubicBezTo>
                        <a:pt x="324" y="82"/>
                        <a:pt x="327" y="85"/>
                        <a:pt x="329" y="89"/>
                      </a:cubicBezTo>
                      <a:cubicBezTo>
                        <a:pt x="328" y="90"/>
                        <a:pt x="327" y="91"/>
                        <a:pt x="326" y="92"/>
                      </a:cubicBezTo>
                      <a:cubicBezTo>
                        <a:pt x="326" y="92"/>
                        <a:pt x="326" y="92"/>
                        <a:pt x="326" y="92"/>
                      </a:cubicBezTo>
                      <a:cubicBezTo>
                        <a:pt x="325" y="93"/>
                        <a:pt x="325" y="93"/>
                        <a:pt x="324" y="94"/>
                      </a:cubicBezTo>
                      <a:cubicBezTo>
                        <a:pt x="322" y="89"/>
                        <a:pt x="321" y="84"/>
                        <a:pt x="321" y="80"/>
                      </a:cubicBezTo>
                      <a:close/>
                      <a:moveTo>
                        <a:pt x="322" y="67"/>
                      </a:moveTo>
                      <a:cubicBezTo>
                        <a:pt x="324" y="63"/>
                        <a:pt x="328" y="61"/>
                        <a:pt x="334" y="61"/>
                      </a:cubicBezTo>
                      <a:cubicBezTo>
                        <a:pt x="334" y="61"/>
                        <a:pt x="334" y="61"/>
                        <a:pt x="334" y="61"/>
                      </a:cubicBezTo>
                      <a:cubicBezTo>
                        <a:pt x="339" y="67"/>
                        <a:pt x="350" y="67"/>
                        <a:pt x="360" y="68"/>
                      </a:cubicBezTo>
                      <a:cubicBezTo>
                        <a:pt x="362" y="68"/>
                        <a:pt x="363" y="68"/>
                        <a:pt x="364" y="68"/>
                      </a:cubicBezTo>
                      <a:cubicBezTo>
                        <a:pt x="366" y="70"/>
                        <a:pt x="368" y="71"/>
                        <a:pt x="369" y="72"/>
                      </a:cubicBezTo>
                      <a:cubicBezTo>
                        <a:pt x="370" y="73"/>
                        <a:pt x="370" y="73"/>
                        <a:pt x="371" y="74"/>
                      </a:cubicBezTo>
                      <a:cubicBezTo>
                        <a:pt x="368" y="79"/>
                        <a:pt x="366" y="85"/>
                        <a:pt x="366" y="91"/>
                      </a:cubicBezTo>
                      <a:cubicBezTo>
                        <a:pt x="366" y="93"/>
                        <a:pt x="366" y="94"/>
                        <a:pt x="366" y="95"/>
                      </a:cubicBezTo>
                      <a:cubicBezTo>
                        <a:pt x="360" y="88"/>
                        <a:pt x="350" y="83"/>
                        <a:pt x="341" y="84"/>
                      </a:cubicBezTo>
                      <a:cubicBezTo>
                        <a:pt x="340" y="84"/>
                        <a:pt x="338" y="84"/>
                        <a:pt x="337" y="85"/>
                      </a:cubicBezTo>
                      <a:cubicBezTo>
                        <a:pt x="333" y="79"/>
                        <a:pt x="328" y="74"/>
                        <a:pt x="321" y="70"/>
                      </a:cubicBezTo>
                      <a:cubicBezTo>
                        <a:pt x="321" y="69"/>
                        <a:pt x="322" y="68"/>
                        <a:pt x="322" y="67"/>
                      </a:cubicBezTo>
                      <a:close/>
                      <a:moveTo>
                        <a:pt x="338" y="51"/>
                      </a:moveTo>
                      <a:cubicBezTo>
                        <a:pt x="338" y="50"/>
                        <a:pt x="338" y="49"/>
                        <a:pt x="338" y="48"/>
                      </a:cubicBezTo>
                      <a:cubicBezTo>
                        <a:pt x="339" y="44"/>
                        <a:pt x="344" y="38"/>
                        <a:pt x="349" y="36"/>
                      </a:cubicBezTo>
                      <a:cubicBezTo>
                        <a:pt x="352" y="35"/>
                        <a:pt x="356" y="34"/>
                        <a:pt x="359" y="36"/>
                      </a:cubicBezTo>
                      <a:cubicBezTo>
                        <a:pt x="366" y="39"/>
                        <a:pt x="372" y="51"/>
                        <a:pt x="376" y="62"/>
                      </a:cubicBezTo>
                      <a:cubicBezTo>
                        <a:pt x="374" y="61"/>
                        <a:pt x="370" y="61"/>
                        <a:pt x="367" y="61"/>
                      </a:cubicBezTo>
                      <a:cubicBezTo>
                        <a:pt x="359" y="56"/>
                        <a:pt x="348" y="53"/>
                        <a:pt x="338" y="53"/>
                      </a:cubicBezTo>
                      <a:cubicBezTo>
                        <a:pt x="338" y="52"/>
                        <a:pt x="338" y="51"/>
                        <a:pt x="338" y="51"/>
                      </a:cubicBezTo>
                      <a:close/>
                      <a:moveTo>
                        <a:pt x="376" y="43"/>
                      </a:moveTo>
                      <a:cubicBezTo>
                        <a:pt x="379" y="47"/>
                        <a:pt x="382" y="51"/>
                        <a:pt x="385" y="55"/>
                      </a:cubicBezTo>
                      <a:cubicBezTo>
                        <a:pt x="385" y="56"/>
                        <a:pt x="384" y="57"/>
                        <a:pt x="383" y="58"/>
                      </a:cubicBezTo>
                      <a:cubicBezTo>
                        <a:pt x="381" y="53"/>
                        <a:pt x="379" y="48"/>
                        <a:pt x="376" y="43"/>
                      </a:cubicBezTo>
                      <a:close/>
                      <a:moveTo>
                        <a:pt x="376" y="28"/>
                      </a:moveTo>
                      <a:cubicBezTo>
                        <a:pt x="373" y="24"/>
                        <a:pt x="373" y="24"/>
                        <a:pt x="373" y="24"/>
                      </a:cubicBezTo>
                      <a:cubicBezTo>
                        <a:pt x="371" y="21"/>
                        <a:pt x="367" y="15"/>
                        <a:pt x="367" y="12"/>
                      </a:cubicBezTo>
                      <a:cubicBezTo>
                        <a:pt x="367" y="11"/>
                        <a:pt x="368" y="10"/>
                        <a:pt x="368" y="10"/>
                      </a:cubicBezTo>
                      <a:cubicBezTo>
                        <a:pt x="369" y="9"/>
                        <a:pt x="370" y="9"/>
                        <a:pt x="372" y="9"/>
                      </a:cubicBezTo>
                      <a:cubicBezTo>
                        <a:pt x="380" y="11"/>
                        <a:pt x="390" y="22"/>
                        <a:pt x="392" y="26"/>
                      </a:cubicBezTo>
                      <a:cubicBezTo>
                        <a:pt x="393" y="30"/>
                        <a:pt x="394" y="33"/>
                        <a:pt x="394" y="36"/>
                      </a:cubicBezTo>
                      <a:cubicBezTo>
                        <a:pt x="394" y="40"/>
                        <a:pt x="392" y="44"/>
                        <a:pt x="390" y="48"/>
                      </a:cubicBezTo>
                      <a:cubicBezTo>
                        <a:pt x="385" y="42"/>
                        <a:pt x="380" y="35"/>
                        <a:pt x="376" y="28"/>
                      </a:cubicBezTo>
                      <a:close/>
                      <a:moveTo>
                        <a:pt x="387" y="65"/>
                      </a:moveTo>
                      <a:cubicBezTo>
                        <a:pt x="388" y="64"/>
                        <a:pt x="389" y="63"/>
                        <a:pt x="391" y="61"/>
                      </a:cubicBezTo>
                      <a:cubicBezTo>
                        <a:pt x="394" y="66"/>
                        <a:pt x="398" y="71"/>
                        <a:pt x="401" y="76"/>
                      </a:cubicBezTo>
                      <a:cubicBezTo>
                        <a:pt x="400" y="76"/>
                        <a:pt x="398" y="76"/>
                        <a:pt x="396" y="77"/>
                      </a:cubicBezTo>
                      <a:cubicBezTo>
                        <a:pt x="393" y="73"/>
                        <a:pt x="390" y="70"/>
                        <a:pt x="386" y="68"/>
                      </a:cubicBezTo>
                      <a:cubicBezTo>
                        <a:pt x="386" y="67"/>
                        <a:pt x="386" y="67"/>
                        <a:pt x="386" y="67"/>
                      </a:cubicBezTo>
                      <a:cubicBezTo>
                        <a:pt x="387" y="66"/>
                        <a:pt x="387" y="66"/>
                        <a:pt x="387" y="65"/>
                      </a:cubicBezTo>
                      <a:close/>
                      <a:moveTo>
                        <a:pt x="322" y="115"/>
                      </a:moveTo>
                      <a:cubicBezTo>
                        <a:pt x="322" y="115"/>
                        <a:pt x="322" y="114"/>
                        <a:pt x="323" y="113"/>
                      </a:cubicBezTo>
                      <a:cubicBezTo>
                        <a:pt x="323" y="115"/>
                        <a:pt x="324" y="117"/>
                        <a:pt x="324" y="118"/>
                      </a:cubicBezTo>
                      <a:cubicBezTo>
                        <a:pt x="324" y="119"/>
                        <a:pt x="323" y="119"/>
                        <a:pt x="323" y="119"/>
                      </a:cubicBezTo>
                      <a:cubicBezTo>
                        <a:pt x="323" y="118"/>
                        <a:pt x="322" y="117"/>
                        <a:pt x="322" y="115"/>
                      </a:cubicBezTo>
                      <a:close/>
                      <a:moveTo>
                        <a:pt x="334" y="96"/>
                      </a:moveTo>
                      <a:cubicBezTo>
                        <a:pt x="335" y="98"/>
                        <a:pt x="337" y="100"/>
                        <a:pt x="338" y="103"/>
                      </a:cubicBezTo>
                      <a:cubicBezTo>
                        <a:pt x="339" y="104"/>
                        <a:pt x="340" y="106"/>
                        <a:pt x="341" y="108"/>
                      </a:cubicBezTo>
                      <a:cubicBezTo>
                        <a:pt x="338" y="110"/>
                        <a:pt x="336" y="112"/>
                        <a:pt x="335" y="113"/>
                      </a:cubicBezTo>
                      <a:cubicBezTo>
                        <a:pt x="333" y="110"/>
                        <a:pt x="331" y="107"/>
                        <a:pt x="329" y="104"/>
                      </a:cubicBezTo>
                      <a:cubicBezTo>
                        <a:pt x="329" y="103"/>
                        <a:pt x="329" y="103"/>
                        <a:pt x="330" y="102"/>
                      </a:cubicBezTo>
                      <a:cubicBezTo>
                        <a:pt x="330" y="100"/>
                        <a:pt x="331" y="99"/>
                        <a:pt x="332" y="98"/>
                      </a:cubicBezTo>
                      <a:cubicBezTo>
                        <a:pt x="333" y="97"/>
                        <a:pt x="333" y="97"/>
                        <a:pt x="334" y="96"/>
                      </a:cubicBezTo>
                      <a:close/>
                      <a:moveTo>
                        <a:pt x="282" y="155"/>
                      </a:moveTo>
                      <a:cubicBezTo>
                        <a:pt x="282" y="153"/>
                        <a:pt x="282" y="152"/>
                        <a:pt x="282" y="150"/>
                      </a:cubicBezTo>
                      <a:cubicBezTo>
                        <a:pt x="282" y="146"/>
                        <a:pt x="284" y="140"/>
                        <a:pt x="291" y="136"/>
                      </a:cubicBezTo>
                      <a:cubicBezTo>
                        <a:pt x="291" y="137"/>
                        <a:pt x="291" y="137"/>
                        <a:pt x="291" y="138"/>
                      </a:cubicBezTo>
                      <a:cubicBezTo>
                        <a:pt x="291" y="148"/>
                        <a:pt x="291" y="159"/>
                        <a:pt x="294" y="168"/>
                      </a:cubicBezTo>
                      <a:cubicBezTo>
                        <a:pt x="288" y="165"/>
                        <a:pt x="284" y="160"/>
                        <a:pt x="282" y="155"/>
                      </a:cubicBezTo>
                      <a:close/>
                      <a:moveTo>
                        <a:pt x="299" y="133"/>
                      </a:moveTo>
                      <a:cubicBezTo>
                        <a:pt x="304" y="136"/>
                        <a:pt x="309" y="140"/>
                        <a:pt x="312" y="144"/>
                      </a:cubicBezTo>
                      <a:cubicBezTo>
                        <a:pt x="311" y="144"/>
                        <a:pt x="310" y="144"/>
                        <a:pt x="309" y="144"/>
                      </a:cubicBezTo>
                      <a:cubicBezTo>
                        <a:pt x="304" y="145"/>
                        <a:pt x="301" y="149"/>
                        <a:pt x="300" y="155"/>
                      </a:cubicBezTo>
                      <a:cubicBezTo>
                        <a:pt x="299" y="150"/>
                        <a:pt x="299" y="144"/>
                        <a:pt x="299" y="138"/>
                      </a:cubicBezTo>
                      <a:cubicBezTo>
                        <a:pt x="299" y="136"/>
                        <a:pt x="299" y="134"/>
                        <a:pt x="299" y="133"/>
                      </a:cubicBezTo>
                      <a:cubicBezTo>
                        <a:pt x="299" y="133"/>
                        <a:pt x="299" y="133"/>
                        <a:pt x="299" y="133"/>
                      </a:cubicBezTo>
                      <a:close/>
                      <a:moveTo>
                        <a:pt x="314" y="129"/>
                      </a:moveTo>
                      <a:cubicBezTo>
                        <a:pt x="315" y="129"/>
                        <a:pt x="316" y="129"/>
                        <a:pt x="317" y="128"/>
                      </a:cubicBezTo>
                      <a:cubicBezTo>
                        <a:pt x="318" y="131"/>
                        <a:pt x="319" y="133"/>
                        <a:pt x="320" y="135"/>
                      </a:cubicBezTo>
                      <a:cubicBezTo>
                        <a:pt x="322" y="139"/>
                        <a:pt x="324" y="143"/>
                        <a:pt x="326" y="147"/>
                      </a:cubicBezTo>
                      <a:cubicBezTo>
                        <a:pt x="325" y="147"/>
                        <a:pt x="324" y="147"/>
                        <a:pt x="323" y="146"/>
                      </a:cubicBezTo>
                      <a:cubicBezTo>
                        <a:pt x="319" y="139"/>
                        <a:pt x="315" y="134"/>
                        <a:pt x="309" y="130"/>
                      </a:cubicBezTo>
                      <a:cubicBezTo>
                        <a:pt x="311" y="130"/>
                        <a:pt x="313" y="129"/>
                        <a:pt x="314" y="129"/>
                      </a:cubicBezTo>
                      <a:close/>
                      <a:moveTo>
                        <a:pt x="328" y="126"/>
                      </a:moveTo>
                      <a:cubicBezTo>
                        <a:pt x="328" y="127"/>
                        <a:pt x="329" y="129"/>
                        <a:pt x="330" y="130"/>
                      </a:cubicBezTo>
                      <a:cubicBezTo>
                        <a:pt x="332" y="133"/>
                        <a:pt x="333" y="136"/>
                        <a:pt x="336" y="139"/>
                      </a:cubicBezTo>
                      <a:cubicBezTo>
                        <a:pt x="336" y="140"/>
                        <a:pt x="336" y="141"/>
                        <a:pt x="336" y="142"/>
                      </a:cubicBezTo>
                      <a:cubicBezTo>
                        <a:pt x="336" y="144"/>
                        <a:pt x="336" y="147"/>
                        <a:pt x="335" y="149"/>
                      </a:cubicBezTo>
                      <a:cubicBezTo>
                        <a:pt x="332" y="140"/>
                        <a:pt x="328" y="133"/>
                        <a:pt x="327" y="132"/>
                      </a:cubicBezTo>
                      <a:cubicBezTo>
                        <a:pt x="326" y="130"/>
                        <a:pt x="326" y="128"/>
                        <a:pt x="325" y="127"/>
                      </a:cubicBezTo>
                      <a:cubicBezTo>
                        <a:pt x="326" y="126"/>
                        <a:pt x="327" y="126"/>
                        <a:pt x="328" y="126"/>
                      </a:cubicBezTo>
                      <a:close/>
                      <a:moveTo>
                        <a:pt x="345" y="115"/>
                      </a:moveTo>
                      <a:cubicBezTo>
                        <a:pt x="345" y="116"/>
                        <a:pt x="346" y="117"/>
                        <a:pt x="347" y="118"/>
                      </a:cubicBezTo>
                      <a:cubicBezTo>
                        <a:pt x="349" y="121"/>
                        <a:pt x="351" y="123"/>
                        <a:pt x="354" y="125"/>
                      </a:cubicBezTo>
                      <a:cubicBezTo>
                        <a:pt x="353" y="126"/>
                        <a:pt x="353" y="127"/>
                        <a:pt x="353" y="128"/>
                      </a:cubicBezTo>
                      <a:cubicBezTo>
                        <a:pt x="352" y="133"/>
                        <a:pt x="351" y="138"/>
                        <a:pt x="350" y="143"/>
                      </a:cubicBezTo>
                      <a:cubicBezTo>
                        <a:pt x="348" y="141"/>
                        <a:pt x="346" y="139"/>
                        <a:pt x="343" y="136"/>
                      </a:cubicBezTo>
                      <a:cubicBezTo>
                        <a:pt x="343" y="131"/>
                        <a:pt x="341" y="125"/>
                        <a:pt x="339" y="120"/>
                      </a:cubicBezTo>
                      <a:cubicBezTo>
                        <a:pt x="341" y="119"/>
                        <a:pt x="343" y="117"/>
                        <a:pt x="345" y="115"/>
                      </a:cubicBezTo>
                      <a:close/>
                      <a:moveTo>
                        <a:pt x="353" y="113"/>
                      </a:moveTo>
                      <a:cubicBezTo>
                        <a:pt x="350" y="109"/>
                        <a:pt x="348" y="104"/>
                        <a:pt x="345" y="99"/>
                      </a:cubicBezTo>
                      <a:cubicBezTo>
                        <a:pt x="344" y="97"/>
                        <a:pt x="343" y="95"/>
                        <a:pt x="342" y="93"/>
                      </a:cubicBezTo>
                      <a:cubicBezTo>
                        <a:pt x="342" y="93"/>
                        <a:pt x="343" y="93"/>
                        <a:pt x="343" y="93"/>
                      </a:cubicBezTo>
                      <a:cubicBezTo>
                        <a:pt x="346" y="94"/>
                        <a:pt x="350" y="96"/>
                        <a:pt x="352" y="100"/>
                      </a:cubicBezTo>
                      <a:cubicBezTo>
                        <a:pt x="355" y="104"/>
                        <a:pt x="355" y="108"/>
                        <a:pt x="355" y="112"/>
                      </a:cubicBezTo>
                      <a:cubicBezTo>
                        <a:pt x="355" y="113"/>
                        <a:pt x="355" y="114"/>
                        <a:pt x="355" y="115"/>
                      </a:cubicBezTo>
                      <a:cubicBezTo>
                        <a:pt x="355" y="115"/>
                        <a:pt x="354" y="114"/>
                        <a:pt x="353" y="113"/>
                      </a:cubicBezTo>
                      <a:close/>
                      <a:moveTo>
                        <a:pt x="363" y="112"/>
                      </a:moveTo>
                      <a:cubicBezTo>
                        <a:pt x="363" y="109"/>
                        <a:pt x="363" y="105"/>
                        <a:pt x="361" y="102"/>
                      </a:cubicBezTo>
                      <a:cubicBezTo>
                        <a:pt x="363" y="103"/>
                        <a:pt x="364" y="105"/>
                        <a:pt x="365" y="106"/>
                      </a:cubicBezTo>
                      <a:cubicBezTo>
                        <a:pt x="368" y="112"/>
                        <a:pt x="369" y="119"/>
                        <a:pt x="370" y="127"/>
                      </a:cubicBezTo>
                      <a:cubicBezTo>
                        <a:pt x="367" y="126"/>
                        <a:pt x="365" y="124"/>
                        <a:pt x="362" y="122"/>
                      </a:cubicBezTo>
                      <a:cubicBezTo>
                        <a:pt x="363" y="119"/>
                        <a:pt x="363" y="116"/>
                        <a:pt x="363" y="112"/>
                      </a:cubicBezTo>
                      <a:close/>
                      <a:moveTo>
                        <a:pt x="375" y="97"/>
                      </a:moveTo>
                      <a:cubicBezTo>
                        <a:pt x="374" y="95"/>
                        <a:pt x="374" y="93"/>
                        <a:pt x="374" y="91"/>
                      </a:cubicBezTo>
                      <a:cubicBezTo>
                        <a:pt x="374" y="88"/>
                        <a:pt x="375" y="85"/>
                        <a:pt x="376" y="82"/>
                      </a:cubicBezTo>
                      <a:cubicBezTo>
                        <a:pt x="378" y="87"/>
                        <a:pt x="379" y="91"/>
                        <a:pt x="379" y="96"/>
                      </a:cubicBezTo>
                      <a:cubicBezTo>
                        <a:pt x="379" y="99"/>
                        <a:pt x="379" y="102"/>
                        <a:pt x="378" y="104"/>
                      </a:cubicBezTo>
                      <a:cubicBezTo>
                        <a:pt x="377" y="102"/>
                        <a:pt x="375" y="100"/>
                        <a:pt x="375" y="97"/>
                      </a:cubicBezTo>
                      <a:close/>
                      <a:moveTo>
                        <a:pt x="387" y="97"/>
                      </a:moveTo>
                      <a:cubicBezTo>
                        <a:pt x="389" y="101"/>
                        <a:pt x="391" y="106"/>
                        <a:pt x="392" y="111"/>
                      </a:cubicBezTo>
                      <a:cubicBezTo>
                        <a:pt x="391" y="112"/>
                        <a:pt x="391" y="112"/>
                        <a:pt x="390" y="112"/>
                      </a:cubicBezTo>
                      <a:cubicBezTo>
                        <a:pt x="389" y="112"/>
                        <a:pt x="387" y="112"/>
                        <a:pt x="385" y="111"/>
                      </a:cubicBezTo>
                      <a:cubicBezTo>
                        <a:pt x="386" y="106"/>
                        <a:pt x="387" y="101"/>
                        <a:pt x="387" y="97"/>
                      </a:cubicBezTo>
                      <a:close/>
                      <a:moveTo>
                        <a:pt x="394" y="92"/>
                      </a:moveTo>
                      <a:cubicBezTo>
                        <a:pt x="392" y="86"/>
                        <a:pt x="392" y="86"/>
                        <a:pt x="392" y="86"/>
                      </a:cubicBezTo>
                      <a:cubicBezTo>
                        <a:pt x="392" y="86"/>
                        <a:pt x="392" y="85"/>
                        <a:pt x="391" y="84"/>
                      </a:cubicBezTo>
                      <a:cubicBezTo>
                        <a:pt x="395" y="89"/>
                        <a:pt x="398" y="94"/>
                        <a:pt x="398" y="99"/>
                      </a:cubicBezTo>
                      <a:cubicBezTo>
                        <a:pt x="398" y="101"/>
                        <a:pt x="398" y="102"/>
                        <a:pt x="398" y="103"/>
                      </a:cubicBezTo>
                      <a:cubicBezTo>
                        <a:pt x="398" y="103"/>
                        <a:pt x="398" y="103"/>
                        <a:pt x="398" y="103"/>
                      </a:cubicBezTo>
                      <a:cubicBezTo>
                        <a:pt x="396" y="99"/>
                        <a:pt x="395" y="95"/>
                        <a:pt x="394" y="92"/>
                      </a:cubicBezTo>
                      <a:close/>
                      <a:moveTo>
                        <a:pt x="376" y="114"/>
                      </a:moveTo>
                      <a:cubicBezTo>
                        <a:pt x="376" y="114"/>
                        <a:pt x="376" y="114"/>
                        <a:pt x="376" y="114"/>
                      </a:cubicBezTo>
                      <a:cubicBezTo>
                        <a:pt x="376" y="114"/>
                        <a:pt x="376" y="114"/>
                        <a:pt x="376" y="114"/>
                      </a:cubicBezTo>
                      <a:close/>
                      <a:moveTo>
                        <a:pt x="380" y="128"/>
                      </a:moveTo>
                      <a:cubicBezTo>
                        <a:pt x="380" y="126"/>
                        <a:pt x="380" y="126"/>
                        <a:pt x="380" y="126"/>
                      </a:cubicBezTo>
                      <a:cubicBezTo>
                        <a:pt x="381" y="123"/>
                        <a:pt x="382" y="121"/>
                        <a:pt x="383" y="119"/>
                      </a:cubicBezTo>
                      <a:cubicBezTo>
                        <a:pt x="385" y="119"/>
                        <a:pt x="388" y="120"/>
                        <a:pt x="390" y="120"/>
                      </a:cubicBezTo>
                      <a:cubicBezTo>
                        <a:pt x="391" y="120"/>
                        <a:pt x="392" y="120"/>
                        <a:pt x="394" y="119"/>
                      </a:cubicBezTo>
                      <a:cubicBezTo>
                        <a:pt x="394" y="122"/>
                        <a:pt x="395" y="125"/>
                        <a:pt x="395" y="128"/>
                      </a:cubicBezTo>
                      <a:cubicBezTo>
                        <a:pt x="394" y="128"/>
                        <a:pt x="393" y="129"/>
                        <a:pt x="392" y="130"/>
                      </a:cubicBezTo>
                      <a:cubicBezTo>
                        <a:pt x="388" y="131"/>
                        <a:pt x="383" y="131"/>
                        <a:pt x="379" y="130"/>
                      </a:cubicBezTo>
                      <a:cubicBezTo>
                        <a:pt x="379" y="129"/>
                        <a:pt x="379" y="129"/>
                        <a:pt x="380" y="128"/>
                      </a:cubicBezTo>
                      <a:close/>
                      <a:moveTo>
                        <a:pt x="405" y="84"/>
                      </a:moveTo>
                      <a:cubicBezTo>
                        <a:pt x="407" y="89"/>
                        <a:pt x="409" y="95"/>
                        <a:pt x="409" y="101"/>
                      </a:cubicBezTo>
                      <a:cubicBezTo>
                        <a:pt x="409" y="101"/>
                        <a:pt x="409" y="102"/>
                        <a:pt x="409" y="102"/>
                      </a:cubicBezTo>
                      <a:cubicBezTo>
                        <a:pt x="409" y="110"/>
                        <a:pt x="406" y="117"/>
                        <a:pt x="402" y="122"/>
                      </a:cubicBezTo>
                      <a:cubicBezTo>
                        <a:pt x="402" y="119"/>
                        <a:pt x="401" y="117"/>
                        <a:pt x="401" y="115"/>
                      </a:cubicBezTo>
                      <a:cubicBezTo>
                        <a:pt x="403" y="112"/>
                        <a:pt x="405" y="109"/>
                        <a:pt x="406" y="104"/>
                      </a:cubicBezTo>
                      <a:cubicBezTo>
                        <a:pt x="406" y="103"/>
                        <a:pt x="406" y="101"/>
                        <a:pt x="406" y="99"/>
                      </a:cubicBezTo>
                      <a:cubicBezTo>
                        <a:pt x="406" y="94"/>
                        <a:pt x="404" y="89"/>
                        <a:pt x="401" y="84"/>
                      </a:cubicBezTo>
                      <a:cubicBezTo>
                        <a:pt x="403" y="84"/>
                        <a:pt x="404" y="84"/>
                        <a:pt x="405" y="84"/>
                      </a:cubicBezTo>
                      <a:close/>
                      <a:moveTo>
                        <a:pt x="358" y="145"/>
                      </a:moveTo>
                      <a:cubicBezTo>
                        <a:pt x="358" y="141"/>
                        <a:pt x="359" y="136"/>
                        <a:pt x="361" y="131"/>
                      </a:cubicBezTo>
                      <a:cubicBezTo>
                        <a:pt x="363" y="132"/>
                        <a:pt x="366" y="134"/>
                        <a:pt x="368" y="135"/>
                      </a:cubicBezTo>
                      <a:cubicBezTo>
                        <a:pt x="366" y="141"/>
                        <a:pt x="362" y="147"/>
                        <a:pt x="358" y="147"/>
                      </a:cubicBezTo>
                      <a:cubicBezTo>
                        <a:pt x="358" y="147"/>
                        <a:pt x="358" y="146"/>
                        <a:pt x="358" y="145"/>
                      </a:cubicBezTo>
                      <a:close/>
                      <a:moveTo>
                        <a:pt x="306" y="163"/>
                      </a:moveTo>
                      <a:cubicBezTo>
                        <a:pt x="307" y="158"/>
                        <a:pt x="308" y="152"/>
                        <a:pt x="310" y="152"/>
                      </a:cubicBezTo>
                      <a:cubicBezTo>
                        <a:pt x="311" y="152"/>
                        <a:pt x="314" y="152"/>
                        <a:pt x="317" y="153"/>
                      </a:cubicBezTo>
                      <a:cubicBezTo>
                        <a:pt x="317" y="154"/>
                        <a:pt x="318" y="161"/>
                        <a:pt x="318" y="161"/>
                      </a:cubicBezTo>
                      <a:cubicBezTo>
                        <a:pt x="318" y="163"/>
                        <a:pt x="319" y="166"/>
                        <a:pt x="319" y="168"/>
                      </a:cubicBezTo>
                      <a:cubicBezTo>
                        <a:pt x="316" y="169"/>
                        <a:pt x="312" y="170"/>
                        <a:pt x="308" y="171"/>
                      </a:cubicBezTo>
                      <a:cubicBezTo>
                        <a:pt x="307" y="171"/>
                        <a:pt x="305" y="171"/>
                        <a:pt x="304" y="171"/>
                      </a:cubicBezTo>
                      <a:cubicBezTo>
                        <a:pt x="305" y="168"/>
                        <a:pt x="305" y="165"/>
                        <a:pt x="306" y="163"/>
                      </a:cubicBezTo>
                      <a:close/>
                      <a:moveTo>
                        <a:pt x="343" y="148"/>
                      </a:moveTo>
                      <a:cubicBezTo>
                        <a:pt x="346" y="150"/>
                        <a:pt x="349" y="152"/>
                        <a:pt x="351" y="154"/>
                      </a:cubicBezTo>
                      <a:cubicBezTo>
                        <a:pt x="348" y="153"/>
                        <a:pt x="345" y="152"/>
                        <a:pt x="343" y="152"/>
                      </a:cubicBezTo>
                      <a:cubicBezTo>
                        <a:pt x="343" y="150"/>
                        <a:pt x="343" y="149"/>
                        <a:pt x="343" y="148"/>
                      </a:cubicBezTo>
                      <a:close/>
                      <a:moveTo>
                        <a:pt x="326" y="160"/>
                      </a:moveTo>
                      <a:cubicBezTo>
                        <a:pt x="326" y="160"/>
                        <a:pt x="326" y="158"/>
                        <a:pt x="325" y="155"/>
                      </a:cubicBezTo>
                      <a:cubicBezTo>
                        <a:pt x="326" y="156"/>
                        <a:pt x="328" y="156"/>
                        <a:pt x="329" y="156"/>
                      </a:cubicBezTo>
                      <a:cubicBezTo>
                        <a:pt x="329" y="157"/>
                        <a:pt x="329" y="159"/>
                        <a:pt x="330" y="160"/>
                      </a:cubicBezTo>
                      <a:cubicBezTo>
                        <a:pt x="329" y="161"/>
                        <a:pt x="328" y="162"/>
                        <a:pt x="326" y="163"/>
                      </a:cubicBezTo>
                      <a:cubicBezTo>
                        <a:pt x="326" y="162"/>
                        <a:pt x="326" y="161"/>
                        <a:pt x="326" y="160"/>
                      </a:cubicBezTo>
                      <a:close/>
                      <a:moveTo>
                        <a:pt x="361" y="155"/>
                      </a:moveTo>
                      <a:cubicBezTo>
                        <a:pt x="361" y="155"/>
                        <a:pt x="361" y="155"/>
                        <a:pt x="361" y="155"/>
                      </a:cubicBezTo>
                      <a:cubicBezTo>
                        <a:pt x="360" y="155"/>
                        <a:pt x="360" y="155"/>
                        <a:pt x="360" y="155"/>
                      </a:cubicBezTo>
                      <a:cubicBezTo>
                        <a:pt x="361" y="155"/>
                        <a:pt x="361" y="155"/>
                        <a:pt x="361" y="155"/>
                      </a:cubicBezTo>
                      <a:close/>
                      <a:moveTo>
                        <a:pt x="394" y="137"/>
                      </a:moveTo>
                      <a:cubicBezTo>
                        <a:pt x="395" y="137"/>
                        <a:pt x="395" y="137"/>
                        <a:pt x="395" y="137"/>
                      </a:cubicBezTo>
                      <a:cubicBezTo>
                        <a:pt x="395" y="142"/>
                        <a:pt x="394" y="146"/>
                        <a:pt x="392" y="150"/>
                      </a:cubicBezTo>
                      <a:cubicBezTo>
                        <a:pt x="390" y="154"/>
                        <a:pt x="388" y="157"/>
                        <a:pt x="385" y="159"/>
                      </a:cubicBezTo>
                      <a:cubicBezTo>
                        <a:pt x="380" y="159"/>
                        <a:pt x="375" y="158"/>
                        <a:pt x="369" y="157"/>
                      </a:cubicBezTo>
                      <a:cubicBezTo>
                        <a:pt x="373" y="151"/>
                        <a:pt x="376" y="144"/>
                        <a:pt x="377" y="138"/>
                      </a:cubicBezTo>
                      <a:cubicBezTo>
                        <a:pt x="383" y="139"/>
                        <a:pt x="389" y="139"/>
                        <a:pt x="394" y="137"/>
                      </a:cubicBezTo>
                      <a:close/>
                      <a:moveTo>
                        <a:pt x="417" y="102"/>
                      </a:moveTo>
                      <a:cubicBezTo>
                        <a:pt x="417" y="102"/>
                        <a:pt x="417" y="101"/>
                        <a:pt x="417" y="101"/>
                      </a:cubicBezTo>
                      <a:cubicBezTo>
                        <a:pt x="417" y="96"/>
                        <a:pt x="416" y="92"/>
                        <a:pt x="415" y="88"/>
                      </a:cubicBezTo>
                      <a:cubicBezTo>
                        <a:pt x="417" y="89"/>
                        <a:pt x="418" y="91"/>
                        <a:pt x="419" y="93"/>
                      </a:cubicBezTo>
                      <a:cubicBezTo>
                        <a:pt x="424" y="99"/>
                        <a:pt x="426" y="108"/>
                        <a:pt x="426" y="118"/>
                      </a:cubicBezTo>
                      <a:cubicBezTo>
                        <a:pt x="426" y="128"/>
                        <a:pt x="423" y="140"/>
                        <a:pt x="416" y="149"/>
                      </a:cubicBezTo>
                      <a:cubicBezTo>
                        <a:pt x="412" y="155"/>
                        <a:pt x="404" y="158"/>
                        <a:pt x="396" y="159"/>
                      </a:cubicBezTo>
                      <a:cubicBezTo>
                        <a:pt x="397" y="157"/>
                        <a:pt x="398" y="156"/>
                        <a:pt x="399" y="154"/>
                      </a:cubicBezTo>
                      <a:cubicBezTo>
                        <a:pt x="402" y="147"/>
                        <a:pt x="403" y="140"/>
                        <a:pt x="403" y="133"/>
                      </a:cubicBezTo>
                      <a:cubicBezTo>
                        <a:pt x="403" y="133"/>
                        <a:pt x="403" y="133"/>
                        <a:pt x="403" y="133"/>
                      </a:cubicBezTo>
                      <a:cubicBezTo>
                        <a:pt x="412" y="126"/>
                        <a:pt x="416" y="116"/>
                        <a:pt x="417" y="102"/>
                      </a:cubicBezTo>
                      <a:close/>
                      <a:moveTo>
                        <a:pt x="330" y="170"/>
                      </a:moveTo>
                      <a:cubicBezTo>
                        <a:pt x="330" y="172"/>
                        <a:pt x="330" y="173"/>
                        <a:pt x="329" y="174"/>
                      </a:cubicBezTo>
                      <a:cubicBezTo>
                        <a:pt x="329" y="174"/>
                        <a:pt x="329" y="174"/>
                        <a:pt x="329" y="174"/>
                      </a:cubicBezTo>
                      <a:cubicBezTo>
                        <a:pt x="329" y="174"/>
                        <a:pt x="328" y="173"/>
                        <a:pt x="328" y="172"/>
                      </a:cubicBezTo>
                      <a:cubicBezTo>
                        <a:pt x="329" y="171"/>
                        <a:pt x="330" y="171"/>
                        <a:pt x="330" y="170"/>
                      </a:cubicBezTo>
                      <a:close/>
                      <a:moveTo>
                        <a:pt x="340" y="159"/>
                      </a:moveTo>
                      <a:cubicBezTo>
                        <a:pt x="344" y="160"/>
                        <a:pt x="349" y="161"/>
                        <a:pt x="354" y="162"/>
                      </a:cubicBezTo>
                      <a:cubicBezTo>
                        <a:pt x="349" y="167"/>
                        <a:pt x="343" y="172"/>
                        <a:pt x="338" y="175"/>
                      </a:cubicBezTo>
                      <a:cubicBezTo>
                        <a:pt x="338" y="172"/>
                        <a:pt x="339" y="170"/>
                        <a:pt x="339" y="167"/>
                      </a:cubicBezTo>
                      <a:cubicBezTo>
                        <a:pt x="339" y="165"/>
                        <a:pt x="338" y="163"/>
                        <a:pt x="338" y="161"/>
                      </a:cubicBezTo>
                      <a:cubicBezTo>
                        <a:pt x="339" y="161"/>
                        <a:pt x="339" y="160"/>
                        <a:pt x="340" y="159"/>
                      </a:cubicBezTo>
                      <a:close/>
                      <a:moveTo>
                        <a:pt x="321" y="175"/>
                      </a:moveTo>
                      <a:cubicBezTo>
                        <a:pt x="321" y="177"/>
                        <a:pt x="322" y="178"/>
                        <a:pt x="323" y="179"/>
                      </a:cubicBezTo>
                      <a:cubicBezTo>
                        <a:pt x="321" y="179"/>
                        <a:pt x="320" y="180"/>
                        <a:pt x="318" y="180"/>
                      </a:cubicBezTo>
                      <a:cubicBezTo>
                        <a:pt x="315" y="180"/>
                        <a:pt x="313" y="179"/>
                        <a:pt x="311" y="178"/>
                      </a:cubicBezTo>
                      <a:cubicBezTo>
                        <a:pt x="314" y="178"/>
                        <a:pt x="318" y="177"/>
                        <a:pt x="321" y="17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17" name="Freeform 1311"/>
                <p:cNvSpPr>
                  <a:spLocks noEditPoints="1"/>
                </p:cNvSpPr>
                <p:nvPr/>
              </p:nvSpPr>
              <p:spPr bwMode="auto">
                <a:xfrm>
                  <a:off x="1008" y="1774"/>
                  <a:ext cx="1075" cy="595"/>
                </a:xfrm>
                <a:custGeom>
                  <a:avLst/>
                  <a:gdLst>
                    <a:gd name="T0" fmla="*/ 5158 w 430"/>
                    <a:gd name="T1" fmla="*/ 934 h 223"/>
                    <a:gd name="T2" fmla="*/ 4175 w 430"/>
                    <a:gd name="T3" fmla="*/ 1331 h 223"/>
                    <a:gd name="T4" fmla="*/ 4033 w 430"/>
                    <a:gd name="T5" fmla="*/ 2505 h 223"/>
                    <a:gd name="T6" fmla="*/ 2813 w 430"/>
                    <a:gd name="T7" fmla="*/ 2028 h 223"/>
                    <a:gd name="T8" fmla="*/ 2033 w 430"/>
                    <a:gd name="T9" fmla="*/ 3290 h 223"/>
                    <a:gd name="T10" fmla="*/ 1500 w 430"/>
                    <a:gd name="T11" fmla="*/ 2663 h 223"/>
                    <a:gd name="T12" fmla="*/ 1033 w 430"/>
                    <a:gd name="T13" fmla="*/ 3439 h 223"/>
                    <a:gd name="T14" fmla="*/ 895 w 430"/>
                    <a:gd name="T15" fmla="*/ 4101 h 223"/>
                    <a:gd name="T16" fmla="*/ 2033 w 430"/>
                    <a:gd name="T17" fmla="*/ 3952 h 223"/>
                    <a:gd name="T18" fmla="*/ 4000 w 430"/>
                    <a:gd name="T19" fmla="*/ 3359 h 223"/>
                    <a:gd name="T20" fmla="*/ 6595 w 430"/>
                    <a:gd name="T21" fmla="*/ 1652 h 223"/>
                    <a:gd name="T22" fmla="*/ 4033 w 430"/>
                    <a:gd name="T23" fmla="*/ 1118 h 223"/>
                    <a:gd name="T24" fmla="*/ 2083 w 430"/>
                    <a:gd name="T25" fmla="*/ 2151 h 223"/>
                    <a:gd name="T26" fmla="*/ 125 w 430"/>
                    <a:gd name="T27" fmla="*/ 4122 h 223"/>
                    <a:gd name="T28" fmla="*/ 1395 w 430"/>
                    <a:gd name="T29" fmla="*/ 3132 h 223"/>
                    <a:gd name="T30" fmla="*/ 1488 w 430"/>
                    <a:gd name="T31" fmla="*/ 3815 h 223"/>
                    <a:gd name="T32" fmla="*/ 1800 w 430"/>
                    <a:gd name="T33" fmla="*/ 3247 h 223"/>
                    <a:gd name="T34" fmla="*/ 2300 w 430"/>
                    <a:gd name="T35" fmla="*/ 2756 h 223"/>
                    <a:gd name="T36" fmla="*/ 1970 w 430"/>
                    <a:gd name="T37" fmla="*/ 3837 h 223"/>
                    <a:gd name="T38" fmla="*/ 2438 w 430"/>
                    <a:gd name="T39" fmla="*/ 2906 h 223"/>
                    <a:gd name="T40" fmla="*/ 2550 w 430"/>
                    <a:gd name="T41" fmla="*/ 3119 h 223"/>
                    <a:gd name="T42" fmla="*/ 2688 w 430"/>
                    <a:gd name="T43" fmla="*/ 3039 h 223"/>
                    <a:gd name="T44" fmla="*/ 2863 w 430"/>
                    <a:gd name="T45" fmla="*/ 2890 h 223"/>
                    <a:gd name="T46" fmla="*/ 3063 w 430"/>
                    <a:gd name="T47" fmla="*/ 2300 h 223"/>
                    <a:gd name="T48" fmla="*/ 2720 w 430"/>
                    <a:gd name="T49" fmla="*/ 3893 h 223"/>
                    <a:gd name="T50" fmla="*/ 2875 w 430"/>
                    <a:gd name="T51" fmla="*/ 3517 h 223"/>
                    <a:gd name="T52" fmla="*/ 3333 w 430"/>
                    <a:gd name="T53" fmla="*/ 3530 h 223"/>
                    <a:gd name="T54" fmla="*/ 3145 w 430"/>
                    <a:gd name="T55" fmla="*/ 2548 h 223"/>
                    <a:gd name="T56" fmla="*/ 3345 w 430"/>
                    <a:gd name="T57" fmla="*/ 2415 h 223"/>
                    <a:gd name="T58" fmla="*/ 3595 w 430"/>
                    <a:gd name="T59" fmla="*/ 2719 h 223"/>
                    <a:gd name="T60" fmla="*/ 3438 w 430"/>
                    <a:gd name="T61" fmla="*/ 2151 h 223"/>
                    <a:gd name="T62" fmla="*/ 3675 w 430"/>
                    <a:gd name="T63" fmla="*/ 2415 h 223"/>
                    <a:gd name="T64" fmla="*/ 5595 w 430"/>
                    <a:gd name="T65" fmla="*/ 606 h 223"/>
                    <a:gd name="T66" fmla="*/ 3938 w 430"/>
                    <a:gd name="T67" fmla="*/ 3210 h 223"/>
                    <a:gd name="T68" fmla="*/ 4063 w 430"/>
                    <a:gd name="T69" fmla="*/ 2756 h 223"/>
                    <a:gd name="T70" fmla="*/ 4300 w 430"/>
                    <a:gd name="T71" fmla="*/ 2927 h 223"/>
                    <a:gd name="T72" fmla="*/ 4438 w 430"/>
                    <a:gd name="T73" fmla="*/ 1652 h 223"/>
                    <a:gd name="T74" fmla="*/ 4438 w 430"/>
                    <a:gd name="T75" fmla="*/ 1652 h 223"/>
                    <a:gd name="T76" fmla="*/ 5595 w 430"/>
                    <a:gd name="T77" fmla="*/ 1217 h 223"/>
                    <a:gd name="T78" fmla="*/ 4988 w 430"/>
                    <a:gd name="T79" fmla="*/ 1217 h 223"/>
                    <a:gd name="T80" fmla="*/ 5813 w 430"/>
                    <a:gd name="T81" fmla="*/ 512 h 223"/>
                    <a:gd name="T82" fmla="*/ 5208 w 430"/>
                    <a:gd name="T83" fmla="*/ 1729 h 223"/>
                    <a:gd name="T84" fmla="*/ 4533 w 430"/>
                    <a:gd name="T85" fmla="*/ 2492 h 223"/>
                    <a:gd name="T86" fmla="*/ 4613 w 430"/>
                    <a:gd name="T87" fmla="*/ 2449 h 223"/>
                    <a:gd name="T88" fmla="*/ 4958 w 430"/>
                    <a:gd name="T89" fmla="*/ 2847 h 223"/>
                    <a:gd name="T90" fmla="*/ 5188 w 430"/>
                    <a:gd name="T91" fmla="*/ 2834 h 223"/>
                    <a:gd name="T92" fmla="*/ 5050 w 430"/>
                    <a:gd name="T93" fmla="*/ 3132 h 223"/>
                    <a:gd name="T94" fmla="*/ 5470 w 430"/>
                    <a:gd name="T95" fmla="*/ 2756 h 223"/>
                    <a:gd name="T96" fmla="*/ 5533 w 430"/>
                    <a:gd name="T97" fmla="*/ 2735 h 223"/>
                    <a:gd name="T98" fmla="*/ 5783 w 430"/>
                    <a:gd name="T99" fmla="*/ 2436 h 223"/>
                    <a:gd name="T100" fmla="*/ 6000 w 430"/>
                    <a:gd name="T101" fmla="*/ 1630 h 223"/>
                    <a:gd name="T102" fmla="*/ 6220 w 430"/>
                    <a:gd name="T103" fmla="*/ 1844 h 223"/>
                    <a:gd name="T104" fmla="*/ 5875 w 430"/>
                    <a:gd name="T105" fmla="*/ 2393 h 223"/>
                    <a:gd name="T106" fmla="*/ 6238 w 430"/>
                    <a:gd name="T107" fmla="*/ 2377 h 223"/>
                    <a:gd name="T108" fmla="*/ 4800 w 430"/>
                    <a:gd name="T109" fmla="*/ 3325 h 223"/>
                    <a:gd name="T110" fmla="*/ 5238 w 430"/>
                    <a:gd name="T111" fmla="*/ 3132 h 223"/>
                    <a:gd name="T112" fmla="*/ 6113 w 430"/>
                    <a:gd name="T113" fmla="*/ 2834 h 223"/>
                    <a:gd name="T114" fmla="*/ 6095 w 430"/>
                    <a:gd name="T115" fmla="*/ 3018 h 223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0" t="0" r="r" b="b"/>
                  <a:pathLst>
                    <a:path w="430" h="223">
                      <a:moveTo>
                        <a:pt x="363" y="3"/>
                      </a:moveTo>
                      <a:cubicBezTo>
                        <a:pt x="360" y="5"/>
                        <a:pt x="359" y="7"/>
                        <a:pt x="359" y="9"/>
                      </a:cubicBezTo>
                      <a:cubicBezTo>
                        <a:pt x="359" y="15"/>
                        <a:pt x="364" y="21"/>
                        <a:pt x="367" y="26"/>
                      </a:cubicBezTo>
                      <a:cubicBezTo>
                        <a:pt x="369" y="29"/>
                        <a:pt x="369" y="29"/>
                        <a:pt x="369" y="29"/>
                      </a:cubicBezTo>
                      <a:cubicBezTo>
                        <a:pt x="373" y="37"/>
                        <a:pt x="380" y="45"/>
                        <a:pt x="386" y="53"/>
                      </a:cubicBezTo>
                      <a:cubicBezTo>
                        <a:pt x="386" y="53"/>
                        <a:pt x="386" y="53"/>
                        <a:pt x="386" y="53"/>
                      </a:cubicBezTo>
                      <a:cubicBezTo>
                        <a:pt x="384" y="55"/>
                        <a:pt x="383" y="57"/>
                        <a:pt x="381" y="60"/>
                      </a:cubicBezTo>
                      <a:cubicBezTo>
                        <a:pt x="381" y="60"/>
                        <a:pt x="380" y="60"/>
                        <a:pt x="380" y="60"/>
                      </a:cubicBezTo>
                      <a:cubicBezTo>
                        <a:pt x="376" y="47"/>
                        <a:pt x="369" y="33"/>
                        <a:pt x="359" y="28"/>
                      </a:cubicBezTo>
                      <a:cubicBezTo>
                        <a:pt x="355" y="26"/>
                        <a:pt x="350" y="26"/>
                        <a:pt x="344" y="29"/>
                      </a:cubicBezTo>
                      <a:cubicBezTo>
                        <a:pt x="337" y="32"/>
                        <a:pt x="331" y="38"/>
                        <a:pt x="330" y="45"/>
                      </a:cubicBezTo>
                      <a:cubicBezTo>
                        <a:pt x="330" y="46"/>
                        <a:pt x="330" y="47"/>
                        <a:pt x="330" y="49"/>
                      </a:cubicBezTo>
                      <a:cubicBezTo>
                        <a:pt x="330" y="50"/>
                        <a:pt x="330" y="51"/>
                        <a:pt x="330" y="53"/>
                      </a:cubicBezTo>
                      <a:cubicBezTo>
                        <a:pt x="323" y="54"/>
                        <a:pt x="318" y="57"/>
                        <a:pt x="315" y="62"/>
                      </a:cubicBezTo>
                      <a:cubicBezTo>
                        <a:pt x="314" y="64"/>
                        <a:pt x="313" y="66"/>
                        <a:pt x="313" y="68"/>
                      </a:cubicBezTo>
                      <a:cubicBezTo>
                        <a:pt x="305" y="65"/>
                        <a:pt x="298" y="65"/>
                        <a:pt x="292" y="68"/>
                      </a:cubicBezTo>
                      <a:cubicBezTo>
                        <a:pt x="287" y="71"/>
                        <a:pt x="282" y="77"/>
                        <a:pt x="280" y="86"/>
                      </a:cubicBezTo>
                      <a:cubicBezTo>
                        <a:pt x="279" y="90"/>
                        <a:pt x="278" y="94"/>
                        <a:pt x="278" y="97"/>
                      </a:cubicBezTo>
                      <a:cubicBezTo>
                        <a:pt x="275" y="97"/>
                        <a:pt x="273" y="98"/>
                        <a:pt x="271" y="99"/>
                      </a:cubicBezTo>
                      <a:cubicBezTo>
                        <a:pt x="269" y="101"/>
                        <a:pt x="267" y="103"/>
                        <a:pt x="265" y="106"/>
                      </a:cubicBezTo>
                      <a:cubicBezTo>
                        <a:pt x="264" y="103"/>
                        <a:pt x="263" y="100"/>
                        <a:pt x="262" y="98"/>
                      </a:cubicBezTo>
                      <a:cubicBezTo>
                        <a:pt x="260" y="95"/>
                        <a:pt x="258" y="93"/>
                        <a:pt x="256" y="91"/>
                      </a:cubicBezTo>
                      <a:cubicBezTo>
                        <a:pt x="257" y="91"/>
                        <a:pt x="257" y="90"/>
                        <a:pt x="257" y="90"/>
                      </a:cubicBezTo>
                      <a:cubicBezTo>
                        <a:pt x="262" y="84"/>
                        <a:pt x="267" y="77"/>
                        <a:pt x="267" y="70"/>
                      </a:cubicBezTo>
                      <a:cubicBezTo>
                        <a:pt x="267" y="66"/>
                        <a:pt x="266" y="61"/>
                        <a:pt x="261" y="56"/>
                      </a:cubicBezTo>
                      <a:cubicBezTo>
                        <a:pt x="253" y="48"/>
                        <a:pt x="242" y="45"/>
                        <a:pt x="230" y="51"/>
                      </a:cubicBezTo>
                      <a:cubicBezTo>
                        <a:pt x="224" y="53"/>
                        <a:pt x="218" y="58"/>
                        <a:pt x="217" y="65"/>
                      </a:cubicBezTo>
                      <a:cubicBezTo>
                        <a:pt x="217" y="65"/>
                        <a:pt x="217" y="65"/>
                        <a:pt x="217" y="66"/>
                      </a:cubicBezTo>
                      <a:cubicBezTo>
                        <a:pt x="217" y="69"/>
                        <a:pt x="218" y="72"/>
                        <a:pt x="223" y="76"/>
                      </a:cubicBezTo>
                      <a:cubicBezTo>
                        <a:pt x="223" y="76"/>
                        <a:pt x="233" y="81"/>
                        <a:pt x="233" y="81"/>
                      </a:cubicBezTo>
                      <a:cubicBezTo>
                        <a:pt x="239" y="84"/>
                        <a:pt x="246" y="87"/>
                        <a:pt x="251" y="92"/>
                      </a:cubicBezTo>
                      <a:cubicBezTo>
                        <a:pt x="247" y="97"/>
                        <a:pt x="243" y="103"/>
                        <a:pt x="243" y="110"/>
                      </a:cubicBezTo>
                      <a:cubicBezTo>
                        <a:pt x="243" y="112"/>
                        <a:pt x="243" y="114"/>
                        <a:pt x="244" y="117"/>
                      </a:cubicBezTo>
                      <a:cubicBezTo>
                        <a:pt x="246" y="122"/>
                        <a:pt x="250" y="125"/>
                        <a:pt x="253" y="127"/>
                      </a:cubicBezTo>
                      <a:cubicBezTo>
                        <a:pt x="256" y="129"/>
                        <a:pt x="258" y="131"/>
                        <a:pt x="258" y="132"/>
                      </a:cubicBezTo>
                      <a:cubicBezTo>
                        <a:pt x="258" y="132"/>
                        <a:pt x="258" y="132"/>
                        <a:pt x="258" y="132"/>
                      </a:cubicBezTo>
                      <a:cubicBezTo>
                        <a:pt x="258" y="133"/>
                        <a:pt x="258" y="133"/>
                        <a:pt x="258" y="134"/>
                      </a:cubicBezTo>
                      <a:cubicBezTo>
                        <a:pt x="257" y="135"/>
                        <a:pt x="257" y="136"/>
                        <a:pt x="255" y="138"/>
                      </a:cubicBezTo>
                      <a:cubicBezTo>
                        <a:pt x="252" y="142"/>
                        <a:pt x="249" y="144"/>
                        <a:pt x="246" y="145"/>
                      </a:cubicBezTo>
                      <a:cubicBezTo>
                        <a:pt x="245" y="143"/>
                        <a:pt x="245" y="142"/>
                        <a:pt x="244" y="140"/>
                      </a:cubicBezTo>
                      <a:cubicBezTo>
                        <a:pt x="241" y="131"/>
                        <a:pt x="238" y="123"/>
                        <a:pt x="234" y="116"/>
                      </a:cubicBezTo>
                      <a:cubicBezTo>
                        <a:pt x="234" y="111"/>
                        <a:pt x="232" y="108"/>
                        <a:pt x="230" y="107"/>
                      </a:cubicBezTo>
                      <a:cubicBezTo>
                        <a:pt x="229" y="106"/>
                        <a:pt x="229" y="106"/>
                        <a:pt x="229" y="106"/>
                      </a:cubicBezTo>
                      <a:cubicBezTo>
                        <a:pt x="224" y="100"/>
                        <a:pt x="219" y="95"/>
                        <a:pt x="213" y="95"/>
                      </a:cubicBezTo>
                      <a:cubicBezTo>
                        <a:pt x="207" y="95"/>
                        <a:pt x="203" y="99"/>
                        <a:pt x="200" y="105"/>
                      </a:cubicBezTo>
                      <a:cubicBezTo>
                        <a:pt x="200" y="105"/>
                        <a:pt x="200" y="105"/>
                        <a:pt x="200" y="105"/>
                      </a:cubicBezTo>
                      <a:cubicBezTo>
                        <a:pt x="198" y="103"/>
                        <a:pt x="195" y="102"/>
                        <a:pt x="192" y="102"/>
                      </a:cubicBezTo>
                      <a:cubicBezTo>
                        <a:pt x="186" y="102"/>
                        <a:pt x="182" y="104"/>
                        <a:pt x="180" y="107"/>
                      </a:cubicBezTo>
                      <a:cubicBezTo>
                        <a:pt x="179" y="109"/>
                        <a:pt x="178" y="110"/>
                        <a:pt x="178" y="111"/>
                      </a:cubicBezTo>
                      <a:cubicBezTo>
                        <a:pt x="174" y="111"/>
                        <a:pt x="170" y="111"/>
                        <a:pt x="167" y="113"/>
                      </a:cubicBezTo>
                      <a:cubicBezTo>
                        <a:pt x="167" y="113"/>
                        <a:pt x="166" y="114"/>
                        <a:pt x="165" y="115"/>
                      </a:cubicBezTo>
                      <a:cubicBezTo>
                        <a:pt x="158" y="109"/>
                        <a:pt x="150" y="108"/>
                        <a:pt x="142" y="112"/>
                      </a:cubicBezTo>
                      <a:cubicBezTo>
                        <a:pt x="140" y="108"/>
                        <a:pt x="138" y="105"/>
                        <a:pt x="136" y="105"/>
                      </a:cubicBezTo>
                      <a:cubicBezTo>
                        <a:pt x="132" y="105"/>
                        <a:pt x="130" y="110"/>
                        <a:pt x="129" y="111"/>
                      </a:cubicBezTo>
                      <a:cubicBezTo>
                        <a:pt x="128" y="114"/>
                        <a:pt x="128" y="118"/>
                        <a:pt x="128" y="121"/>
                      </a:cubicBezTo>
                      <a:cubicBezTo>
                        <a:pt x="128" y="124"/>
                        <a:pt x="128" y="126"/>
                        <a:pt x="129" y="129"/>
                      </a:cubicBezTo>
                      <a:cubicBezTo>
                        <a:pt x="127" y="134"/>
                        <a:pt x="125" y="139"/>
                        <a:pt x="125" y="144"/>
                      </a:cubicBezTo>
                      <a:cubicBezTo>
                        <a:pt x="125" y="151"/>
                        <a:pt x="127" y="158"/>
                        <a:pt x="131" y="164"/>
                      </a:cubicBezTo>
                      <a:cubicBezTo>
                        <a:pt x="133" y="167"/>
                        <a:pt x="136" y="170"/>
                        <a:pt x="140" y="173"/>
                      </a:cubicBezTo>
                      <a:cubicBezTo>
                        <a:pt x="136" y="172"/>
                        <a:pt x="133" y="172"/>
                        <a:pt x="130" y="173"/>
                      </a:cubicBezTo>
                      <a:cubicBezTo>
                        <a:pt x="124" y="176"/>
                        <a:pt x="124" y="183"/>
                        <a:pt x="123" y="191"/>
                      </a:cubicBezTo>
                      <a:cubicBezTo>
                        <a:pt x="123" y="192"/>
                        <a:pt x="123" y="194"/>
                        <a:pt x="123" y="195"/>
                      </a:cubicBezTo>
                      <a:cubicBezTo>
                        <a:pt x="122" y="193"/>
                        <a:pt x="122" y="191"/>
                        <a:pt x="122" y="188"/>
                      </a:cubicBezTo>
                      <a:cubicBezTo>
                        <a:pt x="122" y="182"/>
                        <a:pt x="123" y="175"/>
                        <a:pt x="124" y="169"/>
                      </a:cubicBezTo>
                      <a:cubicBezTo>
                        <a:pt x="124" y="162"/>
                        <a:pt x="125" y="155"/>
                        <a:pt x="125" y="149"/>
                      </a:cubicBezTo>
                      <a:cubicBezTo>
                        <a:pt x="125" y="142"/>
                        <a:pt x="124" y="136"/>
                        <a:pt x="121" y="133"/>
                      </a:cubicBezTo>
                      <a:cubicBezTo>
                        <a:pt x="120" y="131"/>
                        <a:pt x="117" y="130"/>
                        <a:pt x="115" y="130"/>
                      </a:cubicBezTo>
                      <a:cubicBezTo>
                        <a:pt x="111" y="130"/>
                        <a:pt x="106" y="132"/>
                        <a:pt x="102" y="133"/>
                      </a:cubicBezTo>
                      <a:cubicBezTo>
                        <a:pt x="97" y="127"/>
                        <a:pt x="92" y="122"/>
                        <a:pt x="88" y="122"/>
                      </a:cubicBezTo>
                      <a:cubicBezTo>
                        <a:pt x="86" y="122"/>
                        <a:pt x="82" y="122"/>
                        <a:pt x="81" y="128"/>
                      </a:cubicBezTo>
                      <a:cubicBezTo>
                        <a:pt x="78" y="136"/>
                        <a:pt x="78" y="140"/>
                        <a:pt x="80" y="142"/>
                      </a:cubicBezTo>
                      <a:cubicBezTo>
                        <a:pt x="83" y="145"/>
                        <a:pt x="89" y="143"/>
                        <a:pt x="96" y="140"/>
                      </a:cubicBezTo>
                      <a:cubicBezTo>
                        <a:pt x="97" y="139"/>
                        <a:pt x="99" y="139"/>
                        <a:pt x="100" y="138"/>
                      </a:cubicBezTo>
                      <a:cubicBezTo>
                        <a:pt x="105" y="145"/>
                        <a:pt x="110" y="154"/>
                        <a:pt x="110" y="157"/>
                      </a:cubicBezTo>
                      <a:cubicBezTo>
                        <a:pt x="111" y="160"/>
                        <a:pt x="111" y="166"/>
                        <a:pt x="111" y="172"/>
                      </a:cubicBezTo>
                      <a:cubicBezTo>
                        <a:pt x="111" y="184"/>
                        <a:pt x="109" y="198"/>
                        <a:pt x="100" y="201"/>
                      </a:cubicBezTo>
                      <a:cubicBezTo>
                        <a:pt x="100" y="201"/>
                        <a:pt x="99" y="201"/>
                        <a:pt x="99" y="201"/>
                      </a:cubicBezTo>
                      <a:cubicBezTo>
                        <a:pt x="97" y="197"/>
                        <a:pt x="95" y="192"/>
                        <a:pt x="93" y="187"/>
                      </a:cubicBezTo>
                      <a:cubicBezTo>
                        <a:pt x="93" y="186"/>
                        <a:pt x="92" y="184"/>
                        <a:pt x="91" y="182"/>
                      </a:cubicBezTo>
                      <a:cubicBezTo>
                        <a:pt x="91" y="181"/>
                        <a:pt x="92" y="180"/>
                        <a:pt x="92" y="179"/>
                      </a:cubicBezTo>
                      <a:cubicBezTo>
                        <a:pt x="92" y="174"/>
                        <a:pt x="93" y="169"/>
                        <a:pt x="93" y="165"/>
                      </a:cubicBezTo>
                      <a:cubicBezTo>
                        <a:pt x="93" y="160"/>
                        <a:pt x="92" y="156"/>
                        <a:pt x="89" y="153"/>
                      </a:cubicBezTo>
                      <a:cubicBezTo>
                        <a:pt x="87" y="151"/>
                        <a:pt x="84" y="150"/>
                        <a:pt x="80" y="150"/>
                      </a:cubicBezTo>
                      <a:cubicBezTo>
                        <a:pt x="71" y="151"/>
                        <a:pt x="69" y="166"/>
                        <a:pt x="66" y="181"/>
                      </a:cubicBezTo>
                      <a:cubicBezTo>
                        <a:pt x="65" y="191"/>
                        <a:pt x="63" y="203"/>
                        <a:pt x="59" y="209"/>
                      </a:cubicBezTo>
                      <a:cubicBezTo>
                        <a:pt x="59" y="206"/>
                        <a:pt x="58" y="204"/>
                        <a:pt x="58" y="202"/>
                      </a:cubicBezTo>
                      <a:cubicBezTo>
                        <a:pt x="57" y="192"/>
                        <a:pt x="56" y="181"/>
                        <a:pt x="46" y="180"/>
                      </a:cubicBezTo>
                      <a:cubicBezTo>
                        <a:pt x="42" y="180"/>
                        <a:pt x="38" y="181"/>
                        <a:pt x="36" y="184"/>
                      </a:cubicBezTo>
                      <a:cubicBezTo>
                        <a:pt x="34" y="174"/>
                        <a:pt x="32" y="165"/>
                        <a:pt x="24" y="165"/>
                      </a:cubicBezTo>
                      <a:cubicBezTo>
                        <a:pt x="9" y="164"/>
                        <a:pt x="3" y="181"/>
                        <a:pt x="2" y="191"/>
                      </a:cubicBezTo>
                      <a:cubicBezTo>
                        <a:pt x="0" y="203"/>
                        <a:pt x="0" y="214"/>
                        <a:pt x="5" y="220"/>
                      </a:cubicBezTo>
                      <a:cubicBezTo>
                        <a:pt x="7" y="222"/>
                        <a:pt x="9" y="223"/>
                        <a:pt x="13" y="223"/>
                      </a:cubicBezTo>
                      <a:cubicBezTo>
                        <a:pt x="19" y="223"/>
                        <a:pt x="23" y="215"/>
                        <a:pt x="27" y="206"/>
                      </a:cubicBezTo>
                      <a:cubicBezTo>
                        <a:pt x="29" y="201"/>
                        <a:pt x="31" y="197"/>
                        <a:pt x="33" y="193"/>
                      </a:cubicBezTo>
                      <a:cubicBezTo>
                        <a:pt x="34" y="202"/>
                        <a:pt x="36" y="209"/>
                        <a:pt x="41" y="212"/>
                      </a:cubicBezTo>
                      <a:cubicBezTo>
                        <a:pt x="47" y="217"/>
                        <a:pt x="52" y="218"/>
                        <a:pt x="57" y="216"/>
                      </a:cubicBezTo>
                      <a:cubicBezTo>
                        <a:pt x="58" y="218"/>
                        <a:pt x="59" y="219"/>
                        <a:pt x="60" y="220"/>
                      </a:cubicBezTo>
                      <a:cubicBezTo>
                        <a:pt x="62" y="222"/>
                        <a:pt x="65" y="223"/>
                        <a:pt x="69" y="222"/>
                      </a:cubicBezTo>
                      <a:cubicBezTo>
                        <a:pt x="83" y="220"/>
                        <a:pt x="81" y="205"/>
                        <a:pt x="79" y="192"/>
                      </a:cubicBezTo>
                      <a:cubicBezTo>
                        <a:pt x="78" y="184"/>
                        <a:pt x="78" y="176"/>
                        <a:pt x="81" y="174"/>
                      </a:cubicBezTo>
                      <a:cubicBezTo>
                        <a:pt x="81" y="174"/>
                        <a:pt x="82" y="174"/>
                        <a:pt x="82" y="174"/>
                      </a:cubicBezTo>
                      <a:cubicBezTo>
                        <a:pt x="84" y="174"/>
                        <a:pt x="85" y="178"/>
                        <a:pt x="87" y="183"/>
                      </a:cubicBezTo>
                      <a:cubicBezTo>
                        <a:pt x="87" y="186"/>
                        <a:pt x="86" y="189"/>
                        <a:pt x="86" y="192"/>
                      </a:cubicBezTo>
                      <a:cubicBezTo>
                        <a:pt x="86" y="197"/>
                        <a:pt x="87" y="201"/>
                        <a:pt x="90" y="204"/>
                      </a:cubicBezTo>
                      <a:cubicBezTo>
                        <a:pt x="92" y="205"/>
                        <a:pt x="94" y="206"/>
                        <a:pt x="97" y="205"/>
                      </a:cubicBezTo>
                      <a:cubicBezTo>
                        <a:pt x="101" y="212"/>
                        <a:pt x="106" y="217"/>
                        <a:pt x="113" y="215"/>
                      </a:cubicBezTo>
                      <a:cubicBezTo>
                        <a:pt x="119" y="214"/>
                        <a:pt x="123" y="210"/>
                        <a:pt x="124" y="206"/>
                      </a:cubicBezTo>
                      <a:cubicBezTo>
                        <a:pt x="126" y="207"/>
                        <a:pt x="128" y="208"/>
                        <a:pt x="130" y="208"/>
                      </a:cubicBezTo>
                      <a:cubicBezTo>
                        <a:pt x="138" y="206"/>
                        <a:pt x="144" y="190"/>
                        <a:pt x="146" y="182"/>
                      </a:cubicBezTo>
                      <a:cubicBezTo>
                        <a:pt x="146" y="187"/>
                        <a:pt x="148" y="192"/>
                        <a:pt x="152" y="193"/>
                      </a:cubicBezTo>
                      <a:cubicBezTo>
                        <a:pt x="155" y="195"/>
                        <a:pt x="158" y="193"/>
                        <a:pt x="163" y="190"/>
                      </a:cubicBezTo>
                      <a:cubicBezTo>
                        <a:pt x="164" y="190"/>
                        <a:pt x="165" y="191"/>
                        <a:pt x="166" y="192"/>
                      </a:cubicBezTo>
                      <a:cubicBezTo>
                        <a:pt x="166" y="192"/>
                        <a:pt x="166" y="193"/>
                        <a:pt x="166" y="193"/>
                      </a:cubicBezTo>
                      <a:cubicBezTo>
                        <a:pt x="166" y="200"/>
                        <a:pt x="168" y="206"/>
                        <a:pt x="172" y="208"/>
                      </a:cubicBezTo>
                      <a:cubicBezTo>
                        <a:pt x="174" y="210"/>
                        <a:pt x="178" y="211"/>
                        <a:pt x="184" y="209"/>
                      </a:cubicBezTo>
                      <a:cubicBezTo>
                        <a:pt x="188" y="207"/>
                        <a:pt x="191" y="204"/>
                        <a:pt x="194" y="200"/>
                      </a:cubicBezTo>
                      <a:cubicBezTo>
                        <a:pt x="194" y="200"/>
                        <a:pt x="195" y="200"/>
                        <a:pt x="196" y="200"/>
                      </a:cubicBezTo>
                      <a:cubicBezTo>
                        <a:pt x="204" y="199"/>
                        <a:pt x="209" y="197"/>
                        <a:pt x="213" y="192"/>
                      </a:cubicBezTo>
                      <a:cubicBezTo>
                        <a:pt x="220" y="195"/>
                        <a:pt x="226" y="196"/>
                        <a:pt x="235" y="194"/>
                      </a:cubicBezTo>
                      <a:cubicBezTo>
                        <a:pt x="247" y="191"/>
                        <a:pt x="253" y="185"/>
                        <a:pt x="256" y="177"/>
                      </a:cubicBezTo>
                      <a:cubicBezTo>
                        <a:pt x="261" y="185"/>
                        <a:pt x="267" y="190"/>
                        <a:pt x="275" y="189"/>
                      </a:cubicBezTo>
                      <a:cubicBezTo>
                        <a:pt x="288" y="189"/>
                        <a:pt x="294" y="182"/>
                        <a:pt x="298" y="174"/>
                      </a:cubicBezTo>
                      <a:cubicBezTo>
                        <a:pt x="298" y="174"/>
                        <a:pt x="298" y="174"/>
                        <a:pt x="298" y="174"/>
                      </a:cubicBezTo>
                      <a:cubicBezTo>
                        <a:pt x="301" y="180"/>
                        <a:pt x="307" y="184"/>
                        <a:pt x="316" y="184"/>
                      </a:cubicBezTo>
                      <a:cubicBezTo>
                        <a:pt x="322" y="184"/>
                        <a:pt x="326" y="182"/>
                        <a:pt x="330" y="179"/>
                      </a:cubicBezTo>
                      <a:cubicBezTo>
                        <a:pt x="330" y="179"/>
                        <a:pt x="331" y="180"/>
                        <a:pt x="332" y="179"/>
                      </a:cubicBezTo>
                      <a:cubicBezTo>
                        <a:pt x="341" y="179"/>
                        <a:pt x="352" y="170"/>
                        <a:pt x="358" y="163"/>
                      </a:cubicBezTo>
                      <a:cubicBezTo>
                        <a:pt x="362" y="166"/>
                        <a:pt x="366" y="168"/>
                        <a:pt x="371" y="168"/>
                      </a:cubicBezTo>
                      <a:cubicBezTo>
                        <a:pt x="376" y="168"/>
                        <a:pt x="381" y="166"/>
                        <a:pt x="385" y="163"/>
                      </a:cubicBezTo>
                      <a:cubicBezTo>
                        <a:pt x="399" y="163"/>
                        <a:pt x="412" y="160"/>
                        <a:pt x="419" y="151"/>
                      </a:cubicBezTo>
                      <a:cubicBezTo>
                        <a:pt x="427" y="140"/>
                        <a:pt x="430" y="128"/>
                        <a:pt x="430" y="116"/>
                      </a:cubicBezTo>
                      <a:cubicBezTo>
                        <a:pt x="430" y="105"/>
                        <a:pt x="427" y="94"/>
                        <a:pt x="422" y="87"/>
                      </a:cubicBezTo>
                      <a:cubicBezTo>
                        <a:pt x="418" y="81"/>
                        <a:pt x="413" y="78"/>
                        <a:pt x="407" y="76"/>
                      </a:cubicBezTo>
                      <a:cubicBezTo>
                        <a:pt x="403" y="68"/>
                        <a:pt x="397" y="60"/>
                        <a:pt x="391" y="53"/>
                      </a:cubicBezTo>
                      <a:cubicBezTo>
                        <a:pt x="395" y="47"/>
                        <a:pt x="398" y="41"/>
                        <a:pt x="398" y="34"/>
                      </a:cubicBezTo>
                      <a:cubicBezTo>
                        <a:pt x="398" y="30"/>
                        <a:pt x="397" y="26"/>
                        <a:pt x="395" y="22"/>
                      </a:cubicBezTo>
                      <a:cubicBezTo>
                        <a:pt x="392" y="16"/>
                        <a:pt x="381" y="4"/>
                        <a:pt x="372" y="1"/>
                      </a:cubicBezTo>
                      <a:cubicBezTo>
                        <a:pt x="368" y="0"/>
                        <a:pt x="365" y="1"/>
                        <a:pt x="363" y="3"/>
                      </a:cubicBezTo>
                      <a:close/>
                      <a:moveTo>
                        <a:pt x="234" y="77"/>
                      </a:moveTo>
                      <a:cubicBezTo>
                        <a:pt x="225" y="73"/>
                        <a:pt x="225" y="73"/>
                        <a:pt x="225" y="73"/>
                      </a:cubicBezTo>
                      <a:cubicBezTo>
                        <a:pt x="222" y="71"/>
                        <a:pt x="221" y="68"/>
                        <a:pt x="221" y="66"/>
                      </a:cubicBezTo>
                      <a:cubicBezTo>
                        <a:pt x="221" y="66"/>
                        <a:pt x="221" y="65"/>
                        <a:pt x="221" y="65"/>
                      </a:cubicBezTo>
                      <a:cubicBezTo>
                        <a:pt x="222" y="61"/>
                        <a:pt x="227" y="56"/>
                        <a:pt x="231" y="54"/>
                      </a:cubicBezTo>
                      <a:cubicBezTo>
                        <a:pt x="239" y="51"/>
                        <a:pt x="249" y="49"/>
                        <a:pt x="258" y="59"/>
                      </a:cubicBezTo>
                      <a:cubicBezTo>
                        <a:pt x="262" y="63"/>
                        <a:pt x="263" y="67"/>
                        <a:pt x="263" y="70"/>
                      </a:cubicBezTo>
                      <a:cubicBezTo>
                        <a:pt x="263" y="76"/>
                        <a:pt x="259" y="81"/>
                        <a:pt x="254" y="87"/>
                      </a:cubicBezTo>
                      <a:cubicBezTo>
                        <a:pt x="254" y="88"/>
                        <a:pt x="254" y="88"/>
                        <a:pt x="253" y="88"/>
                      </a:cubicBezTo>
                      <a:cubicBezTo>
                        <a:pt x="248" y="84"/>
                        <a:pt x="241" y="80"/>
                        <a:pt x="234" y="77"/>
                      </a:cubicBezTo>
                      <a:close/>
                      <a:moveTo>
                        <a:pt x="83" y="139"/>
                      </a:moveTo>
                      <a:cubicBezTo>
                        <a:pt x="82" y="139"/>
                        <a:pt x="81" y="138"/>
                        <a:pt x="84" y="129"/>
                      </a:cubicBezTo>
                      <a:cubicBezTo>
                        <a:pt x="86" y="126"/>
                        <a:pt x="87" y="126"/>
                        <a:pt x="87" y="126"/>
                      </a:cubicBezTo>
                      <a:cubicBezTo>
                        <a:pt x="90" y="126"/>
                        <a:pt x="94" y="130"/>
                        <a:pt x="98" y="135"/>
                      </a:cubicBezTo>
                      <a:cubicBezTo>
                        <a:pt x="97" y="135"/>
                        <a:pt x="95" y="136"/>
                        <a:pt x="94" y="136"/>
                      </a:cubicBezTo>
                      <a:cubicBezTo>
                        <a:pt x="90" y="138"/>
                        <a:pt x="84" y="140"/>
                        <a:pt x="83" y="139"/>
                      </a:cubicBezTo>
                      <a:close/>
                      <a:moveTo>
                        <a:pt x="132" y="121"/>
                      </a:moveTo>
                      <a:cubicBezTo>
                        <a:pt x="132" y="118"/>
                        <a:pt x="132" y="115"/>
                        <a:pt x="133" y="113"/>
                      </a:cubicBezTo>
                      <a:cubicBezTo>
                        <a:pt x="135" y="109"/>
                        <a:pt x="136" y="109"/>
                        <a:pt x="136" y="109"/>
                      </a:cubicBezTo>
                      <a:cubicBezTo>
                        <a:pt x="136" y="109"/>
                        <a:pt x="136" y="109"/>
                        <a:pt x="136" y="109"/>
                      </a:cubicBezTo>
                      <a:cubicBezTo>
                        <a:pt x="136" y="109"/>
                        <a:pt x="138" y="110"/>
                        <a:pt x="139" y="114"/>
                      </a:cubicBezTo>
                      <a:cubicBezTo>
                        <a:pt x="136" y="116"/>
                        <a:pt x="134" y="119"/>
                        <a:pt x="132" y="123"/>
                      </a:cubicBezTo>
                      <a:cubicBezTo>
                        <a:pt x="132" y="122"/>
                        <a:pt x="132" y="122"/>
                        <a:pt x="132" y="121"/>
                      </a:cubicBezTo>
                      <a:close/>
                      <a:moveTo>
                        <a:pt x="8" y="217"/>
                      </a:moveTo>
                      <a:cubicBezTo>
                        <a:pt x="4" y="213"/>
                        <a:pt x="5" y="202"/>
                        <a:pt x="6" y="191"/>
                      </a:cubicBezTo>
                      <a:cubicBezTo>
                        <a:pt x="7" y="182"/>
                        <a:pt x="12" y="168"/>
                        <a:pt x="24" y="169"/>
                      </a:cubicBezTo>
                      <a:cubicBezTo>
                        <a:pt x="29" y="169"/>
                        <a:pt x="31" y="178"/>
                        <a:pt x="32" y="188"/>
                      </a:cubicBezTo>
                      <a:cubicBezTo>
                        <a:pt x="29" y="192"/>
                        <a:pt x="26" y="198"/>
                        <a:pt x="23" y="204"/>
                      </a:cubicBezTo>
                      <a:cubicBezTo>
                        <a:pt x="20" y="212"/>
                        <a:pt x="16" y="219"/>
                        <a:pt x="13" y="219"/>
                      </a:cubicBezTo>
                      <a:cubicBezTo>
                        <a:pt x="10" y="219"/>
                        <a:pt x="9" y="219"/>
                        <a:pt x="8" y="217"/>
                      </a:cubicBezTo>
                      <a:close/>
                      <a:moveTo>
                        <a:pt x="46" y="184"/>
                      </a:moveTo>
                      <a:cubicBezTo>
                        <a:pt x="52" y="185"/>
                        <a:pt x="53" y="192"/>
                        <a:pt x="54" y="202"/>
                      </a:cubicBezTo>
                      <a:cubicBezTo>
                        <a:pt x="54" y="205"/>
                        <a:pt x="55" y="209"/>
                        <a:pt x="55" y="212"/>
                      </a:cubicBezTo>
                      <a:cubicBezTo>
                        <a:pt x="55" y="212"/>
                        <a:pt x="55" y="212"/>
                        <a:pt x="55" y="212"/>
                      </a:cubicBezTo>
                      <a:cubicBezTo>
                        <a:pt x="52" y="214"/>
                        <a:pt x="48" y="213"/>
                        <a:pt x="43" y="209"/>
                      </a:cubicBezTo>
                      <a:cubicBezTo>
                        <a:pt x="39" y="206"/>
                        <a:pt x="38" y="197"/>
                        <a:pt x="36" y="189"/>
                      </a:cubicBezTo>
                      <a:cubicBezTo>
                        <a:pt x="36" y="189"/>
                        <a:pt x="36" y="189"/>
                        <a:pt x="36" y="189"/>
                      </a:cubicBezTo>
                      <a:cubicBezTo>
                        <a:pt x="39" y="186"/>
                        <a:pt x="42" y="184"/>
                        <a:pt x="46" y="184"/>
                      </a:cubicBezTo>
                      <a:close/>
                      <a:moveTo>
                        <a:pt x="70" y="182"/>
                      </a:moveTo>
                      <a:cubicBezTo>
                        <a:pt x="72" y="168"/>
                        <a:pt x="74" y="155"/>
                        <a:pt x="80" y="154"/>
                      </a:cubicBezTo>
                      <a:cubicBezTo>
                        <a:pt x="83" y="154"/>
                        <a:pt x="85" y="154"/>
                        <a:pt x="87" y="156"/>
                      </a:cubicBezTo>
                      <a:cubicBezTo>
                        <a:pt x="88" y="157"/>
                        <a:pt x="89" y="161"/>
                        <a:pt x="89" y="165"/>
                      </a:cubicBezTo>
                      <a:cubicBezTo>
                        <a:pt x="89" y="168"/>
                        <a:pt x="89" y="172"/>
                        <a:pt x="88" y="175"/>
                      </a:cubicBezTo>
                      <a:cubicBezTo>
                        <a:pt x="87" y="173"/>
                        <a:pt x="85" y="171"/>
                        <a:pt x="83" y="170"/>
                      </a:cubicBezTo>
                      <a:cubicBezTo>
                        <a:pt x="82" y="170"/>
                        <a:pt x="80" y="170"/>
                        <a:pt x="79" y="170"/>
                      </a:cubicBezTo>
                      <a:cubicBezTo>
                        <a:pt x="73" y="173"/>
                        <a:pt x="74" y="182"/>
                        <a:pt x="75" y="192"/>
                      </a:cubicBezTo>
                      <a:cubicBezTo>
                        <a:pt x="77" y="207"/>
                        <a:pt x="78" y="217"/>
                        <a:pt x="68" y="218"/>
                      </a:cubicBezTo>
                      <a:cubicBezTo>
                        <a:pt x="66" y="218"/>
                        <a:pt x="64" y="218"/>
                        <a:pt x="62" y="217"/>
                      </a:cubicBezTo>
                      <a:cubicBezTo>
                        <a:pt x="61" y="216"/>
                        <a:pt x="61" y="215"/>
                        <a:pt x="60" y="214"/>
                      </a:cubicBezTo>
                      <a:cubicBezTo>
                        <a:pt x="66" y="208"/>
                        <a:pt x="68" y="194"/>
                        <a:pt x="70" y="182"/>
                      </a:cubicBezTo>
                      <a:close/>
                      <a:moveTo>
                        <a:pt x="93" y="201"/>
                      </a:moveTo>
                      <a:cubicBezTo>
                        <a:pt x="91" y="199"/>
                        <a:pt x="90" y="196"/>
                        <a:pt x="90" y="192"/>
                      </a:cubicBezTo>
                      <a:cubicBezTo>
                        <a:pt x="90" y="192"/>
                        <a:pt x="90" y="192"/>
                        <a:pt x="91" y="191"/>
                      </a:cubicBezTo>
                      <a:cubicBezTo>
                        <a:pt x="92" y="195"/>
                        <a:pt x="93" y="198"/>
                        <a:pt x="95" y="201"/>
                      </a:cubicBezTo>
                      <a:cubicBezTo>
                        <a:pt x="94" y="201"/>
                        <a:pt x="93" y="201"/>
                        <a:pt x="93" y="201"/>
                      </a:cubicBezTo>
                      <a:close/>
                      <a:moveTo>
                        <a:pt x="115" y="134"/>
                      </a:moveTo>
                      <a:cubicBezTo>
                        <a:pt x="116" y="134"/>
                        <a:pt x="117" y="135"/>
                        <a:pt x="118" y="136"/>
                      </a:cubicBezTo>
                      <a:cubicBezTo>
                        <a:pt x="120" y="138"/>
                        <a:pt x="121" y="143"/>
                        <a:pt x="121" y="149"/>
                      </a:cubicBezTo>
                      <a:cubicBezTo>
                        <a:pt x="121" y="155"/>
                        <a:pt x="120" y="162"/>
                        <a:pt x="120" y="168"/>
                      </a:cubicBezTo>
                      <a:cubicBezTo>
                        <a:pt x="119" y="175"/>
                        <a:pt x="118" y="182"/>
                        <a:pt x="118" y="188"/>
                      </a:cubicBezTo>
                      <a:cubicBezTo>
                        <a:pt x="118" y="193"/>
                        <a:pt x="119" y="198"/>
                        <a:pt x="121" y="201"/>
                      </a:cubicBezTo>
                      <a:cubicBezTo>
                        <a:pt x="121" y="202"/>
                        <a:pt x="121" y="202"/>
                        <a:pt x="122" y="202"/>
                      </a:cubicBezTo>
                      <a:cubicBezTo>
                        <a:pt x="120" y="207"/>
                        <a:pt x="118" y="210"/>
                        <a:pt x="112" y="211"/>
                      </a:cubicBezTo>
                      <a:cubicBezTo>
                        <a:pt x="108" y="212"/>
                        <a:pt x="104" y="209"/>
                        <a:pt x="101" y="205"/>
                      </a:cubicBezTo>
                      <a:cubicBezTo>
                        <a:pt x="101" y="205"/>
                        <a:pt x="101" y="205"/>
                        <a:pt x="102" y="205"/>
                      </a:cubicBezTo>
                      <a:cubicBezTo>
                        <a:pt x="112" y="202"/>
                        <a:pt x="115" y="185"/>
                        <a:pt x="115" y="171"/>
                      </a:cubicBezTo>
                      <a:cubicBezTo>
                        <a:pt x="115" y="165"/>
                        <a:pt x="115" y="160"/>
                        <a:pt x="114" y="156"/>
                      </a:cubicBezTo>
                      <a:cubicBezTo>
                        <a:pt x="113" y="153"/>
                        <a:pt x="109" y="144"/>
                        <a:pt x="104" y="137"/>
                      </a:cubicBezTo>
                      <a:cubicBezTo>
                        <a:pt x="108" y="135"/>
                        <a:pt x="111" y="134"/>
                        <a:pt x="115" y="134"/>
                      </a:cubicBezTo>
                      <a:close/>
                      <a:moveTo>
                        <a:pt x="134" y="162"/>
                      </a:moveTo>
                      <a:cubicBezTo>
                        <a:pt x="131" y="157"/>
                        <a:pt x="129" y="150"/>
                        <a:pt x="129" y="144"/>
                      </a:cubicBezTo>
                      <a:cubicBezTo>
                        <a:pt x="129" y="142"/>
                        <a:pt x="130" y="139"/>
                        <a:pt x="130" y="136"/>
                      </a:cubicBezTo>
                      <a:cubicBezTo>
                        <a:pt x="132" y="140"/>
                        <a:pt x="133" y="144"/>
                        <a:pt x="135" y="148"/>
                      </a:cubicBezTo>
                      <a:cubicBezTo>
                        <a:pt x="138" y="155"/>
                        <a:pt x="140" y="162"/>
                        <a:pt x="142" y="170"/>
                      </a:cubicBezTo>
                      <a:cubicBezTo>
                        <a:pt x="139" y="167"/>
                        <a:pt x="136" y="164"/>
                        <a:pt x="134" y="162"/>
                      </a:cubicBezTo>
                      <a:close/>
                      <a:moveTo>
                        <a:pt x="141" y="118"/>
                      </a:moveTo>
                      <a:cubicBezTo>
                        <a:pt x="142" y="123"/>
                        <a:pt x="144" y="129"/>
                        <a:pt x="146" y="139"/>
                      </a:cubicBezTo>
                      <a:cubicBezTo>
                        <a:pt x="147" y="145"/>
                        <a:pt x="147" y="145"/>
                        <a:pt x="147" y="145"/>
                      </a:cubicBezTo>
                      <a:cubicBezTo>
                        <a:pt x="148" y="148"/>
                        <a:pt x="148" y="151"/>
                        <a:pt x="148" y="153"/>
                      </a:cubicBezTo>
                      <a:cubicBezTo>
                        <a:pt x="148" y="157"/>
                        <a:pt x="148" y="160"/>
                        <a:pt x="147" y="164"/>
                      </a:cubicBezTo>
                      <a:cubicBezTo>
                        <a:pt x="147" y="166"/>
                        <a:pt x="146" y="169"/>
                        <a:pt x="146" y="171"/>
                      </a:cubicBezTo>
                      <a:cubicBezTo>
                        <a:pt x="145" y="163"/>
                        <a:pt x="142" y="155"/>
                        <a:pt x="138" y="146"/>
                      </a:cubicBezTo>
                      <a:cubicBezTo>
                        <a:pt x="136" y="140"/>
                        <a:pt x="134" y="135"/>
                        <a:pt x="133" y="129"/>
                      </a:cubicBezTo>
                      <a:cubicBezTo>
                        <a:pt x="135" y="125"/>
                        <a:pt x="137" y="121"/>
                        <a:pt x="141" y="118"/>
                      </a:cubicBezTo>
                      <a:close/>
                      <a:moveTo>
                        <a:pt x="127" y="191"/>
                      </a:moveTo>
                      <a:cubicBezTo>
                        <a:pt x="128" y="185"/>
                        <a:pt x="128" y="178"/>
                        <a:pt x="132" y="177"/>
                      </a:cubicBezTo>
                      <a:cubicBezTo>
                        <a:pt x="135" y="175"/>
                        <a:pt x="138" y="176"/>
                        <a:pt x="142" y="178"/>
                      </a:cubicBezTo>
                      <a:cubicBezTo>
                        <a:pt x="142" y="179"/>
                        <a:pt x="142" y="180"/>
                        <a:pt x="142" y="181"/>
                      </a:cubicBezTo>
                      <a:cubicBezTo>
                        <a:pt x="141" y="189"/>
                        <a:pt x="135" y="203"/>
                        <a:pt x="130" y="204"/>
                      </a:cubicBezTo>
                      <a:cubicBezTo>
                        <a:pt x="128" y="204"/>
                        <a:pt x="127" y="203"/>
                        <a:pt x="126" y="202"/>
                      </a:cubicBezTo>
                      <a:cubicBezTo>
                        <a:pt x="127" y="198"/>
                        <a:pt x="127" y="195"/>
                        <a:pt x="127" y="191"/>
                      </a:cubicBezTo>
                      <a:close/>
                      <a:moveTo>
                        <a:pt x="153" y="190"/>
                      </a:moveTo>
                      <a:cubicBezTo>
                        <a:pt x="151" y="189"/>
                        <a:pt x="150" y="186"/>
                        <a:pt x="150" y="182"/>
                      </a:cubicBezTo>
                      <a:cubicBezTo>
                        <a:pt x="150" y="182"/>
                        <a:pt x="151" y="183"/>
                        <a:pt x="152" y="183"/>
                      </a:cubicBezTo>
                      <a:cubicBezTo>
                        <a:pt x="154" y="185"/>
                        <a:pt x="156" y="186"/>
                        <a:pt x="159" y="188"/>
                      </a:cubicBezTo>
                      <a:cubicBezTo>
                        <a:pt x="156" y="189"/>
                        <a:pt x="154" y="190"/>
                        <a:pt x="153" y="190"/>
                      </a:cubicBezTo>
                      <a:close/>
                      <a:moveTo>
                        <a:pt x="163" y="118"/>
                      </a:moveTo>
                      <a:cubicBezTo>
                        <a:pt x="160" y="121"/>
                        <a:pt x="159" y="126"/>
                        <a:pt x="159" y="132"/>
                      </a:cubicBezTo>
                      <a:cubicBezTo>
                        <a:pt x="159" y="133"/>
                        <a:pt x="159" y="134"/>
                        <a:pt x="159" y="135"/>
                      </a:cubicBezTo>
                      <a:cubicBezTo>
                        <a:pt x="159" y="139"/>
                        <a:pt x="161" y="142"/>
                        <a:pt x="163" y="145"/>
                      </a:cubicBezTo>
                      <a:cubicBezTo>
                        <a:pt x="162" y="145"/>
                        <a:pt x="162" y="145"/>
                        <a:pt x="161" y="145"/>
                      </a:cubicBezTo>
                      <a:cubicBezTo>
                        <a:pt x="157" y="147"/>
                        <a:pt x="156" y="150"/>
                        <a:pt x="156" y="153"/>
                      </a:cubicBezTo>
                      <a:cubicBezTo>
                        <a:pt x="156" y="157"/>
                        <a:pt x="158" y="162"/>
                        <a:pt x="160" y="166"/>
                      </a:cubicBezTo>
                      <a:cubicBezTo>
                        <a:pt x="162" y="171"/>
                        <a:pt x="163" y="176"/>
                        <a:pt x="163" y="179"/>
                      </a:cubicBezTo>
                      <a:cubicBezTo>
                        <a:pt x="163" y="181"/>
                        <a:pt x="163" y="182"/>
                        <a:pt x="163" y="183"/>
                      </a:cubicBezTo>
                      <a:cubicBezTo>
                        <a:pt x="160" y="182"/>
                        <a:pt x="157" y="181"/>
                        <a:pt x="154" y="179"/>
                      </a:cubicBezTo>
                      <a:cubicBezTo>
                        <a:pt x="152" y="178"/>
                        <a:pt x="151" y="177"/>
                        <a:pt x="149" y="176"/>
                      </a:cubicBezTo>
                      <a:cubicBezTo>
                        <a:pt x="150" y="172"/>
                        <a:pt x="150" y="168"/>
                        <a:pt x="151" y="165"/>
                      </a:cubicBezTo>
                      <a:cubicBezTo>
                        <a:pt x="152" y="161"/>
                        <a:pt x="152" y="157"/>
                        <a:pt x="152" y="153"/>
                      </a:cubicBezTo>
                      <a:cubicBezTo>
                        <a:pt x="152" y="150"/>
                        <a:pt x="152" y="147"/>
                        <a:pt x="151" y="144"/>
                      </a:cubicBezTo>
                      <a:cubicBezTo>
                        <a:pt x="150" y="138"/>
                        <a:pt x="150" y="138"/>
                        <a:pt x="150" y="138"/>
                      </a:cubicBezTo>
                      <a:cubicBezTo>
                        <a:pt x="148" y="129"/>
                        <a:pt x="146" y="121"/>
                        <a:pt x="144" y="116"/>
                      </a:cubicBezTo>
                      <a:cubicBezTo>
                        <a:pt x="150" y="112"/>
                        <a:pt x="157" y="113"/>
                        <a:pt x="163" y="118"/>
                      </a:cubicBezTo>
                      <a:close/>
                      <a:moveTo>
                        <a:pt x="163" y="164"/>
                      </a:moveTo>
                      <a:cubicBezTo>
                        <a:pt x="161" y="160"/>
                        <a:pt x="160" y="156"/>
                        <a:pt x="160" y="153"/>
                      </a:cubicBezTo>
                      <a:cubicBezTo>
                        <a:pt x="160" y="151"/>
                        <a:pt x="161" y="150"/>
                        <a:pt x="163" y="149"/>
                      </a:cubicBezTo>
                      <a:cubicBezTo>
                        <a:pt x="164" y="148"/>
                        <a:pt x="165" y="148"/>
                        <a:pt x="165" y="148"/>
                      </a:cubicBezTo>
                      <a:cubicBezTo>
                        <a:pt x="167" y="149"/>
                        <a:pt x="168" y="154"/>
                        <a:pt x="168" y="160"/>
                      </a:cubicBezTo>
                      <a:cubicBezTo>
                        <a:pt x="168" y="166"/>
                        <a:pt x="167" y="172"/>
                        <a:pt x="167" y="177"/>
                      </a:cubicBezTo>
                      <a:cubicBezTo>
                        <a:pt x="166" y="173"/>
                        <a:pt x="165" y="168"/>
                        <a:pt x="163" y="164"/>
                      </a:cubicBezTo>
                      <a:close/>
                      <a:moveTo>
                        <a:pt x="167" y="183"/>
                      </a:moveTo>
                      <a:cubicBezTo>
                        <a:pt x="167" y="183"/>
                        <a:pt x="167" y="183"/>
                        <a:pt x="167" y="183"/>
                      </a:cubicBezTo>
                      <a:cubicBezTo>
                        <a:pt x="167" y="183"/>
                        <a:pt x="167" y="183"/>
                        <a:pt x="166" y="183"/>
                      </a:cubicBezTo>
                      <a:cubicBezTo>
                        <a:pt x="167" y="183"/>
                        <a:pt x="167" y="183"/>
                        <a:pt x="167" y="183"/>
                      </a:cubicBezTo>
                      <a:close/>
                      <a:moveTo>
                        <a:pt x="171" y="179"/>
                      </a:moveTo>
                      <a:cubicBezTo>
                        <a:pt x="171" y="172"/>
                        <a:pt x="172" y="166"/>
                        <a:pt x="172" y="160"/>
                      </a:cubicBezTo>
                      <a:cubicBezTo>
                        <a:pt x="172" y="157"/>
                        <a:pt x="172" y="154"/>
                        <a:pt x="171" y="151"/>
                      </a:cubicBezTo>
                      <a:cubicBezTo>
                        <a:pt x="175" y="154"/>
                        <a:pt x="181" y="155"/>
                        <a:pt x="186" y="157"/>
                      </a:cubicBezTo>
                      <a:cubicBezTo>
                        <a:pt x="187" y="161"/>
                        <a:pt x="189" y="164"/>
                        <a:pt x="191" y="168"/>
                      </a:cubicBezTo>
                      <a:cubicBezTo>
                        <a:pt x="190" y="174"/>
                        <a:pt x="187" y="179"/>
                        <a:pt x="182" y="181"/>
                      </a:cubicBezTo>
                      <a:cubicBezTo>
                        <a:pt x="178" y="183"/>
                        <a:pt x="174" y="184"/>
                        <a:pt x="171" y="184"/>
                      </a:cubicBezTo>
                      <a:cubicBezTo>
                        <a:pt x="171" y="181"/>
                        <a:pt x="171" y="179"/>
                        <a:pt x="171" y="179"/>
                      </a:cubicBezTo>
                      <a:close/>
                      <a:moveTo>
                        <a:pt x="163" y="135"/>
                      </a:moveTo>
                      <a:cubicBezTo>
                        <a:pt x="163" y="134"/>
                        <a:pt x="163" y="133"/>
                        <a:pt x="163" y="132"/>
                      </a:cubicBezTo>
                      <a:cubicBezTo>
                        <a:pt x="163" y="127"/>
                        <a:pt x="164" y="123"/>
                        <a:pt x="166" y="120"/>
                      </a:cubicBezTo>
                      <a:cubicBezTo>
                        <a:pt x="166" y="121"/>
                        <a:pt x="167" y="122"/>
                        <a:pt x="168" y="123"/>
                      </a:cubicBezTo>
                      <a:cubicBezTo>
                        <a:pt x="173" y="129"/>
                        <a:pt x="177" y="138"/>
                        <a:pt x="182" y="148"/>
                      </a:cubicBezTo>
                      <a:cubicBezTo>
                        <a:pt x="182" y="150"/>
                        <a:pt x="183" y="151"/>
                        <a:pt x="183" y="152"/>
                      </a:cubicBezTo>
                      <a:cubicBezTo>
                        <a:pt x="173" y="149"/>
                        <a:pt x="164" y="144"/>
                        <a:pt x="163" y="135"/>
                      </a:cubicBezTo>
                      <a:close/>
                      <a:moveTo>
                        <a:pt x="169" y="116"/>
                      </a:moveTo>
                      <a:cubicBezTo>
                        <a:pt x="172" y="115"/>
                        <a:pt x="174" y="115"/>
                        <a:pt x="177" y="115"/>
                      </a:cubicBezTo>
                      <a:cubicBezTo>
                        <a:pt x="177" y="116"/>
                        <a:pt x="177" y="117"/>
                        <a:pt x="177" y="117"/>
                      </a:cubicBezTo>
                      <a:cubicBezTo>
                        <a:pt x="177" y="124"/>
                        <a:pt x="179" y="132"/>
                        <a:pt x="182" y="140"/>
                      </a:cubicBezTo>
                      <a:cubicBezTo>
                        <a:pt x="179" y="132"/>
                        <a:pt x="175" y="125"/>
                        <a:pt x="171" y="120"/>
                      </a:cubicBezTo>
                      <a:cubicBezTo>
                        <a:pt x="170" y="119"/>
                        <a:pt x="169" y="118"/>
                        <a:pt x="168" y="117"/>
                      </a:cubicBezTo>
                      <a:cubicBezTo>
                        <a:pt x="169" y="117"/>
                        <a:pt x="169" y="117"/>
                        <a:pt x="169" y="116"/>
                      </a:cubicBezTo>
                      <a:close/>
                      <a:moveTo>
                        <a:pt x="192" y="154"/>
                      </a:moveTo>
                      <a:cubicBezTo>
                        <a:pt x="187" y="143"/>
                        <a:pt x="181" y="128"/>
                        <a:pt x="181" y="117"/>
                      </a:cubicBezTo>
                      <a:cubicBezTo>
                        <a:pt x="181" y="117"/>
                        <a:pt x="181" y="116"/>
                        <a:pt x="181" y="116"/>
                      </a:cubicBezTo>
                      <a:cubicBezTo>
                        <a:pt x="186" y="117"/>
                        <a:pt x="191" y="119"/>
                        <a:pt x="196" y="121"/>
                      </a:cubicBezTo>
                      <a:cubicBezTo>
                        <a:pt x="196" y="127"/>
                        <a:pt x="195" y="132"/>
                        <a:pt x="195" y="138"/>
                      </a:cubicBezTo>
                      <a:cubicBezTo>
                        <a:pt x="195" y="144"/>
                        <a:pt x="194" y="150"/>
                        <a:pt x="194" y="155"/>
                      </a:cubicBezTo>
                      <a:cubicBezTo>
                        <a:pt x="193" y="155"/>
                        <a:pt x="193" y="155"/>
                        <a:pt x="192" y="155"/>
                      </a:cubicBezTo>
                      <a:cubicBezTo>
                        <a:pt x="192" y="154"/>
                        <a:pt x="192" y="154"/>
                        <a:pt x="192" y="154"/>
                      </a:cubicBezTo>
                      <a:close/>
                      <a:moveTo>
                        <a:pt x="183" y="110"/>
                      </a:moveTo>
                      <a:cubicBezTo>
                        <a:pt x="185" y="107"/>
                        <a:pt x="188" y="106"/>
                        <a:pt x="192" y="106"/>
                      </a:cubicBezTo>
                      <a:cubicBezTo>
                        <a:pt x="194" y="106"/>
                        <a:pt x="196" y="106"/>
                        <a:pt x="197" y="107"/>
                      </a:cubicBezTo>
                      <a:cubicBezTo>
                        <a:pt x="197" y="108"/>
                        <a:pt x="198" y="109"/>
                        <a:pt x="198" y="111"/>
                      </a:cubicBezTo>
                      <a:cubicBezTo>
                        <a:pt x="198" y="113"/>
                        <a:pt x="197" y="115"/>
                        <a:pt x="197" y="117"/>
                      </a:cubicBezTo>
                      <a:cubicBezTo>
                        <a:pt x="192" y="115"/>
                        <a:pt x="187" y="113"/>
                        <a:pt x="182" y="112"/>
                      </a:cubicBezTo>
                      <a:cubicBezTo>
                        <a:pt x="182" y="111"/>
                        <a:pt x="183" y="110"/>
                        <a:pt x="183" y="110"/>
                      </a:cubicBezTo>
                      <a:close/>
                      <a:moveTo>
                        <a:pt x="174" y="205"/>
                      </a:moveTo>
                      <a:cubicBezTo>
                        <a:pt x="172" y="203"/>
                        <a:pt x="170" y="199"/>
                        <a:pt x="170" y="193"/>
                      </a:cubicBezTo>
                      <a:cubicBezTo>
                        <a:pt x="170" y="193"/>
                        <a:pt x="170" y="193"/>
                        <a:pt x="170" y="193"/>
                      </a:cubicBezTo>
                      <a:cubicBezTo>
                        <a:pt x="176" y="196"/>
                        <a:pt x="183" y="198"/>
                        <a:pt x="189" y="199"/>
                      </a:cubicBezTo>
                      <a:cubicBezTo>
                        <a:pt x="188" y="202"/>
                        <a:pt x="185" y="204"/>
                        <a:pt x="183" y="205"/>
                      </a:cubicBezTo>
                      <a:cubicBezTo>
                        <a:pt x="179" y="207"/>
                        <a:pt x="176" y="207"/>
                        <a:pt x="174" y="205"/>
                      </a:cubicBezTo>
                      <a:close/>
                      <a:moveTo>
                        <a:pt x="184" y="185"/>
                      </a:moveTo>
                      <a:cubicBezTo>
                        <a:pt x="188" y="183"/>
                        <a:pt x="191" y="179"/>
                        <a:pt x="193" y="174"/>
                      </a:cubicBezTo>
                      <a:cubicBezTo>
                        <a:pt x="193" y="175"/>
                        <a:pt x="194" y="177"/>
                        <a:pt x="194" y="179"/>
                      </a:cubicBezTo>
                      <a:cubicBezTo>
                        <a:pt x="194" y="184"/>
                        <a:pt x="193" y="190"/>
                        <a:pt x="191" y="195"/>
                      </a:cubicBezTo>
                      <a:cubicBezTo>
                        <a:pt x="184" y="195"/>
                        <a:pt x="177" y="192"/>
                        <a:pt x="170" y="189"/>
                      </a:cubicBezTo>
                      <a:cubicBezTo>
                        <a:pt x="170" y="189"/>
                        <a:pt x="170" y="188"/>
                        <a:pt x="170" y="188"/>
                      </a:cubicBezTo>
                      <a:cubicBezTo>
                        <a:pt x="175" y="188"/>
                        <a:pt x="179" y="187"/>
                        <a:pt x="184" y="185"/>
                      </a:cubicBezTo>
                      <a:close/>
                      <a:moveTo>
                        <a:pt x="198" y="179"/>
                      </a:moveTo>
                      <a:cubicBezTo>
                        <a:pt x="198" y="178"/>
                        <a:pt x="198" y="178"/>
                        <a:pt x="198" y="178"/>
                      </a:cubicBezTo>
                      <a:cubicBezTo>
                        <a:pt x="201" y="182"/>
                        <a:pt x="205" y="187"/>
                        <a:pt x="210" y="190"/>
                      </a:cubicBezTo>
                      <a:cubicBezTo>
                        <a:pt x="207" y="193"/>
                        <a:pt x="202" y="195"/>
                        <a:pt x="196" y="196"/>
                      </a:cubicBezTo>
                      <a:cubicBezTo>
                        <a:pt x="196" y="196"/>
                        <a:pt x="195" y="196"/>
                        <a:pt x="195" y="196"/>
                      </a:cubicBezTo>
                      <a:cubicBezTo>
                        <a:pt x="197" y="190"/>
                        <a:pt x="198" y="184"/>
                        <a:pt x="198" y="179"/>
                      </a:cubicBezTo>
                      <a:close/>
                      <a:moveTo>
                        <a:pt x="197" y="162"/>
                      </a:moveTo>
                      <a:cubicBezTo>
                        <a:pt x="198" y="164"/>
                        <a:pt x="199" y="167"/>
                        <a:pt x="200" y="168"/>
                      </a:cubicBezTo>
                      <a:cubicBezTo>
                        <a:pt x="203" y="171"/>
                        <a:pt x="207" y="173"/>
                        <a:pt x="212" y="173"/>
                      </a:cubicBezTo>
                      <a:cubicBezTo>
                        <a:pt x="213" y="173"/>
                        <a:pt x="214" y="173"/>
                        <a:pt x="216" y="172"/>
                      </a:cubicBezTo>
                      <a:cubicBezTo>
                        <a:pt x="216" y="173"/>
                        <a:pt x="216" y="174"/>
                        <a:pt x="216" y="175"/>
                      </a:cubicBezTo>
                      <a:cubicBezTo>
                        <a:pt x="216" y="178"/>
                        <a:pt x="215" y="182"/>
                        <a:pt x="213" y="186"/>
                      </a:cubicBezTo>
                      <a:cubicBezTo>
                        <a:pt x="213" y="186"/>
                        <a:pt x="212" y="186"/>
                        <a:pt x="212" y="186"/>
                      </a:cubicBezTo>
                      <a:cubicBezTo>
                        <a:pt x="206" y="183"/>
                        <a:pt x="201" y="177"/>
                        <a:pt x="197" y="170"/>
                      </a:cubicBezTo>
                      <a:cubicBezTo>
                        <a:pt x="197" y="169"/>
                        <a:pt x="197" y="168"/>
                        <a:pt x="197" y="168"/>
                      </a:cubicBezTo>
                      <a:cubicBezTo>
                        <a:pt x="197" y="167"/>
                        <a:pt x="196" y="166"/>
                        <a:pt x="196" y="166"/>
                      </a:cubicBezTo>
                      <a:cubicBezTo>
                        <a:pt x="196" y="164"/>
                        <a:pt x="197" y="163"/>
                        <a:pt x="197" y="162"/>
                      </a:cubicBezTo>
                      <a:close/>
                      <a:moveTo>
                        <a:pt x="203" y="166"/>
                      </a:moveTo>
                      <a:cubicBezTo>
                        <a:pt x="202" y="165"/>
                        <a:pt x="202" y="163"/>
                        <a:pt x="201" y="162"/>
                      </a:cubicBezTo>
                      <a:cubicBezTo>
                        <a:pt x="206" y="163"/>
                        <a:pt x="211" y="166"/>
                        <a:pt x="213" y="169"/>
                      </a:cubicBezTo>
                      <a:cubicBezTo>
                        <a:pt x="213" y="169"/>
                        <a:pt x="212" y="169"/>
                        <a:pt x="212" y="169"/>
                      </a:cubicBezTo>
                      <a:cubicBezTo>
                        <a:pt x="208" y="169"/>
                        <a:pt x="205" y="168"/>
                        <a:pt x="203" y="166"/>
                      </a:cubicBezTo>
                      <a:close/>
                      <a:moveTo>
                        <a:pt x="200" y="152"/>
                      </a:moveTo>
                      <a:cubicBezTo>
                        <a:pt x="200" y="147"/>
                        <a:pt x="201" y="140"/>
                        <a:pt x="201" y="134"/>
                      </a:cubicBezTo>
                      <a:cubicBezTo>
                        <a:pt x="202" y="131"/>
                        <a:pt x="202" y="128"/>
                        <a:pt x="203" y="125"/>
                      </a:cubicBezTo>
                      <a:cubicBezTo>
                        <a:pt x="207" y="127"/>
                        <a:pt x="211" y="130"/>
                        <a:pt x="214" y="132"/>
                      </a:cubicBezTo>
                      <a:cubicBezTo>
                        <a:pt x="215" y="135"/>
                        <a:pt x="215" y="139"/>
                        <a:pt x="216" y="142"/>
                      </a:cubicBezTo>
                      <a:cubicBezTo>
                        <a:pt x="217" y="148"/>
                        <a:pt x="218" y="155"/>
                        <a:pt x="218" y="159"/>
                      </a:cubicBezTo>
                      <a:cubicBezTo>
                        <a:pt x="218" y="162"/>
                        <a:pt x="218" y="165"/>
                        <a:pt x="217" y="166"/>
                      </a:cubicBezTo>
                      <a:cubicBezTo>
                        <a:pt x="213" y="162"/>
                        <a:pt x="207" y="159"/>
                        <a:pt x="200" y="157"/>
                      </a:cubicBezTo>
                      <a:cubicBezTo>
                        <a:pt x="200" y="156"/>
                        <a:pt x="200" y="154"/>
                        <a:pt x="200" y="152"/>
                      </a:cubicBezTo>
                      <a:close/>
                      <a:moveTo>
                        <a:pt x="213" y="99"/>
                      </a:moveTo>
                      <a:cubicBezTo>
                        <a:pt x="217" y="99"/>
                        <a:pt x="221" y="102"/>
                        <a:pt x="224" y="107"/>
                      </a:cubicBezTo>
                      <a:cubicBezTo>
                        <a:pt x="222" y="107"/>
                        <a:pt x="220" y="108"/>
                        <a:pt x="218" y="110"/>
                      </a:cubicBezTo>
                      <a:cubicBezTo>
                        <a:pt x="215" y="113"/>
                        <a:pt x="214" y="118"/>
                        <a:pt x="214" y="123"/>
                      </a:cubicBezTo>
                      <a:cubicBezTo>
                        <a:pt x="214" y="124"/>
                        <a:pt x="214" y="126"/>
                        <a:pt x="214" y="127"/>
                      </a:cubicBezTo>
                      <a:cubicBezTo>
                        <a:pt x="210" y="125"/>
                        <a:pt x="206" y="122"/>
                        <a:pt x="203" y="120"/>
                      </a:cubicBezTo>
                      <a:cubicBezTo>
                        <a:pt x="203" y="119"/>
                        <a:pt x="203" y="118"/>
                        <a:pt x="203" y="117"/>
                      </a:cubicBezTo>
                      <a:cubicBezTo>
                        <a:pt x="203" y="115"/>
                        <a:pt x="203" y="113"/>
                        <a:pt x="202" y="111"/>
                      </a:cubicBezTo>
                      <a:cubicBezTo>
                        <a:pt x="204" y="104"/>
                        <a:pt x="207" y="99"/>
                        <a:pt x="213" y="99"/>
                      </a:cubicBezTo>
                      <a:close/>
                      <a:moveTo>
                        <a:pt x="219" y="170"/>
                      </a:moveTo>
                      <a:cubicBezTo>
                        <a:pt x="221" y="167"/>
                        <a:pt x="222" y="164"/>
                        <a:pt x="222" y="159"/>
                      </a:cubicBezTo>
                      <a:cubicBezTo>
                        <a:pt x="222" y="154"/>
                        <a:pt x="221" y="148"/>
                        <a:pt x="220" y="141"/>
                      </a:cubicBezTo>
                      <a:cubicBezTo>
                        <a:pt x="219" y="139"/>
                        <a:pt x="219" y="137"/>
                        <a:pt x="219" y="135"/>
                      </a:cubicBezTo>
                      <a:cubicBezTo>
                        <a:pt x="222" y="137"/>
                        <a:pt x="224" y="139"/>
                        <a:pt x="226" y="140"/>
                      </a:cubicBezTo>
                      <a:cubicBezTo>
                        <a:pt x="228" y="142"/>
                        <a:pt x="228" y="142"/>
                        <a:pt x="228" y="142"/>
                      </a:cubicBezTo>
                      <a:cubicBezTo>
                        <a:pt x="229" y="142"/>
                        <a:pt x="230" y="142"/>
                        <a:pt x="230" y="143"/>
                      </a:cubicBezTo>
                      <a:cubicBezTo>
                        <a:pt x="230" y="143"/>
                        <a:pt x="230" y="143"/>
                        <a:pt x="230" y="143"/>
                      </a:cubicBezTo>
                      <a:cubicBezTo>
                        <a:pt x="230" y="150"/>
                        <a:pt x="229" y="155"/>
                        <a:pt x="229" y="160"/>
                      </a:cubicBezTo>
                      <a:cubicBezTo>
                        <a:pt x="229" y="165"/>
                        <a:pt x="230" y="169"/>
                        <a:pt x="231" y="171"/>
                      </a:cubicBezTo>
                      <a:cubicBezTo>
                        <a:pt x="235" y="175"/>
                        <a:pt x="239" y="177"/>
                        <a:pt x="243" y="177"/>
                      </a:cubicBezTo>
                      <a:cubicBezTo>
                        <a:pt x="246" y="177"/>
                        <a:pt x="250" y="176"/>
                        <a:pt x="253" y="174"/>
                      </a:cubicBezTo>
                      <a:cubicBezTo>
                        <a:pt x="250" y="182"/>
                        <a:pt x="245" y="188"/>
                        <a:pt x="234" y="190"/>
                      </a:cubicBezTo>
                      <a:cubicBezTo>
                        <a:pt x="227" y="192"/>
                        <a:pt x="221" y="191"/>
                        <a:pt x="216" y="188"/>
                      </a:cubicBezTo>
                      <a:cubicBezTo>
                        <a:pt x="216" y="188"/>
                        <a:pt x="216" y="188"/>
                        <a:pt x="216" y="188"/>
                      </a:cubicBezTo>
                      <a:cubicBezTo>
                        <a:pt x="219" y="183"/>
                        <a:pt x="220" y="179"/>
                        <a:pt x="220" y="175"/>
                      </a:cubicBezTo>
                      <a:cubicBezTo>
                        <a:pt x="220" y="173"/>
                        <a:pt x="220" y="171"/>
                        <a:pt x="219" y="170"/>
                      </a:cubicBezTo>
                      <a:cubicBezTo>
                        <a:pt x="219" y="170"/>
                        <a:pt x="219" y="170"/>
                        <a:pt x="219" y="170"/>
                      </a:cubicBezTo>
                      <a:close/>
                      <a:moveTo>
                        <a:pt x="218" y="123"/>
                      </a:moveTo>
                      <a:cubicBezTo>
                        <a:pt x="218" y="119"/>
                        <a:pt x="218" y="115"/>
                        <a:pt x="220" y="113"/>
                      </a:cubicBezTo>
                      <a:cubicBezTo>
                        <a:pt x="223" y="111"/>
                        <a:pt x="225" y="110"/>
                        <a:pt x="226" y="110"/>
                      </a:cubicBezTo>
                      <a:cubicBezTo>
                        <a:pt x="228" y="112"/>
                        <a:pt x="229" y="115"/>
                        <a:pt x="231" y="117"/>
                      </a:cubicBezTo>
                      <a:cubicBezTo>
                        <a:pt x="231" y="120"/>
                        <a:pt x="231" y="122"/>
                        <a:pt x="231" y="125"/>
                      </a:cubicBezTo>
                      <a:cubicBezTo>
                        <a:pt x="231" y="129"/>
                        <a:pt x="231" y="134"/>
                        <a:pt x="230" y="138"/>
                      </a:cubicBezTo>
                      <a:cubicBezTo>
                        <a:pt x="230" y="138"/>
                        <a:pt x="228" y="137"/>
                        <a:pt x="228" y="137"/>
                      </a:cubicBezTo>
                      <a:cubicBezTo>
                        <a:pt x="225" y="134"/>
                        <a:pt x="222" y="132"/>
                        <a:pt x="218" y="130"/>
                      </a:cubicBezTo>
                      <a:cubicBezTo>
                        <a:pt x="218" y="127"/>
                        <a:pt x="218" y="125"/>
                        <a:pt x="218" y="123"/>
                      </a:cubicBezTo>
                      <a:close/>
                      <a:moveTo>
                        <a:pt x="235" y="127"/>
                      </a:moveTo>
                      <a:cubicBezTo>
                        <a:pt x="237" y="132"/>
                        <a:pt x="238" y="137"/>
                        <a:pt x="240" y="141"/>
                      </a:cubicBezTo>
                      <a:cubicBezTo>
                        <a:pt x="240" y="142"/>
                        <a:pt x="241" y="143"/>
                        <a:pt x="241" y="144"/>
                      </a:cubicBezTo>
                      <a:cubicBezTo>
                        <a:pt x="239" y="143"/>
                        <a:pt x="237" y="142"/>
                        <a:pt x="234" y="141"/>
                      </a:cubicBezTo>
                      <a:cubicBezTo>
                        <a:pt x="235" y="136"/>
                        <a:pt x="235" y="131"/>
                        <a:pt x="235" y="127"/>
                      </a:cubicBezTo>
                      <a:close/>
                      <a:moveTo>
                        <a:pt x="255" y="124"/>
                      </a:moveTo>
                      <a:cubicBezTo>
                        <a:pt x="252" y="122"/>
                        <a:pt x="249" y="120"/>
                        <a:pt x="248" y="115"/>
                      </a:cubicBezTo>
                      <a:cubicBezTo>
                        <a:pt x="247" y="114"/>
                        <a:pt x="247" y="112"/>
                        <a:pt x="247" y="110"/>
                      </a:cubicBezTo>
                      <a:cubicBezTo>
                        <a:pt x="247" y="104"/>
                        <a:pt x="250" y="99"/>
                        <a:pt x="254" y="94"/>
                      </a:cubicBezTo>
                      <a:cubicBezTo>
                        <a:pt x="255" y="96"/>
                        <a:pt x="257" y="98"/>
                        <a:pt x="258" y="100"/>
                      </a:cubicBezTo>
                      <a:cubicBezTo>
                        <a:pt x="260" y="103"/>
                        <a:pt x="262" y="107"/>
                        <a:pt x="263" y="112"/>
                      </a:cubicBezTo>
                      <a:cubicBezTo>
                        <a:pt x="261" y="117"/>
                        <a:pt x="260" y="122"/>
                        <a:pt x="259" y="127"/>
                      </a:cubicBezTo>
                      <a:cubicBezTo>
                        <a:pt x="258" y="126"/>
                        <a:pt x="257" y="125"/>
                        <a:pt x="255" y="124"/>
                      </a:cubicBezTo>
                      <a:close/>
                      <a:moveTo>
                        <a:pt x="334" y="49"/>
                      </a:moveTo>
                      <a:cubicBezTo>
                        <a:pt x="334" y="48"/>
                        <a:pt x="334" y="47"/>
                        <a:pt x="334" y="46"/>
                      </a:cubicBezTo>
                      <a:cubicBezTo>
                        <a:pt x="335" y="40"/>
                        <a:pt x="340" y="35"/>
                        <a:pt x="346" y="32"/>
                      </a:cubicBezTo>
                      <a:cubicBezTo>
                        <a:pt x="350" y="30"/>
                        <a:pt x="354" y="30"/>
                        <a:pt x="358" y="32"/>
                      </a:cubicBezTo>
                      <a:cubicBezTo>
                        <a:pt x="366" y="36"/>
                        <a:pt x="373" y="50"/>
                        <a:pt x="377" y="64"/>
                      </a:cubicBezTo>
                      <a:cubicBezTo>
                        <a:pt x="377" y="64"/>
                        <a:pt x="377" y="64"/>
                        <a:pt x="377" y="64"/>
                      </a:cubicBezTo>
                      <a:cubicBezTo>
                        <a:pt x="376" y="63"/>
                        <a:pt x="375" y="63"/>
                        <a:pt x="374" y="62"/>
                      </a:cubicBezTo>
                      <a:cubicBezTo>
                        <a:pt x="371" y="61"/>
                        <a:pt x="368" y="61"/>
                        <a:pt x="364" y="61"/>
                      </a:cubicBezTo>
                      <a:cubicBezTo>
                        <a:pt x="356" y="56"/>
                        <a:pt x="345" y="52"/>
                        <a:pt x="335" y="53"/>
                      </a:cubicBezTo>
                      <a:cubicBezTo>
                        <a:pt x="334" y="51"/>
                        <a:pt x="334" y="50"/>
                        <a:pt x="334" y="49"/>
                      </a:cubicBezTo>
                      <a:close/>
                      <a:moveTo>
                        <a:pt x="243" y="173"/>
                      </a:moveTo>
                      <a:cubicBezTo>
                        <a:pt x="240" y="173"/>
                        <a:pt x="237" y="171"/>
                        <a:pt x="234" y="168"/>
                      </a:cubicBezTo>
                      <a:cubicBezTo>
                        <a:pt x="234" y="167"/>
                        <a:pt x="233" y="164"/>
                        <a:pt x="233" y="160"/>
                      </a:cubicBezTo>
                      <a:cubicBezTo>
                        <a:pt x="233" y="155"/>
                        <a:pt x="234" y="150"/>
                        <a:pt x="234" y="145"/>
                      </a:cubicBezTo>
                      <a:cubicBezTo>
                        <a:pt x="237" y="147"/>
                        <a:pt x="240" y="148"/>
                        <a:pt x="243" y="148"/>
                      </a:cubicBezTo>
                      <a:cubicBezTo>
                        <a:pt x="246" y="156"/>
                        <a:pt x="249" y="163"/>
                        <a:pt x="252" y="169"/>
                      </a:cubicBezTo>
                      <a:cubicBezTo>
                        <a:pt x="249" y="171"/>
                        <a:pt x="246" y="173"/>
                        <a:pt x="243" y="173"/>
                      </a:cubicBezTo>
                      <a:close/>
                      <a:moveTo>
                        <a:pt x="257" y="143"/>
                      </a:moveTo>
                      <a:cubicBezTo>
                        <a:pt x="256" y="143"/>
                        <a:pt x="256" y="144"/>
                        <a:pt x="256" y="144"/>
                      </a:cubicBezTo>
                      <a:cubicBezTo>
                        <a:pt x="256" y="154"/>
                        <a:pt x="256" y="154"/>
                        <a:pt x="256" y="154"/>
                      </a:cubicBezTo>
                      <a:cubicBezTo>
                        <a:pt x="255" y="158"/>
                        <a:pt x="255" y="162"/>
                        <a:pt x="255" y="166"/>
                      </a:cubicBezTo>
                      <a:cubicBezTo>
                        <a:pt x="252" y="161"/>
                        <a:pt x="249" y="155"/>
                        <a:pt x="247" y="148"/>
                      </a:cubicBezTo>
                      <a:cubicBezTo>
                        <a:pt x="250" y="148"/>
                        <a:pt x="253" y="146"/>
                        <a:pt x="257" y="143"/>
                      </a:cubicBezTo>
                      <a:close/>
                      <a:moveTo>
                        <a:pt x="264" y="120"/>
                      </a:moveTo>
                      <a:cubicBezTo>
                        <a:pt x="265" y="124"/>
                        <a:pt x="265" y="128"/>
                        <a:pt x="265" y="132"/>
                      </a:cubicBezTo>
                      <a:cubicBezTo>
                        <a:pt x="265" y="143"/>
                        <a:pt x="263" y="153"/>
                        <a:pt x="259" y="161"/>
                      </a:cubicBezTo>
                      <a:cubicBezTo>
                        <a:pt x="259" y="159"/>
                        <a:pt x="259" y="156"/>
                        <a:pt x="260" y="154"/>
                      </a:cubicBezTo>
                      <a:cubicBezTo>
                        <a:pt x="260" y="145"/>
                        <a:pt x="260" y="145"/>
                        <a:pt x="260" y="145"/>
                      </a:cubicBezTo>
                      <a:cubicBezTo>
                        <a:pt x="261" y="143"/>
                        <a:pt x="261" y="143"/>
                        <a:pt x="261" y="143"/>
                      </a:cubicBezTo>
                      <a:cubicBezTo>
                        <a:pt x="261" y="141"/>
                        <a:pt x="261" y="137"/>
                        <a:pt x="262" y="133"/>
                      </a:cubicBezTo>
                      <a:cubicBezTo>
                        <a:pt x="262" y="133"/>
                        <a:pt x="262" y="133"/>
                        <a:pt x="262" y="133"/>
                      </a:cubicBezTo>
                      <a:cubicBezTo>
                        <a:pt x="262" y="133"/>
                        <a:pt x="262" y="133"/>
                        <a:pt x="262" y="133"/>
                      </a:cubicBezTo>
                      <a:cubicBezTo>
                        <a:pt x="262" y="129"/>
                        <a:pt x="263" y="125"/>
                        <a:pt x="264" y="120"/>
                      </a:cubicBezTo>
                      <a:close/>
                      <a:moveTo>
                        <a:pt x="273" y="102"/>
                      </a:moveTo>
                      <a:cubicBezTo>
                        <a:pt x="275" y="101"/>
                        <a:pt x="276" y="101"/>
                        <a:pt x="278" y="101"/>
                      </a:cubicBezTo>
                      <a:cubicBezTo>
                        <a:pt x="278" y="111"/>
                        <a:pt x="284" y="118"/>
                        <a:pt x="291" y="123"/>
                      </a:cubicBezTo>
                      <a:cubicBezTo>
                        <a:pt x="291" y="124"/>
                        <a:pt x="291" y="125"/>
                        <a:pt x="291" y="127"/>
                      </a:cubicBezTo>
                      <a:cubicBezTo>
                        <a:pt x="290" y="127"/>
                        <a:pt x="289" y="127"/>
                        <a:pt x="288" y="128"/>
                      </a:cubicBezTo>
                      <a:cubicBezTo>
                        <a:pt x="278" y="132"/>
                        <a:pt x="274" y="140"/>
                        <a:pt x="274" y="148"/>
                      </a:cubicBezTo>
                      <a:cubicBezTo>
                        <a:pt x="274" y="150"/>
                        <a:pt x="274" y="152"/>
                        <a:pt x="275" y="154"/>
                      </a:cubicBezTo>
                      <a:cubicBezTo>
                        <a:pt x="277" y="162"/>
                        <a:pt x="284" y="170"/>
                        <a:pt x="294" y="173"/>
                      </a:cubicBezTo>
                      <a:cubicBezTo>
                        <a:pt x="290" y="180"/>
                        <a:pt x="285" y="185"/>
                        <a:pt x="275" y="185"/>
                      </a:cubicBezTo>
                      <a:cubicBezTo>
                        <a:pt x="268" y="186"/>
                        <a:pt x="262" y="180"/>
                        <a:pt x="257" y="172"/>
                      </a:cubicBezTo>
                      <a:cubicBezTo>
                        <a:pt x="258" y="171"/>
                        <a:pt x="258" y="170"/>
                        <a:pt x="258" y="170"/>
                      </a:cubicBezTo>
                      <a:cubicBezTo>
                        <a:pt x="258" y="169"/>
                        <a:pt x="258" y="169"/>
                        <a:pt x="259" y="169"/>
                      </a:cubicBezTo>
                      <a:cubicBezTo>
                        <a:pt x="266" y="160"/>
                        <a:pt x="269" y="146"/>
                        <a:pt x="269" y="132"/>
                      </a:cubicBezTo>
                      <a:cubicBezTo>
                        <a:pt x="269" y="125"/>
                        <a:pt x="268" y="118"/>
                        <a:pt x="267" y="112"/>
                      </a:cubicBezTo>
                      <a:cubicBezTo>
                        <a:pt x="269" y="108"/>
                        <a:pt x="271" y="104"/>
                        <a:pt x="273" y="102"/>
                      </a:cubicBezTo>
                      <a:close/>
                      <a:moveTo>
                        <a:pt x="282" y="102"/>
                      </a:moveTo>
                      <a:cubicBezTo>
                        <a:pt x="287" y="104"/>
                        <a:pt x="289" y="110"/>
                        <a:pt x="290" y="117"/>
                      </a:cubicBezTo>
                      <a:cubicBezTo>
                        <a:pt x="286" y="113"/>
                        <a:pt x="283" y="109"/>
                        <a:pt x="282" y="102"/>
                      </a:cubicBezTo>
                      <a:close/>
                      <a:moveTo>
                        <a:pt x="284" y="87"/>
                      </a:moveTo>
                      <a:cubicBezTo>
                        <a:pt x="286" y="79"/>
                        <a:pt x="289" y="74"/>
                        <a:pt x="294" y="72"/>
                      </a:cubicBezTo>
                      <a:cubicBezTo>
                        <a:pt x="299" y="69"/>
                        <a:pt x="305" y="69"/>
                        <a:pt x="311" y="72"/>
                      </a:cubicBezTo>
                      <a:cubicBezTo>
                        <a:pt x="312" y="72"/>
                        <a:pt x="312" y="72"/>
                        <a:pt x="312" y="72"/>
                      </a:cubicBezTo>
                      <a:cubicBezTo>
                        <a:pt x="312" y="73"/>
                        <a:pt x="312" y="73"/>
                        <a:pt x="312" y="74"/>
                      </a:cubicBezTo>
                      <a:cubicBezTo>
                        <a:pt x="312" y="82"/>
                        <a:pt x="315" y="91"/>
                        <a:pt x="319" y="99"/>
                      </a:cubicBezTo>
                      <a:cubicBezTo>
                        <a:pt x="316" y="104"/>
                        <a:pt x="314" y="109"/>
                        <a:pt x="314" y="113"/>
                      </a:cubicBezTo>
                      <a:cubicBezTo>
                        <a:pt x="314" y="116"/>
                        <a:pt x="315" y="118"/>
                        <a:pt x="315" y="120"/>
                      </a:cubicBezTo>
                      <a:cubicBezTo>
                        <a:pt x="314" y="121"/>
                        <a:pt x="313" y="121"/>
                        <a:pt x="311" y="121"/>
                      </a:cubicBezTo>
                      <a:cubicBezTo>
                        <a:pt x="307" y="122"/>
                        <a:pt x="303" y="123"/>
                        <a:pt x="299" y="124"/>
                      </a:cubicBezTo>
                      <a:cubicBezTo>
                        <a:pt x="297" y="123"/>
                        <a:pt x="296" y="122"/>
                        <a:pt x="294" y="121"/>
                      </a:cubicBezTo>
                      <a:cubicBezTo>
                        <a:pt x="293" y="109"/>
                        <a:pt x="291" y="100"/>
                        <a:pt x="282" y="97"/>
                      </a:cubicBezTo>
                      <a:cubicBezTo>
                        <a:pt x="282" y="94"/>
                        <a:pt x="283" y="91"/>
                        <a:pt x="284" y="87"/>
                      </a:cubicBezTo>
                      <a:close/>
                      <a:moveTo>
                        <a:pt x="316" y="74"/>
                      </a:moveTo>
                      <a:cubicBezTo>
                        <a:pt x="316" y="74"/>
                        <a:pt x="316" y="74"/>
                        <a:pt x="316" y="74"/>
                      </a:cubicBezTo>
                      <a:cubicBezTo>
                        <a:pt x="322" y="77"/>
                        <a:pt x="327" y="82"/>
                        <a:pt x="330" y="87"/>
                      </a:cubicBezTo>
                      <a:cubicBezTo>
                        <a:pt x="328" y="88"/>
                        <a:pt x="327" y="90"/>
                        <a:pt x="325" y="92"/>
                      </a:cubicBezTo>
                      <a:cubicBezTo>
                        <a:pt x="325" y="92"/>
                        <a:pt x="325" y="92"/>
                        <a:pt x="325" y="92"/>
                      </a:cubicBezTo>
                      <a:cubicBezTo>
                        <a:pt x="324" y="93"/>
                        <a:pt x="323" y="94"/>
                        <a:pt x="322" y="96"/>
                      </a:cubicBezTo>
                      <a:cubicBezTo>
                        <a:pt x="319" y="89"/>
                        <a:pt x="316" y="81"/>
                        <a:pt x="316" y="74"/>
                      </a:cubicBezTo>
                      <a:close/>
                      <a:moveTo>
                        <a:pt x="319" y="64"/>
                      </a:moveTo>
                      <a:cubicBezTo>
                        <a:pt x="321" y="60"/>
                        <a:pt x="325" y="57"/>
                        <a:pt x="331" y="57"/>
                      </a:cubicBezTo>
                      <a:cubicBezTo>
                        <a:pt x="332" y="57"/>
                        <a:pt x="332" y="57"/>
                        <a:pt x="333" y="57"/>
                      </a:cubicBezTo>
                      <a:cubicBezTo>
                        <a:pt x="333" y="57"/>
                        <a:pt x="333" y="57"/>
                        <a:pt x="333" y="57"/>
                      </a:cubicBezTo>
                      <a:cubicBezTo>
                        <a:pt x="338" y="63"/>
                        <a:pt x="348" y="63"/>
                        <a:pt x="358" y="64"/>
                      </a:cubicBezTo>
                      <a:cubicBezTo>
                        <a:pt x="360" y="64"/>
                        <a:pt x="361" y="64"/>
                        <a:pt x="363" y="65"/>
                      </a:cubicBezTo>
                      <a:cubicBezTo>
                        <a:pt x="365" y="66"/>
                        <a:pt x="367" y="67"/>
                        <a:pt x="368" y="68"/>
                      </a:cubicBezTo>
                      <a:cubicBezTo>
                        <a:pt x="369" y="70"/>
                        <a:pt x="370" y="71"/>
                        <a:pt x="371" y="72"/>
                      </a:cubicBezTo>
                      <a:cubicBezTo>
                        <a:pt x="368" y="77"/>
                        <a:pt x="366" y="83"/>
                        <a:pt x="366" y="89"/>
                      </a:cubicBezTo>
                      <a:cubicBezTo>
                        <a:pt x="366" y="92"/>
                        <a:pt x="366" y="94"/>
                        <a:pt x="367" y="97"/>
                      </a:cubicBezTo>
                      <a:cubicBezTo>
                        <a:pt x="368" y="102"/>
                        <a:pt x="372" y="108"/>
                        <a:pt x="376" y="111"/>
                      </a:cubicBezTo>
                      <a:cubicBezTo>
                        <a:pt x="375" y="114"/>
                        <a:pt x="374" y="117"/>
                        <a:pt x="373" y="121"/>
                      </a:cubicBezTo>
                      <a:cubicBezTo>
                        <a:pt x="372" y="114"/>
                        <a:pt x="371" y="107"/>
                        <a:pt x="368" y="102"/>
                      </a:cubicBezTo>
                      <a:cubicBezTo>
                        <a:pt x="363" y="91"/>
                        <a:pt x="350" y="83"/>
                        <a:pt x="339" y="84"/>
                      </a:cubicBezTo>
                      <a:cubicBezTo>
                        <a:pt x="337" y="84"/>
                        <a:pt x="335" y="84"/>
                        <a:pt x="334" y="85"/>
                      </a:cubicBezTo>
                      <a:cubicBezTo>
                        <a:pt x="330" y="79"/>
                        <a:pt x="324" y="73"/>
                        <a:pt x="316" y="69"/>
                      </a:cubicBezTo>
                      <a:cubicBezTo>
                        <a:pt x="317" y="67"/>
                        <a:pt x="317" y="66"/>
                        <a:pt x="319" y="64"/>
                      </a:cubicBezTo>
                      <a:close/>
                      <a:moveTo>
                        <a:pt x="339" y="57"/>
                      </a:moveTo>
                      <a:cubicBezTo>
                        <a:pt x="344" y="57"/>
                        <a:pt x="348" y="58"/>
                        <a:pt x="352" y="60"/>
                      </a:cubicBezTo>
                      <a:cubicBezTo>
                        <a:pt x="347" y="59"/>
                        <a:pt x="343" y="58"/>
                        <a:pt x="339" y="57"/>
                      </a:cubicBezTo>
                      <a:close/>
                      <a:moveTo>
                        <a:pt x="372" y="27"/>
                      </a:moveTo>
                      <a:cubicBezTo>
                        <a:pt x="370" y="24"/>
                        <a:pt x="370" y="24"/>
                        <a:pt x="370" y="24"/>
                      </a:cubicBezTo>
                      <a:cubicBezTo>
                        <a:pt x="366" y="18"/>
                        <a:pt x="363" y="13"/>
                        <a:pt x="363" y="10"/>
                      </a:cubicBezTo>
                      <a:cubicBezTo>
                        <a:pt x="363" y="8"/>
                        <a:pt x="364" y="7"/>
                        <a:pt x="365" y="6"/>
                      </a:cubicBezTo>
                      <a:cubicBezTo>
                        <a:pt x="366" y="5"/>
                        <a:pt x="368" y="5"/>
                        <a:pt x="371" y="5"/>
                      </a:cubicBezTo>
                      <a:cubicBezTo>
                        <a:pt x="379" y="7"/>
                        <a:pt x="389" y="19"/>
                        <a:pt x="391" y="23"/>
                      </a:cubicBezTo>
                      <a:cubicBezTo>
                        <a:pt x="393" y="27"/>
                        <a:pt x="394" y="31"/>
                        <a:pt x="394" y="34"/>
                      </a:cubicBezTo>
                      <a:cubicBezTo>
                        <a:pt x="394" y="40"/>
                        <a:pt x="392" y="45"/>
                        <a:pt x="388" y="50"/>
                      </a:cubicBezTo>
                      <a:cubicBezTo>
                        <a:pt x="382" y="42"/>
                        <a:pt x="376" y="35"/>
                        <a:pt x="372" y="27"/>
                      </a:cubicBezTo>
                      <a:close/>
                      <a:moveTo>
                        <a:pt x="371" y="66"/>
                      </a:moveTo>
                      <a:cubicBezTo>
                        <a:pt x="372" y="66"/>
                        <a:pt x="372" y="66"/>
                        <a:pt x="372" y="66"/>
                      </a:cubicBezTo>
                      <a:cubicBezTo>
                        <a:pt x="373" y="66"/>
                        <a:pt x="374" y="67"/>
                        <a:pt x="375" y="67"/>
                      </a:cubicBezTo>
                      <a:cubicBezTo>
                        <a:pt x="374" y="68"/>
                        <a:pt x="374" y="68"/>
                        <a:pt x="374" y="69"/>
                      </a:cubicBezTo>
                      <a:cubicBezTo>
                        <a:pt x="373" y="68"/>
                        <a:pt x="372" y="67"/>
                        <a:pt x="371" y="66"/>
                      </a:cubicBezTo>
                      <a:close/>
                      <a:moveTo>
                        <a:pt x="318" y="114"/>
                      </a:moveTo>
                      <a:cubicBezTo>
                        <a:pt x="318" y="110"/>
                        <a:pt x="319" y="107"/>
                        <a:pt x="321" y="103"/>
                      </a:cubicBezTo>
                      <a:cubicBezTo>
                        <a:pt x="321" y="104"/>
                        <a:pt x="321" y="104"/>
                        <a:pt x="321" y="104"/>
                      </a:cubicBezTo>
                      <a:cubicBezTo>
                        <a:pt x="322" y="109"/>
                        <a:pt x="323" y="113"/>
                        <a:pt x="325" y="118"/>
                      </a:cubicBezTo>
                      <a:cubicBezTo>
                        <a:pt x="323" y="118"/>
                        <a:pt x="321" y="119"/>
                        <a:pt x="319" y="119"/>
                      </a:cubicBezTo>
                      <a:cubicBezTo>
                        <a:pt x="319" y="117"/>
                        <a:pt x="318" y="116"/>
                        <a:pt x="318" y="114"/>
                      </a:cubicBezTo>
                      <a:close/>
                      <a:moveTo>
                        <a:pt x="333" y="91"/>
                      </a:moveTo>
                      <a:cubicBezTo>
                        <a:pt x="335" y="94"/>
                        <a:pt x="336" y="97"/>
                        <a:pt x="338" y="100"/>
                      </a:cubicBezTo>
                      <a:cubicBezTo>
                        <a:pt x="339" y="102"/>
                        <a:pt x="340" y="104"/>
                        <a:pt x="341" y="106"/>
                      </a:cubicBezTo>
                      <a:cubicBezTo>
                        <a:pt x="338" y="110"/>
                        <a:pt x="335" y="112"/>
                        <a:pt x="332" y="114"/>
                      </a:cubicBezTo>
                      <a:cubicBezTo>
                        <a:pt x="332" y="113"/>
                        <a:pt x="331" y="113"/>
                        <a:pt x="331" y="112"/>
                      </a:cubicBezTo>
                      <a:cubicBezTo>
                        <a:pt x="330" y="111"/>
                        <a:pt x="328" y="107"/>
                        <a:pt x="325" y="103"/>
                      </a:cubicBezTo>
                      <a:cubicBezTo>
                        <a:pt x="325" y="103"/>
                        <a:pt x="325" y="103"/>
                        <a:pt x="325" y="103"/>
                      </a:cubicBezTo>
                      <a:cubicBezTo>
                        <a:pt x="325" y="101"/>
                        <a:pt x="325" y="100"/>
                        <a:pt x="326" y="99"/>
                      </a:cubicBezTo>
                      <a:cubicBezTo>
                        <a:pt x="326" y="97"/>
                        <a:pt x="327" y="96"/>
                        <a:pt x="328" y="95"/>
                      </a:cubicBezTo>
                      <a:cubicBezTo>
                        <a:pt x="330" y="93"/>
                        <a:pt x="331" y="92"/>
                        <a:pt x="333" y="91"/>
                      </a:cubicBezTo>
                      <a:close/>
                      <a:moveTo>
                        <a:pt x="278" y="153"/>
                      </a:moveTo>
                      <a:cubicBezTo>
                        <a:pt x="278" y="151"/>
                        <a:pt x="278" y="150"/>
                        <a:pt x="278" y="148"/>
                      </a:cubicBezTo>
                      <a:cubicBezTo>
                        <a:pt x="278" y="141"/>
                        <a:pt x="282" y="135"/>
                        <a:pt x="290" y="131"/>
                      </a:cubicBezTo>
                      <a:cubicBezTo>
                        <a:pt x="290" y="131"/>
                        <a:pt x="291" y="131"/>
                        <a:pt x="291" y="131"/>
                      </a:cubicBezTo>
                      <a:cubicBezTo>
                        <a:pt x="291" y="133"/>
                        <a:pt x="291" y="134"/>
                        <a:pt x="291" y="136"/>
                      </a:cubicBezTo>
                      <a:cubicBezTo>
                        <a:pt x="291" y="148"/>
                        <a:pt x="292" y="160"/>
                        <a:pt x="295" y="169"/>
                      </a:cubicBezTo>
                      <a:cubicBezTo>
                        <a:pt x="295" y="170"/>
                        <a:pt x="295" y="170"/>
                        <a:pt x="295" y="170"/>
                      </a:cubicBezTo>
                      <a:cubicBezTo>
                        <a:pt x="287" y="167"/>
                        <a:pt x="280" y="160"/>
                        <a:pt x="278" y="153"/>
                      </a:cubicBezTo>
                      <a:close/>
                      <a:moveTo>
                        <a:pt x="298" y="128"/>
                      </a:moveTo>
                      <a:cubicBezTo>
                        <a:pt x="304" y="133"/>
                        <a:pt x="310" y="138"/>
                        <a:pt x="314" y="145"/>
                      </a:cubicBezTo>
                      <a:cubicBezTo>
                        <a:pt x="311" y="144"/>
                        <a:pt x="308" y="144"/>
                        <a:pt x="307" y="144"/>
                      </a:cubicBezTo>
                      <a:cubicBezTo>
                        <a:pt x="301" y="145"/>
                        <a:pt x="300" y="152"/>
                        <a:pt x="298" y="159"/>
                      </a:cubicBezTo>
                      <a:cubicBezTo>
                        <a:pt x="298" y="160"/>
                        <a:pt x="298" y="161"/>
                        <a:pt x="297" y="163"/>
                      </a:cubicBezTo>
                      <a:cubicBezTo>
                        <a:pt x="295" y="155"/>
                        <a:pt x="295" y="145"/>
                        <a:pt x="295" y="136"/>
                      </a:cubicBezTo>
                      <a:cubicBezTo>
                        <a:pt x="295" y="134"/>
                        <a:pt x="295" y="132"/>
                        <a:pt x="295" y="129"/>
                      </a:cubicBezTo>
                      <a:cubicBezTo>
                        <a:pt x="296" y="129"/>
                        <a:pt x="297" y="129"/>
                        <a:pt x="298" y="128"/>
                      </a:cubicBezTo>
                      <a:close/>
                      <a:moveTo>
                        <a:pt x="312" y="125"/>
                      </a:moveTo>
                      <a:cubicBezTo>
                        <a:pt x="313" y="125"/>
                        <a:pt x="315" y="125"/>
                        <a:pt x="316" y="124"/>
                      </a:cubicBezTo>
                      <a:cubicBezTo>
                        <a:pt x="317" y="127"/>
                        <a:pt x="319" y="130"/>
                        <a:pt x="320" y="132"/>
                      </a:cubicBezTo>
                      <a:cubicBezTo>
                        <a:pt x="322" y="136"/>
                        <a:pt x="325" y="142"/>
                        <a:pt x="327" y="148"/>
                      </a:cubicBezTo>
                      <a:cubicBezTo>
                        <a:pt x="324" y="147"/>
                        <a:pt x="321" y="147"/>
                        <a:pt x="319" y="146"/>
                      </a:cubicBezTo>
                      <a:cubicBezTo>
                        <a:pt x="316" y="137"/>
                        <a:pt x="309" y="132"/>
                        <a:pt x="303" y="127"/>
                      </a:cubicBezTo>
                      <a:cubicBezTo>
                        <a:pt x="306" y="126"/>
                        <a:pt x="309" y="126"/>
                        <a:pt x="312" y="125"/>
                      </a:cubicBezTo>
                      <a:close/>
                      <a:moveTo>
                        <a:pt x="302" y="160"/>
                      </a:moveTo>
                      <a:cubicBezTo>
                        <a:pt x="303" y="154"/>
                        <a:pt x="305" y="149"/>
                        <a:pt x="308" y="148"/>
                      </a:cubicBezTo>
                      <a:cubicBezTo>
                        <a:pt x="309" y="148"/>
                        <a:pt x="312" y="148"/>
                        <a:pt x="316" y="149"/>
                      </a:cubicBezTo>
                      <a:cubicBezTo>
                        <a:pt x="316" y="150"/>
                        <a:pt x="317" y="150"/>
                        <a:pt x="317" y="150"/>
                      </a:cubicBezTo>
                      <a:cubicBezTo>
                        <a:pt x="318" y="159"/>
                        <a:pt x="318" y="159"/>
                        <a:pt x="318" y="159"/>
                      </a:cubicBezTo>
                      <a:cubicBezTo>
                        <a:pt x="318" y="161"/>
                        <a:pt x="319" y="164"/>
                        <a:pt x="319" y="167"/>
                      </a:cubicBezTo>
                      <a:cubicBezTo>
                        <a:pt x="315" y="168"/>
                        <a:pt x="311" y="170"/>
                        <a:pt x="306" y="171"/>
                      </a:cubicBezTo>
                      <a:cubicBezTo>
                        <a:pt x="304" y="171"/>
                        <a:pt x="302" y="171"/>
                        <a:pt x="300" y="170"/>
                      </a:cubicBezTo>
                      <a:cubicBezTo>
                        <a:pt x="300" y="170"/>
                        <a:pt x="300" y="170"/>
                        <a:pt x="300" y="169"/>
                      </a:cubicBezTo>
                      <a:cubicBezTo>
                        <a:pt x="301" y="166"/>
                        <a:pt x="301" y="163"/>
                        <a:pt x="302" y="160"/>
                      </a:cubicBezTo>
                      <a:close/>
                      <a:moveTo>
                        <a:pt x="327" y="121"/>
                      </a:moveTo>
                      <a:cubicBezTo>
                        <a:pt x="328" y="124"/>
                        <a:pt x="329" y="126"/>
                        <a:pt x="330" y="127"/>
                      </a:cubicBezTo>
                      <a:cubicBezTo>
                        <a:pt x="331" y="130"/>
                        <a:pt x="333" y="133"/>
                        <a:pt x="336" y="136"/>
                      </a:cubicBezTo>
                      <a:cubicBezTo>
                        <a:pt x="336" y="137"/>
                        <a:pt x="336" y="139"/>
                        <a:pt x="336" y="140"/>
                      </a:cubicBezTo>
                      <a:cubicBezTo>
                        <a:pt x="336" y="143"/>
                        <a:pt x="335" y="147"/>
                        <a:pt x="334" y="150"/>
                      </a:cubicBezTo>
                      <a:cubicBezTo>
                        <a:pt x="333" y="150"/>
                        <a:pt x="332" y="149"/>
                        <a:pt x="332" y="149"/>
                      </a:cubicBezTo>
                      <a:cubicBezTo>
                        <a:pt x="329" y="142"/>
                        <a:pt x="326" y="135"/>
                        <a:pt x="324" y="130"/>
                      </a:cubicBezTo>
                      <a:cubicBezTo>
                        <a:pt x="322" y="128"/>
                        <a:pt x="321" y="126"/>
                        <a:pt x="320" y="123"/>
                      </a:cubicBezTo>
                      <a:cubicBezTo>
                        <a:pt x="322" y="123"/>
                        <a:pt x="325" y="122"/>
                        <a:pt x="327" y="121"/>
                      </a:cubicBezTo>
                      <a:close/>
                      <a:moveTo>
                        <a:pt x="330" y="119"/>
                      </a:moveTo>
                      <a:cubicBezTo>
                        <a:pt x="331" y="121"/>
                        <a:pt x="332" y="122"/>
                        <a:pt x="332" y="124"/>
                      </a:cubicBezTo>
                      <a:cubicBezTo>
                        <a:pt x="332" y="122"/>
                        <a:pt x="331" y="121"/>
                        <a:pt x="330" y="120"/>
                      </a:cubicBezTo>
                      <a:cubicBezTo>
                        <a:pt x="330" y="120"/>
                        <a:pt x="330" y="120"/>
                        <a:pt x="330" y="119"/>
                      </a:cubicBezTo>
                      <a:close/>
                      <a:moveTo>
                        <a:pt x="322" y="158"/>
                      </a:moveTo>
                      <a:cubicBezTo>
                        <a:pt x="322" y="158"/>
                        <a:pt x="321" y="153"/>
                        <a:pt x="321" y="150"/>
                      </a:cubicBezTo>
                      <a:cubicBezTo>
                        <a:pt x="323" y="151"/>
                        <a:pt x="326" y="152"/>
                        <a:pt x="328" y="153"/>
                      </a:cubicBezTo>
                      <a:cubicBezTo>
                        <a:pt x="329" y="154"/>
                        <a:pt x="329" y="156"/>
                        <a:pt x="330" y="158"/>
                      </a:cubicBezTo>
                      <a:cubicBezTo>
                        <a:pt x="328" y="161"/>
                        <a:pt x="326" y="163"/>
                        <a:pt x="323" y="165"/>
                      </a:cubicBezTo>
                      <a:cubicBezTo>
                        <a:pt x="323" y="163"/>
                        <a:pt x="322" y="160"/>
                        <a:pt x="322" y="158"/>
                      </a:cubicBezTo>
                      <a:close/>
                      <a:moveTo>
                        <a:pt x="340" y="141"/>
                      </a:moveTo>
                      <a:cubicBezTo>
                        <a:pt x="343" y="145"/>
                        <a:pt x="347" y="149"/>
                        <a:pt x="351" y="150"/>
                      </a:cubicBezTo>
                      <a:cubicBezTo>
                        <a:pt x="351" y="152"/>
                        <a:pt x="352" y="153"/>
                        <a:pt x="352" y="154"/>
                      </a:cubicBezTo>
                      <a:cubicBezTo>
                        <a:pt x="347" y="153"/>
                        <a:pt x="343" y="152"/>
                        <a:pt x="338" y="151"/>
                      </a:cubicBezTo>
                      <a:cubicBezTo>
                        <a:pt x="339" y="148"/>
                        <a:pt x="340" y="145"/>
                        <a:pt x="340" y="141"/>
                      </a:cubicBezTo>
                      <a:close/>
                      <a:moveTo>
                        <a:pt x="343" y="110"/>
                      </a:moveTo>
                      <a:cubicBezTo>
                        <a:pt x="344" y="111"/>
                        <a:pt x="345" y="113"/>
                        <a:pt x="346" y="115"/>
                      </a:cubicBezTo>
                      <a:cubicBezTo>
                        <a:pt x="349" y="118"/>
                        <a:pt x="351" y="120"/>
                        <a:pt x="354" y="123"/>
                      </a:cubicBezTo>
                      <a:cubicBezTo>
                        <a:pt x="353" y="124"/>
                        <a:pt x="353" y="125"/>
                        <a:pt x="353" y="127"/>
                      </a:cubicBezTo>
                      <a:cubicBezTo>
                        <a:pt x="352" y="132"/>
                        <a:pt x="350" y="138"/>
                        <a:pt x="350" y="144"/>
                      </a:cubicBezTo>
                      <a:cubicBezTo>
                        <a:pt x="350" y="144"/>
                        <a:pt x="350" y="145"/>
                        <a:pt x="350" y="145"/>
                      </a:cubicBezTo>
                      <a:cubicBezTo>
                        <a:pt x="347" y="143"/>
                        <a:pt x="343" y="139"/>
                        <a:pt x="339" y="134"/>
                      </a:cubicBezTo>
                      <a:cubicBezTo>
                        <a:pt x="339" y="129"/>
                        <a:pt x="337" y="123"/>
                        <a:pt x="334" y="117"/>
                      </a:cubicBezTo>
                      <a:cubicBezTo>
                        <a:pt x="337" y="115"/>
                        <a:pt x="340" y="113"/>
                        <a:pt x="343" y="110"/>
                      </a:cubicBezTo>
                      <a:close/>
                      <a:moveTo>
                        <a:pt x="341" y="89"/>
                      </a:moveTo>
                      <a:cubicBezTo>
                        <a:pt x="345" y="90"/>
                        <a:pt x="349" y="93"/>
                        <a:pt x="352" y="97"/>
                      </a:cubicBezTo>
                      <a:cubicBezTo>
                        <a:pt x="355" y="101"/>
                        <a:pt x="355" y="106"/>
                        <a:pt x="355" y="110"/>
                      </a:cubicBezTo>
                      <a:cubicBezTo>
                        <a:pt x="355" y="113"/>
                        <a:pt x="355" y="115"/>
                        <a:pt x="355" y="118"/>
                      </a:cubicBezTo>
                      <a:cubicBezTo>
                        <a:pt x="353" y="116"/>
                        <a:pt x="351" y="114"/>
                        <a:pt x="350" y="112"/>
                      </a:cubicBezTo>
                      <a:cubicBezTo>
                        <a:pt x="346" y="108"/>
                        <a:pt x="344" y="103"/>
                        <a:pt x="341" y="98"/>
                      </a:cubicBezTo>
                      <a:cubicBezTo>
                        <a:pt x="340" y="95"/>
                        <a:pt x="338" y="93"/>
                        <a:pt x="337" y="90"/>
                      </a:cubicBezTo>
                      <a:cubicBezTo>
                        <a:pt x="338" y="90"/>
                        <a:pt x="340" y="89"/>
                        <a:pt x="341" y="89"/>
                      </a:cubicBezTo>
                      <a:close/>
                      <a:moveTo>
                        <a:pt x="354" y="144"/>
                      </a:moveTo>
                      <a:cubicBezTo>
                        <a:pt x="354" y="138"/>
                        <a:pt x="355" y="133"/>
                        <a:pt x="357" y="128"/>
                      </a:cubicBezTo>
                      <a:cubicBezTo>
                        <a:pt x="357" y="127"/>
                        <a:pt x="357" y="126"/>
                        <a:pt x="357" y="125"/>
                      </a:cubicBezTo>
                      <a:cubicBezTo>
                        <a:pt x="361" y="128"/>
                        <a:pt x="365" y="130"/>
                        <a:pt x="369" y="132"/>
                      </a:cubicBezTo>
                      <a:cubicBezTo>
                        <a:pt x="366" y="140"/>
                        <a:pt x="361" y="148"/>
                        <a:pt x="355" y="147"/>
                      </a:cubicBezTo>
                      <a:cubicBezTo>
                        <a:pt x="355" y="147"/>
                        <a:pt x="355" y="147"/>
                        <a:pt x="355" y="147"/>
                      </a:cubicBezTo>
                      <a:cubicBezTo>
                        <a:pt x="354" y="146"/>
                        <a:pt x="354" y="145"/>
                        <a:pt x="354" y="144"/>
                      </a:cubicBezTo>
                      <a:close/>
                      <a:moveTo>
                        <a:pt x="359" y="110"/>
                      </a:moveTo>
                      <a:cubicBezTo>
                        <a:pt x="359" y="105"/>
                        <a:pt x="358" y="100"/>
                        <a:pt x="355" y="95"/>
                      </a:cubicBezTo>
                      <a:cubicBezTo>
                        <a:pt x="354" y="94"/>
                        <a:pt x="354" y="93"/>
                        <a:pt x="353" y="92"/>
                      </a:cubicBezTo>
                      <a:cubicBezTo>
                        <a:pt x="358" y="94"/>
                        <a:pt x="362" y="99"/>
                        <a:pt x="365" y="104"/>
                      </a:cubicBezTo>
                      <a:cubicBezTo>
                        <a:pt x="368" y="110"/>
                        <a:pt x="370" y="118"/>
                        <a:pt x="370" y="127"/>
                      </a:cubicBezTo>
                      <a:cubicBezTo>
                        <a:pt x="370" y="127"/>
                        <a:pt x="370" y="128"/>
                        <a:pt x="370" y="128"/>
                      </a:cubicBezTo>
                      <a:cubicBezTo>
                        <a:pt x="366" y="126"/>
                        <a:pt x="362" y="124"/>
                        <a:pt x="358" y="121"/>
                      </a:cubicBezTo>
                      <a:cubicBezTo>
                        <a:pt x="359" y="118"/>
                        <a:pt x="359" y="114"/>
                        <a:pt x="359" y="110"/>
                      </a:cubicBezTo>
                      <a:close/>
                      <a:moveTo>
                        <a:pt x="371" y="96"/>
                      </a:moveTo>
                      <a:cubicBezTo>
                        <a:pt x="370" y="93"/>
                        <a:pt x="370" y="91"/>
                        <a:pt x="370" y="89"/>
                      </a:cubicBezTo>
                      <a:cubicBezTo>
                        <a:pt x="370" y="84"/>
                        <a:pt x="371" y="80"/>
                        <a:pt x="374" y="76"/>
                      </a:cubicBezTo>
                      <a:cubicBezTo>
                        <a:pt x="378" y="81"/>
                        <a:pt x="379" y="88"/>
                        <a:pt x="379" y="94"/>
                      </a:cubicBezTo>
                      <a:cubicBezTo>
                        <a:pt x="379" y="98"/>
                        <a:pt x="379" y="103"/>
                        <a:pt x="378" y="107"/>
                      </a:cubicBezTo>
                      <a:cubicBezTo>
                        <a:pt x="374" y="104"/>
                        <a:pt x="372" y="100"/>
                        <a:pt x="371" y="96"/>
                      </a:cubicBezTo>
                      <a:close/>
                      <a:moveTo>
                        <a:pt x="378" y="69"/>
                      </a:moveTo>
                      <a:cubicBezTo>
                        <a:pt x="379" y="69"/>
                        <a:pt x="379" y="69"/>
                        <a:pt x="379" y="70"/>
                      </a:cubicBezTo>
                      <a:cubicBezTo>
                        <a:pt x="380" y="73"/>
                        <a:pt x="381" y="75"/>
                        <a:pt x="382" y="78"/>
                      </a:cubicBezTo>
                      <a:cubicBezTo>
                        <a:pt x="384" y="86"/>
                        <a:pt x="384" y="86"/>
                        <a:pt x="384" y="86"/>
                      </a:cubicBezTo>
                      <a:cubicBezTo>
                        <a:pt x="386" y="91"/>
                        <a:pt x="386" y="91"/>
                        <a:pt x="386" y="91"/>
                      </a:cubicBezTo>
                      <a:cubicBezTo>
                        <a:pt x="388" y="97"/>
                        <a:pt x="391" y="104"/>
                        <a:pt x="392" y="111"/>
                      </a:cubicBezTo>
                      <a:cubicBezTo>
                        <a:pt x="391" y="111"/>
                        <a:pt x="390" y="112"/>
                        <a:pt x="388" y="112"/>
                      </a:cubicBezTo>
                      <a:cubicBezTo>
                        <a:pt x="386" y="112"/>
                        <a:pt x="383" y="111"/>
                        <a:pt x="381" y="110"/>
                      </a:cubicBezTo>
                      <a:cubicBezTo>
                        <a:pt x="382" y="105"/>
                        <a:pt x="383" y="99"/>
                        <a:pt x="383" y="94"/>
                      </a:cubicBezTo>
                      <a:cubicBezTo>
                        <a:pt x="383" y="87"/>
                        <a:pt x="381" y="79"/>
                        <a:pt x="376" y="72"/>
                      </a:cubicBezTo>
                      <a:cubicBezTo>
                        <a:pt x="377" y="71"/>
                        <a:pt x="378" y="70"/>
                        <a:pt x="378" y="69"/>
                      </a:cubicBezTo>
                      <a:close/>
                      <a:moveTo>
                        <a:pt x="390" y="90"/>
                      </a:moveTo>
                      <a:cubicBezTo>
                        <a:pt x="388" y="85"/>
                        <a:pt x="388" y="85"/>
                        <a:pt x="388" y="85"/>
                      </a:cubicBezTo>
                      <a:cubicBezTo>
                        <a:pt x="386" y="77"/>
                        <a:pt x="386" y="77"/>
                        <a:pt x="386" y="77"/>
                      </a:cubicBezTo>
                      <a:cubicBezTo>
                        <a:pt x="385" y="76"/>
                        <a:pt x="385" y="75"/>
                        <a:pt x="385" y="74"/>
                      </a:cubicBezTo>
                      <a:cubicBezTo>
                        <a:pt x="392" y="80"/>
                        <a:pt x="398" y="89"/>
                        <a:pt x="398" y="97"/>
                      </a:cubicBezTo>
                      <a:cubicBezTo>
                        <a:pt x="398" y="99"/>
                        <a:pt x="398" y="100"/>
                        <a:pt x="398" y="101"/>
                      </a:cubicBezTo>
                      <a:cubicBezTo>
                        <a:pt x="397" y="103"/>
                        <a:pt x="396" y="105"/>
                        <a:pt x="395" y="107"/>
                      </a:cubicBezTo>
                      <a:cubicBezTo>
                        <a:pt x="394" y="101"/>
                        <a:pt x="392" y="95"/>
                        <a:pt x="390" y="90"/>
                      </a:cubicBezTo>
                      <a:close/>
                      <a:moveTo>
                        <a:pt x="384" y="62"/>
                      </a:moveTo>
                      <a:cubicBezTo>
                        <a:pt x="385" y="60"/>
                        <a:pt x="387" y="58"/>
                        <a:pt x="389" y="56"/>
                      </a:cubicBezTo>
                      <a:cubicBezTo>
                        <a:pt x="394" y="62"/>
                        <a:pt x="399" y="69"/>
                        <a:pt x="402" y="76"/>
                      </a:cubicBezTo>
                      <a:cubicBezTo>
                        <a:pt x="400" y="76"/>
                        <a:pt x="397" y="76"/>
                        <a:pt x="394" y="77"/>
                      </a:cubicBezTo>
                      <a:cubicBezTo>
                        <a:pt x="394" y="77"/>
                        <a:pt x="394" y="77"/>
                        <a:pt x="394" y="77"/>
                      </a:cubicBezTo>
                      <a:cubicBezTo>
                        <a:pt x="390" y="73"/>
                        <a:pt x="387" y="70"/>
                        <a:pt x="383" y="67"/>
                      </a:cubicBezTo>
                      <a:cubicBezTo>
                        <a:pt x="382" y="66"/>
                        <a:pt x="382" y="65"/>
                        <a:pt x="382" y="64"/>
                      </a:cubicBezTo>
                      <a:cubicBezTo>
                        <a:pt x="383" y="64"/>
                        <a:pt x="383" y="63"/>
                        <a:pt x="384" y="62"/>
                      </a:cubicBezTo>
                      <a:close/>
                      <a:moveTo>
                        <a:pt x="376" y="126"/>
                      </a:moveTo>
                      <a:cubicBezTo>
                        <a:pt x="377" y="123"/>
                        <a:pt x="377" y="123"/>
                        <a:pt x="377" y="123"/>
                      </a:cubicBezTo>
                      <a:cubicBezTo>
                        <a:pt x="378" y="120"/>
                        <a:pt x="379" y="117"/>
                        <a:pt x="380" y="114"/>
                      </a:cubicBezTo>
                      <a:cubicBezTo>
                        <a:pt x="383" y="115"/>
                        <a:pt x="385" y="116"/>
                        <a:pt x="388" y="116"/>
                      </a:cubicBezTo>
                      <a:cubicBezTo>
                        <a:pt x="389" y="116"/>
                        <a:pt x="391" y="116"/>
                        <a:pt x="393" y="115"/>
                      </a:cubicBezTo>
                      <a:cubicBezTo>
                        <a:pt x="394" y="119"/>
                        <a:pt x="395" y="123"/>
                        <a:pt x="395" y="127"/>
                      </a:cubicBezTo>
                      <a:cubicBezTo>
                        <a:pt x="394" y="128"/>
                        <a:pt x="392" y="129"/>
                        <a:pt x="390" y="129"/>
                      </a:cubicBezTo>
                      <a:cubicBezTo>
                        <a:pt x="385" y="131"/>
                        <a:pt x="380" y="131"/>
                        <a:pt x="374" y="129"/>
                      </a:cubicBezTo>
                      <a:cubicBezTo>
                        <a:pt x="375" y="128"/>
                        <a:pt x="375" y="127"/>
                        <a:pt x="376" y="126"/>
                      </a:cubicBezTo>
                      <a:close/>
                      <a:moveTo>
                        <a:pt x="405" y="80"/>
                      </a:moveTo>
                      <a:cubicBezTo>
                        <a:pt x="407" y="86"/>
                        <a:pt x="409" y="92"/>
                        <a:pt x="409" y="99"/>
                      </a:cubicBezTo>
                      <a:cubicBezTo>
                        <a:pt x="409" y="99"/>
                        <a:pt x="409" y="100"/>
                        <a:pt x="409" y="100"/>
                      </a:cubicBezTo>
                      <a:cubicBezTo>
                        <a:pt x="409" y="111"/>
                        <a:pt x="405" y="119"/>
                        <a:pt x="399" y="125"/>
                      </a:cubicBezTo>
                      <a:cubicBezTo>
                        <a:pt x="398" y="120"/>
                        <a:pt x="398" y="116"/>
                        <a:pt x="397" y="112"/>
                      </a:cubicBezTo>
                      <a:cubicBezTo>
                        <a:pt x="399" y="110"/>
                        <a:pt x="401" y="107"/>
                        <a:pt x="402" y="102"/>
                      </a:cubicBezTo>
                      <a:cubicBezTo>
                        <a:pt x="402" y="100"/>
                        <a:pt x="402" y="99"/>
                        <a:pt x="402" y="97"/>
                      </a:cubicBezTo>
                      <a:cubicBezTo>
                        <a:pt x="402" y="92"/>
                        <a:pt x="400" y="86"/>
                        <a:pt x="396" y="81"/>
                      </a:cubicBezTo>
                      <a:cubicBezTo>
                        <a:pt x="399" y="80"/>
                        <a:pt x="402" y="80"/>
                        <a:pt x="405" y="80"/>
                      </a:cubicBezTo>
                      <a:close/>
                      <a:moveTo>
                        <a:pt x="307" y="175"/>
                      </a:moveTo>
                      <a:cubicBezTo>
                        <a:pt x="312" y="174"/>
                        <a:pt x="316" y="172"/>
                        <a:pt x="320" y="171"/>
                      </a:cubicBezTo>
                      <a:cubicBezTo>
                        <a:pt x="321" y="173"/>
                        <a:pt x="322" y="175"/>
                        <a:pt x="323" y="176"/>
                      </a:cubicBezTo>
                      <a:cubicBezTo>
                        <a:pt x="323" y="177"/>
                        <a:pt x="324" y="177"/>
                        <a:pt x="325" y="178"/>
                      </a:cubicBezTo>
                      <a:cubicBezTo>
                        <a:pt x="323" y="179"/>
                        <a:pt x="320" y="180"/>
                        <a:pt x="316" y="180"/>
                      </a:cubicBezTo>
                      <a:cubicBezTo>
                        <a:pt x="310" y="180"/>
                        <a:pt x="306" y="178"/>
                        <a:pt x="303" y="175"/>
                      </a:cubicBezTo>
                      <a:cubicBezTo>
                        <a:pt x="305" y="175"/>
                        <a:pt x="306" y="175"/>
                        <a:pt x="307" y="175"/>
                      </a:cubicBezTo>
                      <a:close/>
                      <a:moveTo>
                        <a:pt x="330" y="164"/>
                      </a:moveTo>
                      <a:cubicBezTo>
                        <a:pt x="330" y="164"/>
                        <a:pt x="331" y="165"/>
                        <a:pt x="331" y="165"/>
                      </a:cubicBezTo>
                      <a:cubicBezTo>
                        <a:pt x="331" y="169"/>
                        <a:pt x="330" y="172"/>
                        <a:pt x="329" y="174"/>
                      </a:cubicBezTo>
                      <a:cubicBezTo>
                        <a:pt x="328" y="174"/>
                        <a:pt x="328" y="175"/>
                        <a:pt x="328" y="175"/>
                      </a:cubicBezTo>
                      <a:cubicBezTo>
                        <a:pt x="327" y="175"/>
                        <a:pt x="326" y="174"/>
                        <a:pt x="326" y="173"/>
                      </a:cubicBezTo>
                      <a:cubicBezTo>
                        <a:pt x="325" y="173"/>
                        <a:pt x="324" y="171"/>
                        <a:pt x="324" y="169"/>
                      </a:cubicBezTo>
                      <a:cubicBezTo>
                        <a:pt x="326" y="167"/>
                        <a:pt x="328" y="166"/>
                        <a:pt x="330" y="164"/>
                      </a:cubicBezTo>
                      <a:close/>
                      <a:moveTo>
                        <a:pt x="337" y="155"/>
                      </a:moveTo>
                      <a:cubicBezTo>
                        <a:pt x="343" y="156"/>
                        <a:pt x="349" y="158"/>
                        <a:pt x="355" y="159"/>
                      </a:cubicBezTo>
                      <a:cubicBezTo>
                        <a:pt x="355" y="159"/>
                        <a:pt x="355" y="160"/>
                        <a:pt x="356" y="160"/>
                      </a:cubicBezTo>
                      <a:cubicBezTo>
                        <a:pt x="349" y="167"/>
                        <a:pt x="340" y="175"/>
                        <a:pt x="332" y="175"/>
                      </a:cubicBezTo>
                      <a:cubicBezTo>
                        <a:pt x="334" y="173"/>
                        <a:pt x="335" y="169"/>
                        <a:pt x="335" y="165"/>
                      </a:cubicBezTo>
                      <a:cubicBezTo>
                        <a:pt x="335" y="163"/>
                        <a:pt x="334" y="161"/>
                        <a:pt x="334" y="159"/>
                      </a:cubicBezTo>
                      <a:cubicBezTo>
                        <a:pt x="335" y="158"/>
                        <a:pt x="336" y="156"/>
                        <a:pt x="337" y="155"/>
                      </a:cubicBezTo>
                      <a:close/>
                      <a:moveTo>
                        <a:pt x="366" y="146"/>
                      </a:moveTo>
                      <a:cubicBezTo>
                        <a:pt x="365" y="148"/>
                        <a:pt x="363" y="150"/>
                        <a:pt x="362" y="152"/>
                      </a:cubicBezTo>
                      <a:cubicBezTo>
                        <a:pt x="361" y="153"/>
                        <a:pt x="360" y="155"/>
                        <a:pt x="359" y="156"/>
                      </a:cubicBezTo>
                      <a:cubicBezTo>
                        <a:pt x="359" y="156"/>
                        <a:pt x="358" y="156"/>
                        <a:pt x="358" y="156"/>
                      </a:cubicBezTo>
                      <a:cubicBezTo>
                        <a:pt x="357" y="155"/>
                        <a:pt x="357" y="154"/>
                        <a:pt x="356" y="154"/>
                      </a:cubicBezTo>
                      <a:cubicBezTo>
                        <a:pt x="356" y="153"/>
                        <a:pt x="356" y="152"/>
                        <a:pt x="356" y="151"/>
                      </a:cubicBezTo>
                      <a:cubicBezTo>
                        <a:pt x="360" y="152"/>
                        <a:pt x="363" y="149"/>
                        <a:pt x="366" y="146"/>
                      </a:cubicBezTo>
                      <a:close/>
                      <a:moveTo>
                        <a:pt x="392" y="133"/>
                      </a:moveTo>
                      <a:cubicBezTo>
                        <a:pt x="393" y="133"/>
                        <a:pt x="394" y="132"/>
                        <a:pt x="395" y="131"/>
                      </a:cubicBezTo>
                      <a:cubicBezTo>
                        <a:pt x="395" y="138"/>
                        <a:pt x="394" y="144"/>
                        <a:pt x="391" y="149"/>
                      </a:cubicBezTo>
                      <a:cubicBezTo>
                        <a:pt x="389" y="153"/>
                        <a:pt x="387" y="156"/>
                        <a:pt x="384" y="159"/>
                      </a:cubicBezTo>
                      <a:cubicBezTo>
                        <a:pt x="377" y="159"/>
                        <a:pt x="370" y="158"/>
                        <a:pt x="364" y="157"/>
                      </a:cubicBezTo>
                      <a:cubicBezTo>
                        <a:pt x="364" y="156"/>
                        <a:pt x="365" y="155"/>
                        <a:pt x="365" y="155"/>
                      </a:cubicBezTo>
                      <a:cubicBezTo>
                        <a:pt x="370" y="148"/>
                        <a:pt x="373" y="141"/>
                        <a:pt x="374" y="133"/>
                      </a:cubicBezTo>
                      <a:cubicBezTo>
                        <a:pt x="380" y="135"/>
                        <a:pt x="386" y="135"/>
                        <a:pt x="392" y="133"/>
                      </a:cubicBezTo>
                      <a:close/>
                      <a:moveTo>
                        <a:pt x="413" y="100"/>
                      </a:moveTo>
                      <a:cubicBezTo>
                        <a:pt x="413" y="100"/>
                        <a:pt x="413" y="99"/>
                        <a:pt x="413" y="99"/>
                      </a:cubicBezTo>
                      <a:cubicBezTo>
                        <a:pt x="413" y="93"/>
                        <a:pt x="412" y="87"/>
                        <a:pt x="409" y="81"/>
                      </a:cubicBezTo>
                      <a:cubicBezTo>
                        <a:pt x="413" y="83"/>
                        <a:pt x="416" y="86"/>
                        <a:pt x="419" y="89"/>
                      </a:cubicBezTo>
                      <a:cubicBezTo>
                        <a:pt x="423" y="96"/>
                        <a:pt x="426" y="106"/>
                        <a:pt x="426" y="116"/>
                      </a:cubicBezTo>
                      <a:cubicBezTo>
                        <a:pt x="426" y="127"/>
                        <a:pt x="423" y="139"/>
                        <a:pt x="416" y="148"/>
                      </a:cubicBezTo>
                      <a:cubicBezTo>
                        <a:pt x="410" y="155"/>
                        <a:pt x="401" y="158"/>
                        <a:pt x="390" y="159"/>
                      </a:cubicBezTo>
                      <a:cubicBezTo>
                        <a:pt x="392" y="157"/>
                        <a:pt x="393" y="154"/>
                        <a:pt x="395" y="151"/>
                      </a:cubicBezTo>
                      <a:cubicBezTo>
                        <a:pt x="398" y="145"/>
                        <a:pt x="399" y="138"/>
                        <a:pt x="399" y="131"/>
                      </a:cubicBezTo>
                      <a:cubicBezTo>
                        <a:pt x="399" y="130"/>
                        <a:pt x="399" y="130"/>
                        <a:pt x="399" y="129"/>
                      </a:cubicBezTo>
                      <a:cubicBezTo>
                        <a:pt x="408" y="124"/>
                        <a:pt x="412" y="113"/>
                        <a:pt x="413" y="100"/>
                      </a:cubicBezTo>
                      <a:close/>
                      <a:moveTo>
                        <a:pt x="371" y="164"/>
                      </a:moveTo>
                      <a:cubicBezTo>
                        <a:pt x="367" y="164"/>
                        <a:pt x="364" y="163"/>
                        <a:pt x="361" y="160"/>
                      </a:cubicBezTo>
                      <a:cubicBezTo>
                        <a:pt x="367" y="161"/>
                        <a:pt x="373" y="162"/>
                        <a:pt x="378" y="163"/>
                      </a:cubicBezTo>
                      <a:cubicBezTo>
                        <a:pt x="376" y="164"/>
                        <a:pt x="373" y="164"/>
                        <a:pt x="371" y="1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18" name="Freeform 1312"/>
                <p:cNvSpPr/>
                <p:nvPr/>
              </p:nvSpPr>
              <p:spPr bwMode="auto">
                <a:xfrm>
                  <a:off x="908" y="1758"/>
                  <a:ext cx="1230" cy="664"/>
                </a:xfrm>
                <a:custGeom>
                  <a:avLst/>
                  <a:gdLst>
                    <a:gd name="T0" fmla="*/ 7345 w 492"/>
                    <a:gd name="T1" fmla="*/ 3357 h 249"/>
                    <a:gd name="T2" fmla="*/ 6425 w 492"/>
                    <a:gd name="T3" fmla="*/ 4096 h 249"/>
                    <a:gd name="T4" fmla="*/ 3113 w 492"/>
                    <a:gd name="T5" fmla="*/ 4531 h 249"/>
                    <a:gd name="T6" fmla="*/ 1720 w 492"/>
                    <a:gd name="T7" fmla="*/ 4608 h 249"/>
                    <a:gd name="T8" fmla="*/ 488 w 492"/>
                    <a:gd name="T9" fmla="*/ 4587 h 249"/>
                    <a:gd name="T10" fmla="*/ 208 w 492"/>
                    <a:gd name="T11" fmla="*/ 4245 h 249"/>
                    <a:gd name="T12" fmla="*/ 95 w 492"/>
                    <a:gd name="T13" fmla="*/ 3789 h 249"/>
                    <a:gd name="T14" fmla="*/ 783 w 492"/>
                    <a:gd name="T15" fmla="*/ 2787 h 249"/>
                    <a:gd name="T16" fmla="*/ 1738 w 492"/>
                    <a:gd name="T17" fmla="*/ 2333 h 249"/>
                    <a:gd name="T18" fmla="*/ 3300 w 492"/>
                    <a:gd name="T19" fmla="*/ 1365 h 249"/>
                    <a:gd name="T20" fmla="*/ 5533 w 492"/>
                    <a:gd name="T21" fmla="*/ 171 h 249"/>
                    <a:gd name="T22" fmla="*/ 6645 w 492"/>
                    <a:gd name="T23" fmla="*/ 0 h 249"/>
                    <a:gd name="T24" fmla="*/ 7208 w 492"/>
                    <a:gd name="T25" fmla="*/ 285 h 249"/>
                    <a:gd name="T26" fmla="*/ 7613 w 492"/>
                    <a:gd name="T27" fmla="*/ 1251 h 249"/>
                    <a:gd name="T28" fmla="*/ 7688 w 492"/>
                    <a:gd name="T29" fmla="*/ 2013 h 249"/>
                    <a:gd name="T30" fmla="*/ 7345 w 492"/>
                    <a:gd name="T31" fmla="*/ 3357 h 24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92" h="249">
                      <a:moveTo>
                        <a:pt x="470" y="177"/>
                      </a:moveTo>
                      <a:cubicBezTo>
                        <a:pt x="452" y="205"/>
                        <a:pt x="417" y="214"/>
                        <a:pt x="411" y="216"/>
                      </a:cubicBezTo>
                      <a:cubicBezTo>
                        <a:pt x="352" y="236"/>
                        <a:pt x="267" y="238"/>
                        <a:pt x="199" y="239"/>
                      </a:cubicBezTo>
                      <a:cubicBezTo>
                        <a:pt x="163" y="240"/>
                        <a:pt x="132" y="240"/>
                        <a:pt x="110" y="243"/>
                      </a:cubicBezTo>
                      <a:cubicBezTo>
                        <a:pt x="87" y="246"/>
                        <a:pt x="50" y="249"/>
                        <a:pt x="31" y="242"/>
                      </a:cubicBezTo>
                      <a:cubicBezTo>
                        <a:pt x="20" y="238"/>
                        <a:pt x="14" y="228"/>
                        <a:pt x="13" y="224"/>
                      </a:cubicBezTo>
                      <a:cubicBezTo>
                        <a:pt x="10" y="217"/>
                        <a:pt x="8" y="209"/>
                        <a:pt x="6" y="200"/>
                      </a:cubicBezTo>
                      <a:cubicBezTo>
                        <a:pt x="0" y="175"/>
                        <a:pt x="18" y="159"/>
                        <a:pt x="50" y="147"/>
                      </a:cubicBezTo>
                      <a:cubicBezTo>
                        <a:pt x="66" y="140"/>
                        <a:pt x="90" y="130"/>
                        <a:pt x="111" y="123"/>
                      </a:cubicBezTo>
                      <a:cubicBezTo>
                        <a:pt x="140" y="112"/>
                        <a:pt x="173" y="92"/>
                        <a:pt x="211" y="72"/>
                      </a:cubicBezTo>
                      <a:cubicBezTo>
                        <a:pt x="261" y="46"/>
                        <a:pt x="313" y="20"/>
                        <a:pt x="354" y="9"/>
                      </a:cubicBezTo>
                      <a:cubicBezTo>
                        <a:pt x="378" y="3"/>
                        <a:pt x="402" y="0"/>
                        <a:pt x="425" y="0"/>
                      </a:cubicBezTo>
                      <a:cubicBezTo>
                        <a:pt x="444" y="2"/>
                        <a:pt x="453" y="8"/>
                        <a:pt x="461" y="15"/>
                      </a:cubicBezTo>
                      <a:cubicBezTo>
                        <a:pt x="473" y="28"/>
                        <a:pt x="482" y="45"/>
                        <a:pt x="487" y="66"/>
                      </a:cubicBezTo>
                      <a:cubicBezTo>
                        <a:pt x="490" y="78"/>
                        <a:pt x="492" y="92"/>
                        <a:pt x="492" y="106"/>
                      </a:cubicBezTo>
                      <a:cubicBezTo>
                        <a:pt x="492" y="131"/>
                        <a:pt x="484" y="158"/>
                        <a:pt x="470" y="177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19" name="Freeform 1313"/>
                <p:cNvSpPr/>
                <p:nvPr/>
              </p:nvSpPr>
              <p:spPr bwMode="auto">
                <a:xfrm>
                  <a:off x="838" y="2260"/>
                  <a:ext cx="167" cy="112"/>
                </a:xfrm>
                <a:custGeom>
                  <a:avLst/>
                  <a:gdLst>
                    <a:gd name="T0" fmla="*/ 199 w 67"/>
                    <a:gd name="T1" fmla="*/ 797 h 42"/>
                    <a:gd name="T2" fmla="*/ 249 w 67"/>
                    <a:gd name="T3" fmla="*/ 797 h 42"/>
                    <a:gd name="T4" fmla="*/ 820 w 67"/>
                    <a:gd name="T5" fmla="*/ 661 h 42"/>
                    <a:gd name="T6" fmla="*/ 666 w 67"/>
                    <a:gd name="T7" fmla="*/ 171 h 42"/>
                    <a:gd name="T8" fmla="*/ 62 w 67"/>
                    <a:gd name="T9" fmla="*/ 285 h 42"/>
                    <a:gd name="T10" fmla="*/ 199 w 67"/>
                    <a:gd name="T11" fmla="*/ 797 h 4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7" h="42">
                      <a:moveTo>
                        <a:pt x="13" y="42"/>
                      </a:moveTo>
                      <a:cubicBezTo>
                        <a:pt x="14" y="42"/>
                        <a:pt x="15" y="42"/>
                        <a:pt x="16" y="42"/>
                      </a:cubicBezTo>
                      <a:cubicBezTo>
                        <a:pt x="30" y="42"/>
                        <a:pt x="43" y="41"/>
                        <a:pt x="53" y="35"/>
                      </a:cubicBezTo>
                      <a:cubicBezTo>
                        <a:pt x="67" y="27"/>
                        <a:pt x="58" y="0"/>
                        <a:pt x="43" y="9"/>
                      </a:cubicBezTo>
                      <a:cubicBezTo>
                        <a:pt x="34" y="14"/>
                        <a:pt x="19" y="15"/>
                        <a:pt x="4" y="15"/>
                      </a:cubicBezTo>
                      <a:cubicBezTo>
                        <a:pt x="0" y="20"/>
                        <a:pt x="1" y="42"/>
                        <a:pt x="13" y="4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20" name="Freeform 1314"/>
                <p:cNvSpPr/>
                <p:nvPr/>
              </p:nvSpPr>
              <p:spPr bwMode="auto">
                <a:xfrm>
                  <a:off x="838" y="2260"/>
                  <a:ext cx="167" cy="112"/>
                </a:xfrm>
                <a:custGeom>
                  <a:avLst/>
                  <a:gdLst>
                    <a:gd name="T0" fmla="*/ 199 w 67"/>
                    <a:gd name="T1" fmla="*/ 797 h 42"/>
                    <a:gd name="T2" fmla="*/ 249 w 67"/>
                    <a:gd name="T3" fmla="*/ 797 h 42"/>
                    <a:gd name="T4" fmla="*/ 820 w 67"/>
                    <a:gd name="T5" fmla="*/ 661 h 42"/>
                    <a:gd name="T6" fmla="*/ 666 w 67"/>
                    <a:gd name="T7" fmla="*/ 171 h 42"/>
                    <a:gd name="T8" fmla="*/ 62 w 67"/>
                    <a:gd name="T9" fmla="*/ 285 h 42"/>
                    <a:gd name="T10" fmla="*/ 199 w 67"/>
                    <a:gd name="T11" fmla="*/ 797 h 4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7" h="42">
                      <a:moveTo>
                        <a:pt x="13" y="42"/>
                      </a:moveTo>
                      <a:cubicBezTo>
                        <a:pt x="14" y="42"/>
                        <a:pt x="15" y="42"/>
                        <a:pt x="16" y="42"/>
                      </a:cubicBezTo>
                      <a:cubicBezTo>
                        <a:pt x="30" y="42"/>
                        <a:pt x="43" y="41"/>
                        <a:pt x="53" y="35"/>
                      </a:cubicBezTo>
                      <a:cubicBezTo>
                        <a:pt x="67" y="27"/>
                        <a:pt x="58" y="0"/>
                        <a:pt x="43" y="9"/>
                      </a:cubicBezTo>
                      <a:cubicBezTo>
                        <a:pt x="34" y="14"/>
                        <a:pt x="19" y="15"/>
                        <a:pt x="4" y="15"/>
                      </a:cubicBezTo>
                      <a:cubicBezTo>
                        <a:pt x="0" y="20"/>
                        <a:pt x="1" y="42"/>
                        <a:pt x="13" y="42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21" name="Freeform 1315"/>
                <p:cNvSpPr/>
                <p:nvPr/>
              </p:nvSpPr>
              <p:spPr bwMode="auto">
                <a:xfrm>
                  <a:off x="860" y="2286"/>
                  <a:ext cx="115" cy="32"/>
                </a:xfrm>
                <a:custGeom>
                  <a:avLst/>
                  <a:gdLst>
                    <a:gd name="T0" fmla="*/ 0 w 46"/>
                    <a:gd name="T1" fmla="*/ 171 h 12"/>
                    <a:gd name="T2" fmla="*/ 595 w 46"/>
                    <a:gd name="T3" fmla="*/ 35 h 12"/>
                    <a:gd name="T4" fmla="*/ 720 w 46"/>
                    <a:gd name="T5" fmla="*/ 136 h 12"/>
                    <a:gd name="T6" fmla="*/ 470 w 46"/>
                    <a:gd name="T7" fmla="*/ 171 h 12"/>
                    <a:gd name="T8" fmla="*/ 0 w 46"/>
                    <a:gd name="T9" fmla="*/ 171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12">
                      <a:moveTo>
                        <a:pt x="0" y="9"/>
                      </a:moveTo>
                      <a:cubicBezTo>
                        <a:pt x="14" y="10"/>
                        <a:pt x="32" y="7"/>
                        <a:pt x="38" y="2"/>
                      </a:cubicBezTo>
                      <a:cubicBezTo>
                        <a:pt x="40" y="0"/>
                        <a:pt x="46" y="2"/>
                        <a:pt x="46" y="7"/>
                      </a:cubicBezTo>
                      <a:cubicBezTo>
                        <a:pt x="44" y="3"/>
                        <a:pt x="44" y="5"/>
                        <a:pt x="30" y="9"/>
                      </a:cubicBezTo>
                      <a:cubicBezTo>
                        <a:pt x="19" y="12"/>
                        <a:pt x="2" y="12"/>
                        <a:pt x="0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922" name="Oval 1316"/>
                <p:cNvSpPr>
                  <a:spLocks noChangeArrowheads="1"/>
                </p:cNvSpPr>
                <p:nvPr/>
              </p:nvSpPr>
              <p:spPr bwMode="auto">
                <a:xfrm>
                  <a:off x="1605" y="2308"/>
                  <a:ext cx="33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23" name="Oval 1317"/>
                <p:cNvSpPr>
                  <a:spLocks noChangeArrowheads="1"/>
                </p:cNvSpPr>
                <p:nvPr/>
              </p:nvSpPr>
              <p:spPr bwMode="auto">
                <a:xfrm>
                  <a:off x="1613" y="2313"/>
                  <a:ext cx="12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24" name="Oval 1318"/>
                <p:cNvSpPr>
                  <a:spLocks noChangeArrowheads="1"/>
                </p:cNvSpPr>
                <p:nvPr/>
              </p:nvSpPr>
              <p:spPr bwMode="auto">
                <a:xfrm>
                  <a:off x="1628" y="2332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25" name="Oval 1319"/>
                <p:cNvSpPr>
                  <a:spLocks noChangeArrowheads="1"/>
                </p:cNvSpPr>
                <p:nvPr/>
              </p:nvSpPr>
              <p:spPr bwMode="auto">
                <a:xfrm>
                  <a:off x="1635" y="2337"/>
                  <a:ext cx="10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26" name="Oval 1320"/>
                <p:cNvSpPr>
                  <a:spLocks noChangeArrowheads="1"/>
                </p:cNvSpPr>
                <p:nvPr/>
              </p:nvSpPr>
              <p:spPr bwMode="auto">
                <a:xfrm>
                  <a:off x="1718" y="2294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27" name="Oval 1321"/>
                <p:cNvSpPr>
                  <a:spLocks noChangeArrowheads="1"/>
                </p:cNvSpPr>
                <p:nvPr/>
              </p:nvSpPr>
              <p:spPr bwMode="auto">
                <a:xfrm>
                  <a:off x="1725" y="2300"/>
                  <a:ext cx="10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28" name="Oval 1322"/>
                <p:cNvSpPr>
                  <a:spLocks noChangeArrowheads="1"/>
                </p:cNvSpPr>
                <p:nvPr/>
              </p:nvSpPr>
              <p:spPr bwMode="auto">
                <a:xfrm>
                  <a:off x="1775" y="2276"/>
                  <a:ext cx="33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29" name="Oval 1323"/>
                <p:cNvSpPr>
                  <a:spLocks noChangeArrowheads="1"/>
                </p:cNvSpPr>
                <p:nvPr/>
              </p:nvSpPr>
              <p:spPr bwMode="auto">
                <a:xfrm>
                  <a:off x="1783" y="2281"/>
                  <a:ext cx="12" cy="11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30" name="Oval 1324"/>
                <p:cNvSpPr>
                  <a:spLocks noChangeArrowheads="1"/>
                </p:cNvSpPr>
                <p:nvPr/>
              </p:nvSpPr>
              <p:spPr bwMode="auto">
                <a:xfrm>
                  <a:off x="1978" y="2233"/>
                  <a:ext cx="32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31" name="Oval 1325"/>
                <p:cNvSpPr>
                  <a:spLocks noChangeArrowheads="1"/>
                </p:cNvSpPr>
                <p:nvPr/>
              </p:nvSpPr>
              <p:spPr bwMode="auto">
                <a:xfrm>
                  <a:off x="1985" y="2238"/>
                  <a:ext cx="13" cy="11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32" name="Oval 1326"/>
                <p:cNvSpPr>
                  <a:spLocks noChangeArrowheads="1"/>
                </p:cNvSpPr>
                <p:nvPr/>
              </p:nvSpPr>
              <p:spPr bwMode="auto">
                <a:xfrm>
                  <a:off x="2033" y="2196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33" name="Oval 1327"/>
                <p:cNvSpPr>
                  <a:spLocks noChangeArrowheads="1"/>
                </p:cNvSpPr>
                <p:nvPr/>
              </p:nvSpPr>
              <p:spPr bwMode="auto">
                <a:xfrm>
                  <a:off x="2038" y="2201"/>
                  <a:ext cx="12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34" name="Oval 1328"/>
                <p:cNvSpPr>
                  <a:spLocks noChangeArrowheads="1"/>
                </p:cNvSpPr>
                <p:nvPr/>
              </p:nvSpPr>
              <p:spPr bwMode="auto">
                <a:xfrm>
                  <a:off x="1865" y="2254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35" name="Oval 1329"/>
                <p:cNvSpPr>
                  <a:spLocks noChangeArrowheads="1"/>
                </p:cNvSpPr>
                <p:nvPr/>
              </p:nvSpPr>
              <p:spPr bwMode="auto">
                <a:xfrm>
                  <a:off x="1873" y="2260"/>
                  <a:ext cx="10" cy="1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36" name="Oval 1330"/>
                <p:cNvSpPr>
                  <a:spLocks noChangeArrowheads="1"/>
                </p:cNvSpPr>
                <p:nvPr/>
              </p:nvSpPr>
              <p:spPr bwMode="auto">
                <a:xfrm>
                  <a:off x="1820" y="2300"/>
                  <a:ext cx="30" cy="3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37" name="Oval 1331"/>
                <p:cNvSpPr>
                  <a:spLocks noChangeArrowheads="1"/>
                </p:cNvSpPr>
                <p:nvPr/>
              </p:nvSpPr>
              <p:spPr bwMode="auto">
                <a:xfrm>
                  <a:off x="1828" y="2305"/>
                  <a:ext cx="12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38" name="Oval 1332"/>
                <p:cNvSpPr>
                  <a:spLocks noChangeArrowheads="1"/>
                </p:cNvSpPr>
                <p:nvPr/>
              </p:nvSpPr>
              <p:spPr bwMode="auto">
                <a:xfrm>
                  <a:off x="1748" y="2004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39" name="Oval 1333"/>
                <p:cNvSpPr>
                  <a:spLocks noChangeArrowheads="1"/>
                </p:cNvSpPr>
                <p:nvPr/>
              </p:nvSpPr>
              <p:spPr bwMode="auto">
                <a:xfrm>
                  <a:off x="1755" y="2009"/>
                  <a:ext cx="13" cy="11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40" name="Oval 1334"/>
                <p:cNvSpPr>
                  <a:spLocks noChangeArrowheads="1"/>
                </p:cNvSpPr>
                <p:nvPr/>
              </p:nvSpPr>
              <p:spPr bwMode="auto">
                <a:xfrm>
                  <a:off x="1740" y="1860"/>
                  <a:ext cx="30" cy="3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41" name="Oval 1335"/>
                <p:cNvSpPr>
                  <a:spLocks noChangeArrowheads="1"/>
                </p:cNvSpPr>
                <p:nvPr/>
              </p:nvSpPr>
              <p:spPr bwMode="auto">
                <a:xfrm>
                  <a:off x="1748" y="1865"/>
                  <a:ext cx="10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42" name="Oval 1336"/>
                <p:cNvSpPr>
                  <a:spLocks noChangeArrowheads="1"/>
                </p:cNvSpPr>
                <p:nvPr/>
              </p:nvSpPr>
              <p:spPr bwMode="auto">
                <a:xfrm>
                  <a:off x="1720" y="1886"/>
                  <a:ext cx="33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43" name="Oval 1337"/>
                <p:cNvSpPr>
                  <a:spLocks noChangeArrowheads="1"/>
                </p:cNvSpPr>
                <p:nvPr/>
              </p:nvSpPr>
              <p:spPr bwMode="auto">
                <a:xfrm>
                  <a:off x="1728" y="1892"/>
                  <a:ext cx="12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44" name="Oval 1338"/>
                <p:cNvSpPr>
                  <a:spLocks noChangeArrowheads="1"/>
                </p:cNvSpPr>
                <p:nvPr/>
              </p:nvSpPr>
              <p:spPr bwMode="auto">
                <a:xfrm>
                  <a:off x="1503" y="1956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45" name="Oval 1339"/>
                <p:cNvSpPr>
                  <a:spLocks noChangeArrowheads="1"/>
                </p:cNvSpPr>
                <p:nvPr/>
              </p:nvSpPr>
              <p:spPr bwMode="auto">
                <a:xfrm>
                  <a:off x="1510" y="1961"/>
                  <a:ext cx="10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46" name="Oval 1340"/>
                <p:cNvSpPr>
                  <a:spLocks noChangeArrowheads="1"/>
                </p:cNvSpPr>
                <p:nvPr/>
              </p:nvSpPr>
              <p:spPr bwMode="auto">
                <a:xfrm>
                  <a:off x="1443" y="1950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47" name="Oval 1341"/>
                <p:cNvSpPr>
                  <a:spLocks noChangeArrowheads="1"/>
                </p:cNvSpPr>
                <p:nvPr/>
              </p:nvSpPr>
              <p:spPr bwMode="auto">
                <a:xfrm>
                  <a:off x="1450" y="1956"/>
                  <a:ext cx="13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48" name="Oval 1342"/>
                <p:cNvSpPr>
                  <a:spLocks noChangeArrowheads="1"/>
                </p:cNvSpPr>
                <p:nvPr/>
              </p:nvSpPr>
              <p:spPr bwMode="auto">
                <a:xfrm>
                  <a:off x="1450" y="1985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49" name="Oval 1343"/>
                <p:cNvSpPr>
                  <a:spLocks noChangeArrowheads="1"/>
                </p:cNvSpPr>
                <p:nvPr/>
              </p:nvSpPr>
              <p:spPr bwMode="auto">
                <a:xfrm>
                  <a:off x="1455" y="1990"/>
                  <a:ext cx="13" cy="1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50" name="Oval 1344"/>
                <p:cNvSpPr>
                  <a:spLocks noChangeArrowheads="1"/>
                </p:cNvSpPr>
                <p:nvPr/>
              </p:nvSpPr>
              <p:spPr bwMode="auto">
                <a:xfrm>
                  <a:off x="1128" y="2177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51" name="Oval 1345"/>
                <p:cNvSpPr>
                  <a:spLocks noChangeArrowheads="1"/>
                </p:cNvSpPr>
                <p:nvPr/>
              </p:nvSpPr>
              <p:spPr bwMode="auto">
                <a:xfrm>
                  <a:off x="1133" y="2182"/>
                  <a:ext cx="12" cy="1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52" name="Oval 1346"/>
                <p:cNvSpPr>
                  <a:spLocks noChangeArrowheads="1"/>
                </p:cNvSpPr>
                <p:nvPr/>
              </p:nvSpPr>
              <p:spPr bwMode="auto">
                <a:xfrm>
                  <a:off x="1120" y="2113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53" name="Oval 1347"/>
                <p:cNvSpPr>
                  <a:spLocks noChangeArrowheads="1"/>
                </p:cNvSpPr>
                <p:nvPr/>
              </p:nvSpPr>
              <p:spPr bwMode="auto">
                <a:xfrm>
                  <a:off x="1125" y="2118"/>
                  <a:ext cx="13" cy="1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54" name="Oval 1348"/>
                <p:cNvSpPr>
                  <a:spLocks noChangeArrowheads="1"/>
                </p:cNvSpPr>
                <p:nvPr/>
              </p:nvSpPr>
              <p:spPr bwMode="auto">
                <a:xfrm>
                  <a:off x="1100" y="2374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55" name="Oval 1349"/>
                <p:cNvSpPr>
                  <a:spLocks noChangeArrowheads="1"/>
                </p:cNvSpPr>
                <p:nvPr/>
              </p:nvSpPr>
              <p:spPr bwMode="auto">
                <a:xfrm>
                  <a:off x="1105" y="2380"/>
                  <a:ext cx="13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56" name="Oval 1350"/>
                <p:cNvSpPr>
                  <a:spLocks noChangeArrowheads="1"/>
                </p:cNvSpPr>
                <p:nvPr/>
              </p:nvSpPr>
              <p:spPr bwMode="auto">
                <a:xfrm>
                  <a:off x="1128" y="2366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57" name="Oval 1351"/>
                <p:cNvSpPr>
                  <a:spLocks noChangeArrowheads="1"/>
                </p:cNvSpPr>
                <p:nvPr/>
              </p:nvSpPr>
              <p:spPr bwMode="auto">
                <a:xfrm>
                  <a:off x="1135" y="2372"/>
                  <a:ext cx="13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58" name="Oval 1352"/>
                <p:cNvSpPr>
                  <a:spLocks noChangeArrowheads="1"/>
                </p:cNvSpPr>
                <p:nvPr/>
              </p:nvSpPr>
              <p:spPr bwMode="auto">
                <a:xfrm>
                  <a:off x="1158" y="2366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59" name="Oval 1353"/>
                <p:cNvSpPr>
                  <a:spLocks noChangeArrowheads="1"/>
                </p:cNvSpPr>
                <p:nvPr/>
              </p:nvSpPr>
              <p:spPr bwMode="auto">
                <a:xfrm>
                  <a:off x="1165" y="2372"/>
                  <a:ext cx="13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60" name="Oval 1354"/>
                <p:cNvSpPr>
                  <a:spLocks noChangeArrowheads="1"/>
                </p:cNvSpPr>
                <p:nvPr/>
              </p:nvSpPr>
              <p:spPr bwMode="auto">
                <a:xfrm>
                  <a:off x="1548" y="2318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61" name="Oval 1355"/>
                <p:cNvSpPr>
                  <a:spLocks noChangeArrowheads="1"/>
                </p:cNvSpPr>
                <p:nvPr/>
              </p:nvSpPr>
              <p:spPr bwMode="auto">
                <a:xfrm>
                  <a:off x="1553" y="2324"/>
                  <a:ext cx="12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62" name="Oval 1356"/>
                <p:cNvSpPr>
                  <a:spLocks noChangeArrowheads="1"/>
                </p:cNvSpPr>
                <p:nvPr/>
              </p:nvSpPr>
              <p:spPr bwMode="auto">
                <a:xfrm>
                  <a:off x="1575" y="2308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63" name="Oval 1357"/>
                <p:cNvSpPr>
                  <a:spLocks noChangeArrowheads="1"/>
                </p:cNvSpPr>
                <p:nvPr/>
              </p:nvSpPr>
              <p:spPr bwMode="auto">
                <a:xfrm>
                  <a:off x="1580" y="2313"/>
                  <a:ext cx="13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64" name="Oval 1358"/>
                <p:cNvSpPr>
                  <a:spLocks noChangeArrowheads="1"/>
                </p:cNvSpPr>
                <p:nvPr/>
              </p:nvSpPr>
              <p:spPr bwMode="auto">
                <a:xfrm>
                  <a:off x="1693" y="1868"/>
                  <a:ext cx="32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65" name="Oval 1359"/>
                <p:cNvSpPr>
                  <a:spLocks noChangeArrowheads="1"/>
                </p:cNvSpPr>
                <p:nvPr/>
              </p:nvSpPr>
              <p:spPr bwMode="auto">
                <a:xfrm>
                  <a:off x="1700" y="1873"/>
                  <a:ext cx="13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66" name="Oval 1360"/>
                <p:cNvSpPr>
                  <a:spLocks noChangeArrowheads="1"/>
                </p:cNvSpPr>
                <p:nvPr/>
              </p:nvSpPr>
              <p:spPr bwMode="auto">
                <a:xfrm>
                  <a:off x="1768" y="1841"/>
                  <a:ext cx="30" cy="3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67" name="Oval 1361"/>
                <p:cNvSpPr>
                  <a:spLocks noChangeArrowheads="1"/>
                </p:cNvSpPr>
                <p:nvPr/>
              </p:nvSpPr>
              <p:spPr bwMode="auto">
                <a:xfrm>
                  <a:off x="1775" y="1846"/>
                  <a:ext cx="10" cy="1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68" name="Oval 1362"/>
                <p:cNvSpPr>
                  <a:spLocks noChangeArrowheads="1"/>
                </p:cNvSpPr>
                <p:nvPr/>
              </p:nvSpPr>
              <p:spPr bwMode="auto">
                <a:xfrm>
                  <a:off x="1790" y="1820"/>
                  <a:ext cx="33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69" name="Oval 1363"/>
                <p:cNvSpPr>
                  <a:spLocks noChangeArrowheads="1"/>
                </p:cNvSpPr>
                <p:nvPr/>
              </p:nvSpPr>
              <p:spPr bwMode="auto">
                <a:xfrm>
                  <a:off x="1798" y="1825"/>
                  <a:ext cx="12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70" name="Oval 1364"/>
                <p:cNvSpPr>
                  <a:spLocks noChangeArrowheads="1"/>
                </p:cNvSpPr>
                <p:nvPr/>
              </p:nvSpPr>
              <p:spPr bwMode="auto">
                <a:xfrm>
                  <a:off x="1473" y="1942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71" name="Oval 1365"/>
                <p:cNvSpPr>
                  <a:spLocks noChangeArrowheads="1"/>
                </p:cNvSpPr>
                <p:nvPr/>
              </p:nvSpPr>
              <p:spPr bwMode="auto">
                <a:xfrm>
                  <a:off x="1480" y="1948"/>
                  <a:ext cx="13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72" name="Oval 1366"/>
                <p:cNvSpPr>
                  <a:spLocks noChangeArrowheads="1"/>
                </p:cNvSpPr>
                <p:nvPr/>
              </p:nvSpPr>
              <p:spPr bwMode="auto">
                <a:xfrm>
                  <a:off x="1515" y="1988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73" name="Oval 1367"/>
                <p:cNvSpPr>
                  <a:spLocks noChangeArrowheads="1"/>
                </p:cNvSpPr>
                <p:nvPr/>
              </p:nvSpPr>
              <p:spPr bwMode="auto">
                <a:xfrm>
                  <a:off x="1523" y="1993"/>
                  <a:ext cx="12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74" name="Oval 1368"/>
                <p:cNvSpPr>
                  <a:spLocks noChangeArrowheads="1"/>
                </p:cNvSpPr>
                <p:nvPr/>
              </p:nvSpPr>
              <p:spPr bwMode="auto">
                <a:xfrm>
                  <a:off x="1598" y="1940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75" name="Oval 1369"/>
                <p:cNvSpPr>
                  <a:spLocks noChangeArrowheads="1"/>
                </p:cNvSpPr>
                <p:nvPr/>
              </p:nvSpPr>
              <p:spPr bwMode="auto">
                <a:xfrm>
                  <a:off x="1605" y="1945"/>
                  <a:ext cx="13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76" name="Oval 1370"/>
                <p:cNvSpPr>
                  <a:spLocks noChangeArrowheads="1"/>
                </p:cNvSpPr>
                <p:nvPr/>
              </p:nvSpPr>
              <p:spPr bwMode="auto">
                <a:xfrm>
                  <a:off x="1945" y="1828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77" name="Oval 1371"/>
                <p:cNvSpPr>
                  <a:spLocks noChangeArrowheads="1"/>
                </p:cNvSpPr>
                <p:nvPr/>
              </p:nvSpPr>
              <p:spPr bwMode="auto">
                <a:xfrm>
                  <a:off x="1953" y="1833"/>
                  <a:ext cx="12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78" name="Oval 1372"/>
                <p:cNvSpPr>
                  <a:spLocks noChangeArrowheads="1"/>
                </p:cNvSpPr>
                <p:nvPr/>
              </p:nvSpPr>
              <p:spPr bwMode="auto">
                <a:xfrm>
                  <a:off x="1043" y="2254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79" name="Oval 1373"/>
                <p:cNvSpPr>
                  <a:spLocks noChangeArrowheads="1"/>
                </p:cNvSpPr>
                <p:nvPr/>
              </p:nvSpPr>
              <p:spPr bwMode="auto">
                <a:xfrm>
                  <a:off x="1050" y="2260"/>
                  <a:ext cx="13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80" name="Oval 1374"/>
                <p:cNvSpPr>
                  <a:spLocks noChangeArrowheads="1"/>
                </p:cNvSpPr>
                <p:nvPr/>
              </p:nvSpPr>
              <p:spPr bwMode="auto">
                <a:xfrm>
                  <a:off x="1423" y="2004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81" name="Oval 1375"/>
                <p:cNvSpPr>
                  <a:spLocks noChangeArrowheads="1"/>
                </p:cNvSpPr>
                <p:nvPr/>
              </p:nvSpPr>
              <p:spPr bwMode="auto">
                <a:xfrm>
                  <a:off x="1430" y="2009"/>
                  <a:ext cx="13" cy="11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82" name="Oval 1376"/>
                <p:cNvSpPr>
                  <a:spLocks noChangeArrowheads="1"/>
                </p:cNvSpPr>
                <p:nvPr/>
              </p:nvSpPr>
              <p:spPr bwMode="auto">
                <a:xfrm>
                  <a:off x="1273" y="2070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83" name="Oval 1377"/>
                <p:cNvSpPr>
                  <a:spLocks noChangeArrowheads="1"/>
                </p:cNvSpPr>
                <p:nvPr/>
              </p:nvSpPr>
              <p:spPr bwMode="auto">
                <a:xfrm>
                  <a:off x="1280" y="2076"/>
                  <a:ext cx="13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84" name="Oval 1378"/>
                <p:cNvSpPr>
                  <a:spLocks noChangeArrowheads="1"/>
                </p:cNvSpPr>
                <p:nvPr/>
              </p:nvSpPr>
              <p:spPr bwMode="auto">
                <a:xfrm>
                  <a:off x="1135" y="2145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85" name="Oval 1379"/>
                <p:cNvSpPr>
                  <a:spLocks noChangeArrowheads="1"/>
                </p:cNvSpPr>
                <p:nvPr/>
              </p:nvSpPr>
              <p:spPr bwMode="auto">
                <a:xfrm>
                  <a:off x="1143" y="2150"/>
                  <a:ext cx="10" cy="1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86" name="Oval 1380"/>
                <p:cNvSpPr>
                  <a:spLocks noChangeArrowheads="1"/>
                </p:cNvSpPr>
                <p:nvPr/>
              </p:nvSpPr>
              <p:spPr bwMode="auto">
                <a:xfrm>
                  <a:off x="1098" y="2196"/>
                  <a:ext cx="30" cy="3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87" name="Oval 1381"/>
                <p:cNvSpPr>
                  <a:spLocks noChangeArrowheads="1"/>
                </p:cNvSpPr>
                <p:nvPr/>
              </p:nvSpPr>
              <p:spPr bwMode="auto">
                <a:xfrm>
                  <a:off x="1105" y="2201"/>
                  <a:ext cx="13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88" name="Oval 1382"/>
                <p:cNvSpPr>
                  <a:spLocks noChangeArrowheads="1"/>
                </p:cNvSpPr>
                <p:nvPr/>
              </p:nvSpPr>
              <p:spPr bwMode="auto">
                <a:xfrm>
                  <a:off x="1073" y="2361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89" name="Oval 1383"/>
                <p:cNvSpPr>
                  <a:spLocks noChangeArrowheads="1"/>
                </p:cNvSpPr>
                <p:nvPr/>
              </p:nvSpPr>
              <p:spPr bwMode="auto">
                <a:xfrm>
                  <a:off x="1080" y="2366"/>
                  <a:ext cx="13" cy="11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90" name="Oval 1384"/>
                <p:cNvSpPr>
                  <a:spLocks noChangeArrowheads="1"/>
                </p:cNvSpPr>
                <p:nvPr/>
              </p:nvSpPr>
              <p:spPr bwMode="auto">
                <a:xfrm>
                  <a:off x="968" y="2209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91" name="Oval 1385"/>
                <p:cNvSpPr>
                  <a:spLocks noChangeArrowheads="1"/>
                </p:cNvSpPr>
                <p:nvPr/>
              </p:nvSpPr>
              <p:spPr bwMode="auto">
                <a:xfrm>
                  <a:off x="973" y="2214"/>
                  <a:ext cx="12" cy="1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92" name="Oval 1386"/>
                <p:cNvSpPr>
                  <a:spLocks noChangeArrowheads="1"/>
                </p:cNvSpPr>
                <p:nvPr/>
              </p:nvSpPr>
              <p:spPr bwMode="auto">
                <a:xfrm>
                  <a:off x="1358" y="2318"/>
                  <a:ext cx="30" cy="3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93" name="Oval 1387"/>
                <p:cNvSpPr>
                  <a:spLocks noChangeArrowheads="1"/>
                </p:cNvSpPr>
                <p:nvPr/>
              </p:nvSpPr>
              <p:spPr bwMode="auto">
                <a:xfrm>
                  <a:off x="1365" y="2324"/>
                  <a:ext cx="13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94" name="Oval 1388"/>
                <p:cNvSpPr>
                  <a:spLocks noChangeArrowheads="1"/>
                </p:cNvSpPr>
                <p:nvPr/>
              </p:nvSpPr>
              <p:spPr bwMode="auto">
                <a:xfrm>
                  <a:off x="1523" y="2340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95" name="Oval 1389"/>
                <p:cNvSpPr>
                  <a:spLocks noChangeArrowheads="1"/>
                </p:cNvSpPr>
                <p:nvPr/>
              </p:nvSpPr>
              <p:spPr bwMode="auto">
                <a:xfrm>
                  <a:off x="1528" y="2345"/>
                  <a:ext cx="12" cy="11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96" name="Oval 1390"/>
                <p:cNvSpPr>
                  <a:spLocks noChangeArrowheads="1"/>
                </p:cNvSpPr>
                <p:nvPr/>
              </p:nvSpPr>
              <p:spPr bwMode="auto">
                <a:xfrm>
                  <a:off x="1745" y="2276"/>
                  <a:ext cx="30" cy="3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97" name="Oval 1391"/>
                <p:cNvSpPr>
                  <a:spLocks noChangeArrowheads="1"/>
                </p:cNvSpPr>
                <p:nvPr/>
              </p:nvSpPr>
              <p:spPr bwMode="auto">
                <a:xfrm>
                  <a:off x="1753" y="2281"/>
                  <a:ext cx="10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98" name="Oval 1392"/>
                <p:cNvSpPr>
                  <a:spLocks noChangeArrowheads="1"/>
                </p:cNvSpPr>
                <p:nvPr/>
              </p:nvSpPr>
              <p:spPr bwMode="auto">
                <a:xfrm>
                  <a:off x="1935" y="2281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999" name="Oval 1393"/>
                <p:cNvSpPr>
                  <a:spLocks noChangeArrowheads="1"/>
                </p:cNvSpPr>
                <p:nvPr/>
              </p:nvSpPr>
              <p:spPr bwMode="auto">
                <a:xfrm>
                  <a:off x="1943" y="2286"/>
                  <a:ext cx="10" cy="11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00" name="Oval 1394"/>
                <p:cNvSpPr>
                  <a:spLocks noChangeArrowheads="1"/>
                </p:cNvSpPr>
                <p:nvPr/>
              </p:nvSpPr>
              <p:spPr bwMode="auto">
                <a:xfrm>
                  <a:off x="2023" y="1825"/>
                  <a:ext cx="32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01" name="Oval 1395"/>
                <p:cNvSpPr>
                  <a:spLocks noChangeArrowheads="1"/>
                </p:cNvSpPr>
                <p:nvPr/>
              </p:nvSpPr>
              <p:spPr bwMode="auto">
                <a:xfrm>
                  <a:off x="2030" y="1830"/>
                  <a:ext cx="13" cy="1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02" name="Oval 1396"/>
                <p:cNvSpPr>
                  <a:spLocks noChangeArrowheads="1"/>
                </p:cNvSpPr>
                <p:nvPr/>
              </p:nvSpPr>
              <p:spPr bwMode="auto">
                <a:xfrm>
                  <a:off x="2023" y="1900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03" name="Oval 1397"/>
                <p:cNvSpPr>
                  <a:spLocks noChangeArrowheads="1"/>
                </p:cNvSpPr>
                <p:nvPr/>
              </p:nvSpPr>
              <p:spPr bwMode="auto">
                <a:xfrm>
                  <a:off x="2030" y="1905"/>
                  <a:ext cx="10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04" name="Oval 1398"/>
                <p:cNvSpPr>
                  <a:spLocks noChangeArrowheads="1"/>
                </p:cNvSpPr>
                <p:nvPr/>
              </p:nvSpPr>
              <p:spPr bwMode="auto">
                <a:xfrm>
                  <a:off x="2083" y="1969"/>
                  <a:ext cx="32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05" name="Oval 1399"/>
                <p:cNvSpPr>
                  <a:spLocks noChangeArrowheads="1"/>
                </p:cNvSpPr>
                <p:nvPr/>
              </p:nvSpPr>
              <p:spPr bwMode="auto">
                <a:xfrm>
                  <a:off x="2090" y="1974"/>
                  <a:ext cx="13" cy="1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06" name="Oval 1400"/>
                <p:cNvSpPr>
                  <a:spLocks noChangeArrowheads="1"/>
                </p:cNvSpPr>
                <p:nvPr/>
              </p:nvSpPr>
              <p:spPr bwMode="auto">
                <a:xfrm>
                  <a:off x="2053" y="1956"/>
                  <a:ext cx="32" cy="3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07" name="Oval 1401"/>
                <p:cNvSpPr>
                  <a:spLocks noChangeArrowheads="1"/>
                </p:cNvSpPr>
                <p:nvPr/>
              </p:nvSpPr>
              <p:spPr bwMode="auto">
                <a:xfrm>
                  <a:off x="2060" y="1964"/>
                  <a:ext cx="13" cy="1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08" name="Oval 1402"/>
                <p:cNvSpPr>
                  <a:spLocks noChangeArrowheads="1"/>
                </p:cNvSpPr>
                <p:nvPr/>
              </p:nvSpPr>
              <p:spPr bwMode="auto">
                <a:xfrm>
                  <a:off x="2038" y="1926"/>
                  <a:ext cx="32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09" name="Oval 1403"/>
                <p:cNvSpPr>
                  <a:spLocks noChangeArrowheads="1"/>
                </p:cNvSpPr>
                <p:nvPr/>
              </p:nvSpPr>
              <p:spPr bwMode="auto">
                <a:xfrm>
                  <a:off x="2045" y="1932"/>
                  <a:ext cx="13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10" name="Oval 1404"/>
                <p:cNvSpPr>
                  <a:spLocks noChangeArrowheads="1"/>
                </p:cNvSpPr>
                <p:nvPr/>
              </p:nvSpPr>
              <p:spPr bwMode="auto">
                <a:xfrm>
                  <a:off x="2043" y="1873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11" name="Oval 1405"/>
                <p:cNvSpPr>
                  <a:spLocks noChangeArrowheads="1"/>
                </p:cNvSpPr>
                <p:nvPr/>
              </p:nvSpPr>
              <p:spPr bwMode="auto">
                <a:xfrm>
                  <a:off x="2048" y="1878"/>
                  <a:ext cx="12" cy="1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12" name="Freeform 1406"/>
                <p:cNvSpPr/>
                <p:nvPr/>
              </p:nvSpPr>
              <p:spPr bwMode="auto">
                <a:xfrm>
                  <a:off x="2105" y="2086"/>
                  <a:ext cx="28" cy="32"/>
                </a:xfrm>
                <a:custGeom>
                  <a:avLst/>
                  <a:gdLst>
                    <a:gd name="T0" fmla="*/ 97 w 11"/>
                    <a:gd name="T1" fmla="*/ 0 h 12"/>
                    <a:gd name="T2" fmla="*/ 0 w 11"/>
                    <a:gd name="T3" fmla="*/ 115 h 12"/>
                    <a:gd name="T4" fmla="*/ 97 w 11"/>
                    <a:gd name="T5" fmla="*/ 227 h 12"/>
                    <a:gd name="T6" fmla="*/ 163 w 11"/>
                    <a:gd name="T7" fmla="*/ 205 h 12"/>
                    <a:gd name="T8" fmla="*/ 181 w 11"/>
                    <a:gd name="T9" fmla="*/ 56 h 12"/>
                    <a:gd name="T10" fmla="*/ 97 w 11"/>
                    <a:gd name="T11" fmla="*/ 0 h 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1" h="12">
                      <a:moveTo>
                        <a:pt x="6" y="0"/>
                      </a:moveTo>
                      <a:cubicBezTo>
                        <a:pt x="3" y="0"/>
                        <a:pt x="0" y="2"/>
                        <a:pt x="0" y="6"/>
                      </a:cubicBezTo>
                      <a:cubicBezTo>
                        <a:pt x="0" y="9"/>
                        <a:pt x="3" y="12"/>
                        <a:pt x="6" y="12"/>
                      </a:cubicBezTo>
                      <a:cubicBezTo>
                        <a:pt x="8" y="12"/>
                        <a:pt x="9" y="11"/>
                        <a:pt x="10" y="11"/>
                      </a:cubicBezTo>
                      <a:cubicBezTo>
                        <a:pt x="10" y="8"/>
                        <a:pt x="11" y="5"/>
                        <a:pt x="11" y="3"/>
                      </a:cubicBezTo>
                      <a:cubicBezTo>
                        <a:pt x="10" y="1"/>
                        <a:pt x="8" y="0"/>
                        <a:pt x="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13" name="Oval 1407"/>
                <p:cNvSpPr>
                  <a:spLocks noChangeArrowheads="1"/>
                </p:cNvSpPr>
                <p:nvPr/>
              </p:nvSpPr>
              <p:spPr bwMode="auto">
                <a:xfrm>
                  <a:off x="2113" y="2092"/>
                  <a:ext cx="12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14" name="Oval 1408"/>
                <p:cNvSpPr>
                  <a:spLocks noChangeArrowheads="1"/>
                </p:cNvSpPr>
                <p:nvPr/>
              </p:nvSpPr>
              <p:spPr bwMode="auto">
                <a:xfrm>
                  <a:off x="2018" y="2124"/>
                  <a:ext cx="30" cy="3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15" name="Oval 1409"/>
                <p:cNvSpPr>
                  <a:spLocks noChangeArrowheads="1"/>
                </p:cNvSpPr>
                <p:nvPr/>
              </p:nvSpPr>
              <p:spPr bwMode="auto">
                <a:xfrm>
                  <a:off x="2025" y="2129"/>
                  <a:ext cx="10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16" name="Oval 1410"/>
                <p:cNvSpPr>
                  <a:spLocks noChangeArrowheads="1"/>
                </p:cNvSpPr>
                <p:nvPr/>
              </p:nvSpPr>
              <p:spPr bwMode="auto">
                <a:xfrm>
                  <a:off x="2038" y="2100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17" name="Oval 1411"/>
                <p:cNvSpPr>
                  <a:spLocks noChangeArrowheads="1"/>
                </p:cNvSpPr>
                <p:nvPr/>
              </p:nvSpPr>
              <p:spPr bwMode="auto">
                <a:xfrm>
                  <a:off x="2045" y="2105"/>
                  <a:ext cx="10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18" name="Oval 1412"/>
                <p:cNvSpPr>
                  <a:spLocks noChangeArrowheads="1"/>
                </p:cNvSpPr>
                <p:nvPr/>
              </p:nvSpPr>
              <p:spPr bwMode="auto">
                <a:xfrm>
                  <a:off x="2038" y="2065"/>
                  <a:ext cx="32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19" name="Oval 1413"/>
                <p:cNvSpPr>
                  <a:spLocks noChangeArrowheads="1"/>
                </p:cNvSpPr>
                <p:nvPr/>
              </p:nvSpPr>
              <p:spPr bwMode="auto">
                <a:xfrm>
                  <a:off x="2045" y="2070"/>
                  <a:ext cx="13" cy="1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20" name="Oval 1414"/>
                <p:cNvSpPr>
                  <a:spLocks noChangeArrowheads="1"/>
                </p:cNvSpPr>
                <p:nvPr/>
              </p:nvSpPr>
              <p:spPr bwMode="auto">
                <a:xfrm>
                  <a:off x="2008" y="2220"/>
                  <a:ext cx="32" cy="3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21" name="Oval 1415"/>
                <p:cNvSpPr>
                  <a:spLocks noChangeArrowheads="1"/>
                </p:cNvSpPr>
                <p:nvPr/>
              </p:nvSpPr>
              <p:spPr bwMode="auto">
                <a:xfrm>
                  <a:off x="2015" y="2225"/>
                  <a:ext cx="13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22" name="Oval 1416"/>
                <p:cNvSpPr>
                  <a:spLocks noChangeArrowheads="1"/>
                </p:cNvSpPr>
                <p:nvPr/>
              </p:nvSpPr>
              <p:spPr bwMode="auto">
                <a:xfrm>
                  <a:off x="1818" y="1801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23" name="Oval 1417"/>
                <p:cNvSpPr>
                  <a:spLocks noChangeArrowheads="1"/>
                </p:cNvSpPr>
                <p:nvPr/>
              </p:nvSpPr>
              <p:spPr bwMode="auto">
                <a:xfrm>
                  <a:off x="1825" y="1806"/>
                  <a:ext cx="10" cy="1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24" name="Oval 1418"/>
                <p:cNvSpPr>
                  <a:spLocks noChangeArrowheads="1"/>
                </p:cNvSpPr>
                <p:nvPr/>
              </p:nvSpPr>
              <p:spPr bwMode="auto">
                <a:xfrm>
                  <a:off x="1668" y="1854"/>
                  <a:ext cx="30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25" name="Oval 1419"/>
                <p:cNvSpPr>
                  <a:spLocks noChangeArrowheads="1"/>
                </p:cNvSpPr>
                <p:nvPr/>
              </p:nvSpPr>
              <p:spPr bwMode="auto">
                <a:xfrm>
                  <a:off x="1675" y="1860"/>
                  <a:ext cx="10" cy="1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26" name="Oval 1420"/>
                <p:cNvSpPr>
                  <a:spLocks noChangeArrowheads="1"/>
                </p:cNvSpPr>
                <p:nvPr/>
              </p:nvSpPr>
              <p:spPr bwMode="auto">
                <a:xfrm>
                  <a:off x="1693" y="1921"/>
                  <a:ext cx="32" cy="3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27" name="Oval 1421"/>
                <p:cNvSpPr>
                  <a:spLocks noChangeArrowheads="1"/>
                </p:cNvSpPr>
                <p:nvPr/>
              </p:nvSpPr>
              <p:spPr bwMode="auto">
                <a:xfrm>
                  <a:off x="1700" y="1926"/>
                  <a:ext cx="13" cy="1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28" name="Oval 1422"/>
                <p:cNvSpPr>
                  <a:spLocks noChangeArrowheads="1"/>
                </p:cNvSpPr>
                <p:nvPr/>
              </p:nvSpPr>
              <p:spPr bwMode="auto">
                <a:xfrm>
                  <a:off x="1708" y="2326"/>
                  <a:ext cx="32" cy="3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29" name="Oval 1423"/>
                <p:cNvSpPr>
                  <a:spLocks noChangeArrowheads="1"/>
                </p:cNvSpPr>
                <p:nvPr/>
              </p:nvSpPr>
              <p:spPr bwMode="auto">
                <a:xfrm>
                  <a:off x="1715" y="2332"/>
                  <a:ext cx="13" cy="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1030" name="Freeform 1424"/>
                <p:cNvSpPr/>
                <p:nvPr/>
              </p:nvSpPr>
              <p:spPr bwMode="auto">
                <a:xfrm>
                  <a:off x="2145" y="1236"/>
                  <a:ext cx="245" cy="317"/>
                </a:xfrm>
                <a:custGeom>
                  <a:avLst/>
                  <a:gdLst>
                    <a:gd name="T0" fmla="*/ 1458 w 98"/>
                    <a:gd name="T1" fmla="*/ 21 h 119"/>
                    <a:gd name="T2" fmla="*/ 1250 w 98"/>
                    <a:gd name="T3" fmla="*/ 623 h 119"/>
                    <a:gd name="T4" fmla="*/ 1113 w 98"/>
                    <a:gd name="T5" fmla="*/ 1151 h 119"/>
                    <a:gd name="T6" fmla="*/ 738 w 98"/>
                    <a:gd name="T7" fmla="*/ 1377 h 119"/>
                    <a:gd name="T8" fmla="*/ 395 w 98"/>
                    <a:gd name="T9" fmla="*/ 1532 h 119"/>
                    <a:gd name="T10" fmla="*/ 95 w 98"/>
                    <a:gd name="T11" fmla="*/ 1987 h 119"/>
                    <a:gd name="T12" fmla="*/ 0 w 98"/>
                    <a:gd name="T13" fmla="*/ 2158 h 119"/>
                    <a:gd name="T14" fmla="*/ 20 w 98"/>
                    <a:gd name="T15" fmla="*/ 2227 h 119"/>
                    <a:gd name="T16" fmla="*/ 83 w 98"/>
                    <a:gd name="T17" fmla="*/ 2214 h 119"/>
                    <a:gd name="T18" fmla="*/ 175 w 98"/>
                    <a:gd name="T19" fmla="*/ 2043 h 119"/>
                    <a:gd name="T20" fmla="*/ 458 w 98"/>
                    <a:gd name="T21" fmla="*/ 1625 h 119"/>
                    <a:gd name="T22" fmla="*/ 750 w 98"/>
                    <a:gd name="T23" fmla="*/ 1489 h 119"/>
                    <a:gd name="T24" fmla="*/ 1188 w 98"/>
                    <a:gd name="T25" fmla="*/ 1228 h 119"/>
                    <a:gd name="T26" fmla="*/ 1345 w 98"/>
                    <a:gd name="T27" fmla="*/ 623 h 119"/>
                    <a:gd name="T28" fmla="*/ 1500 w 98"/>
                    <a:gd name="T29" fmla="*/ 115 h 119"/>
                    <a:gd name="T30" fmla="*/ 1520 w 98"/>
                    <a:gd name="T31" fmla="*/ 35 h 119"/>
                    <a:gd name="T32" fmla="*/ 1458 w 98"/>
                    <a:gd name="T33" fmla="*/ 21 h 11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98" h="119">
                      <a:moveTo>
                        <a:pt x="93" y="1"/>
                      </a:moveTo>
                      <a:cubicBezTo>
                        <a:pt x="80" y="9"/>
                        <a:pt x="80" y="21"/>
                        <a:pt x="80" y="33"/>
                      </a:cubicBezTo>
                      <a:cubicBezTo>
                        <a:pt x="80" y="43"/>
                        <a:pt x="79" y="53"/>
                        <a:pt x="71" y="61"/>
                      </a:cubicBezTo>
                      <a:cubicBezTo>
                        <a:pt x="64" y="68"/>
                        <a:pt x="56" y="70"/>
                        <a:pt x="47" y="73"/>
                      </a:cubicBezTo>
                      <a:cubicBezTo>
                        <a:pt x="40" y="75"/>
                        <a:pt x="32" y="77"/>
                        <a:pt x="25" y="81"/>
                      </a:cubicBezTo>
                      <a:cubicBezTo>
                        <a:pt x="17" y="87"/>
                        <a:pt x="11" y="96"/>
                        <a:pt x="6" y="105"/>
                      </a:cubicBezTo>
                      <a:cubicBezTo>
                        <a:pt x="0" y="114"/>
                        <a:pt x="0" y="114"/>
                        <a:pt x="0" y="114"/>
                      </a:cubicBezTo>
                      <a:cubicBezTo>
                        <a:pt x="0" y="115"/>
                        <a:pt x="0" y="117"/>
                        <a:pt x="1" y="118"/>
                      </a:cubicBezTo>
                      <a:cubicBezTo>
                        <a:pt x="3" y="119"/>
                        <a:pt x="4" y="119"/>
                        <a:pt x="5" y="117"/>
                      </a:cubicBezTo>
                      <a:cubicBezTo>
                        <a:pt x="11" y="108"/>
                        <a:pt x="11" y="108"/>
                        <a:pt x="11" y="108"/>
                      </a:cubicBezTo>
                      <a:cubicBezTo>
                        <a:pt x="16" y="100"/>
                        <a:pt x="21" y="91"/>
                        <a:pt x="29" y="86"/>
                      </a:cubicBezTo>
                      <a:cubicBezTo>
                        <a:pt x="35" y="83"/>
                        <a:pt x="41" y="81"/>
                        <a:pt x="48" y="79"/>
                      </a:cubicBezTo>
                      <a:cubicBezTo>
                        <a:pt x="58" y="76"/>
                        <a:pt x="67" y="73"/>
                        <a:pt x="76" y="65"/>
                      </a:cubicBezTo>
                      <a:cubicBezTo>
                        <a:pt x="85" y="56"/>
                        <a:pt x="86" y="44"/>
                        <a:pt x="86" y="33"/>
                      </a:cubicBezTo>
                      <a:cubicBezTo>
                        <a:pt x="86" y="22"/>
                        <a:pt x="86" y="12"/>
                        <a:pt x="96" y="6"/>
                      </a:cubicBezTo>
                      <a:cubicBezTo>
                        <a:pt x="98" y="5"/>
                        <a:pt x="98" y="3"/>
                        <a:pt x="97" y="2"/>
                      </a:cubicBezTo>
                      <a:cubicBezTo>
                        <a:pt x="97" y="1"/>
                        <a:pt x="95" y="0"/>
                        <a:pt x="93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31" name="Freeform 1425"/>
                <p:cNvSpPr/>
                <p:nvPr/>
              </p:nvSpPr>
              <p:spPr bwMode="auto">
                <a:xfrm>
                  <a:off x="1843" y="1110"/>
                  <a:ext cx="157" cy="384"/>
                </a:xfrm>
                <a:custGeom>
                  <a:avLst/>
                  <a:gdLst>
                    <a:gd name="T0" fmla="*/ 75 w 63"/>
                    <a:gd name="T1" fmla="*/ 56 h 144"/>
                    <a:gd name="T2" fmla="*/ 496 w 63"/>
                    <a:gd name="T3" fmla="*/ 819 h 144"/>
                    <a:gd name="T4" fmla="*/ 850 w 63"/>
                    <a:gd name="T5" fmla="*/ 1251 h 144"/>
                    <a:gd name="T6" fmla="*/ 837 w 63"/>
                    <a:gd name="T7" fmla="*/ 1651 h 144"/>
                    <a:gd name="T8" fmla="*/ 807 w 63"/>
                    <a:gd name="T9" fmla="*/ 1992 h 144"/>
                    <a:gd name="T10" fmla="*/ 882 w 63"/>
                    <a:gd name="T11" fmla="*/ 2696 h 144"/>
                    <a:gd name="T12" fmla="*/ 944 w 63"/>
                    <a:gd name="T13" fmla="*/ 2731 h 144"/>
                    <a:gd name="T14" fmla="*/ 974 w 63"/>
                    <a:gd name="T15" fmla="*/ 2653 h 144"/>
                    <a:gd name="T16" fmla="*/ 900 w 63"/>
                    <a:gd name="T17" fmla="*/ 1992 h 144"/>
                    <a:gd name="T18" fmla="*/ 932 w 63"/>
                    <a:gd name="T19" fmla="*/ 1672 h 144"/>
                    <a:gd name="T20" fmla="*/ 944 w 63"/>
                    <a:gd name="T21" fmla="*/ 1229 h 144"/>
                    <a:gd name="T22" fmla="*/ 558 w 63"/>
                    <a:gd name="T23" fmla="*/ 717 h 144"/>
                    <a:gd name="T24" fmla="*/ 167 w 63"/>
                    <a:gd name="T25" fmla="*/ 93 h 144"/>
                    <a:gd name="T26" fmla="*/ 137 w 63"/>
                    <a:gd name="T27" fmla="*/ 21 h 144"/>
                    <a:gd name="T28" fmla="*/ 75 w 63"/>
                    <a:gd name="T29" fmla="*/ 56 h 14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63" h="144">
                      <a:moveTo>
                        <a:pt x="5" y="3"/>
                      </a:moveTo>
                      <a:cubicBezTo>
                        <a:pt x="0" y="19"/>
                        <a:pt x="17" y="32"/>
                        <a:pt x="32" y="43"/>
                      </a:cubicBezTo>
                      <a:cubicBezTo>
                        <a:pt x="43" y="51"/>
                        <a:pt x="53" y="59"/>
                        <a:pt x="55" y="66"/>
                      </a:cubicBezTo>
                      <a:cubicBezTo>
                        <a:pt x="56" y="71"/>
                        <a:pt x="55" y="79"/>
                        <a:pt x="54" y="87"/>
                      </a:cubicBezTo>
                      <a:cubicBezTo>
                        <a:pt x="53" y="94"/>
                        <a:pt x="52" y="100"/>
                        <a:pt x="52" y="105"/>
                      </a:cubicBezTo>
                      <a:cubicBezTo>
                        <a:pt x="52" y="118"/>
                        <a:pt x="53" y="130"/>
                        <a:pt x="57" y="142"/>
                      </a:cubicBezTo>
                      <a:cubicBezTo>
                        <a:pt x="58" y="144"/>
                        <a:pt x="59" y="144"/>
                        <a:pt x="61" y="144"/>
                      </a:cubicBezTo>
                      <a:cubicBezTo>
                        <a:pt x="62" y="143"/>
                        <a:pt x="63" y="142"/>
                        <a:pt x="63" y="140"/>
                      </a:cubicBezTo>
                      <a:cubicBezTo>
                        <a:pt x="59" y="129"/>
                        <a:pt x="58" y="117"/>
                        <a:pt x="58" y="105"/>
                      </a:cubicBezTo>
                      <a:cubicBezTo>
                        <a:pt x="58" y="100"/>
                        <a:pt x="59" y="94"/>
                        <a:pt x="60" y="88"/>
                      </a:cubicBezTo>
                      <a:cubicBezTo>
                        <a:pt x="61" y="80"/>
                        <a:pt x="63" y="71"/>
                        <a:pt x="61" y="65"/>
                      </a:cubicBezTo>
                      <a:cubicBezTo>
                        <a:pt x="59" y="55"/>
                        <a:pt x="48" y="47"/>
                        <a:pt x="36" y="38"/>
                      </a:cubicBezTo>
                      <a:cubicBezTo>
                        <a:pt x="22" y="28"/>
                        <a:pt x="7" y="17"/>
                        <a:pt x="11" y="5"/>
                      </a:cubicBezTo>
                      <a:cubicBezTo>
                        <a:pt x="11" y="3"/>
                        <a:pt x="10" y="1"/>
                        <a:pt x="9" y="1"/>
                      </a:cubicBezTo>
                      <a:cubicBezTo>
                        <a:pt x="7" y="0"/>
                        <a:pt x="6" y="1"/>
                        <a:pt x="5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32" name="Freeform 1426"/>
                <p:cNvSpPr/>
                <p:nvPr/>
              </p:nvSpPr>
              <p:spPr bwMode="auto">
                <a:xfrm>
                  <a:off x="1608" y="1172"/>
                  <a:ext cx="107" cy="362"/>
                </a:xfrm>
                <a:custGeom>
                  <a:avLst/>
                  <a:gdLst>
                    <a:gd name="T0" fmla="*/ 62 w 43"/>
                    <a:gd name="T1" fmla="*/ 21 h 136"/>
                    <a:gd name="T2" fmla="*/ 30 w 43"/>
                    <a:gd name="T3" fmla="*/ 77 h 136"/>
                    <a:gd name="T4" fmla="*/ 30 w 43"/>
                    <a:gd name="T5" fmla="*/ 1432 h 136"/>
                    <a:gd name="T6" fmla="*/ 30 w 43"/>
                    <a:gd name="T7" fmla="*/ 1544 h 136"/>
                    <a:gd name="T8" fmla="*/ 353 w 43"/>
                    <a:gd name="T9" fmla="*/ 2337 h 136"/>
                    <a:gd name="T10" fmla="*/ 570 w 43"/>
                    <a:gd name="T11" fmla="*/ 2545 h 136"/>
                    <a:gd name="T12" fmla="*/ 632 w 43"/>
                    <a:gd name="T13" fmla="*/ 2545 h 136"/>
                    <a:gd name="T14" fmla="*/ 632 w 43"/>
                    <a:gd name="T15" fmla="*/ 2473 h 136"/>
                    <a:gd name="T16" fmla="*/ 416 w 43"/>
                    <a:gd name="T17" fmla="*/ 2247 h 136"/>
                    <a:gd name="T18" fmla="*/ 124 w 43"/>
                    <a:gd name="T19" fmla="*/ 1565 h 136"/>
                    <a:gd name="T20" fmla="*/ 124 w 43"/>
                    <a:gd name="T21" fmla="*/ 1432 h 136"/>
                    <a:gd name="T22" fmla="*/ 105 w 43"/>
                    <a:gd name="T23" fmla="*/ 56 h 136"/>
                    <a:gd name="T24" fmla="*/ 62 w 43"/>
                    <a:gd name="T25" fmla="*/ 21 h 1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3" h="136">
                      <a:moveTo>
                        <a:pt x="4" y="1"/>
                      </a:moveTo>
                      <a:cubicBezTo>
                        <a:pt x="2" y="1"/>
                        <a:pt x="1" y="2"/>
                        <a:pt x="2" y="4"/>
                      </a:cubicBezTo>
                      <a:cubicBezTo>
                        <a:pt x="6" y="26"/>
                        <a:pt x="4" y="53"/>
                        <a:pt x="2" y="76"/>
                      </a:cubicBezTo>
                      <a:cubicBezTo>
                        <a:pt x="2" y="82"/>
                        <a:pt x="2" y="82"/>
                        <a:pt x="2" y="82"/>
                      </a:cubicBezTo>
                      <a:cubicBezTo>
                        <a:pt x="0" y="107"/>
                        <a:pt x="11" y="115"/>
                        <a:pt x="23" y="124"/>
                      </a:cubicBezTo>
                      <a:cubicBezTo>
                        <a:pt x="28" y="127"/>
                        <a:pt x="32" y="130"/>
                        <a:pt x="37" y="135"/>
                      </a:cubicBezTo>
                      <a:cubicBezTo>
                        <a:pt x="38" y="136"/>
                        <a:pt x="40" y="136"/>
                        <a:pt x="41" y="135"/>
                      </a:cubicBezTo>
                      <a:cubicBezTo>
                        <a:pt x="43" y="134"/>
                        <a:pt x="42" y="132"/>
                        <a:pt x="41" y="131"/>
                      </a:cubicBezTo>
                      <a:cubicBezTo>
                        <a:pt x="36" y="126"/>
                        <a:pt x="31" y="122"/>
                        <a:pt x="27" y="119"/>
                      </a:cubicBezTo>
                      <a:cubicBezTo>
                        <a:pt x="14" y="110"/>
                        <a:pt x="6" y="104"/>
                        <a:pt x="8" y="83"/>
                      </a:cubicBezTo>
                      <a:cubicBezTo>
                        <a:pt x="8" y="76"/>
                        <a:pt x="8" y="76"/>
                        <a:pt x="8" y="76"/>
                      </a:cubicBezTo>
                      <a:cubicBezTo>
                        <a:pt x="10" y="53"/>
                        <a:pt x="12" y="26"/>
                        <a:pt x="7" y="3"/>
                      </a:cubicBezTo>
                      <a:cubicBezTo>
                        <a:pt x="7" y="1"/>
                        <a:pt x="6" y="0"/>
                        <a:pt x="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33" name="Freeform 1427"/>
                <p:cNvSpPr/>
                <p:nvPr/>
              </p:nvSpPr>
              <p:spPr bwMode="auto">
                <a:xfrm>
                  <a:off x="1783" y="1249"/>
                  <a:ext cx="60" cy="251"/>
                </a:xfrm>
                <a:custGeom>
                  <a:avLst/>
                  <a:gdLst>
                    <a:gd name="T0" fmla="*/ 50 w 24"/>
                    <a:gd name="T1" fmla="*/ 21 h 94"/>
                    <a:gd name="T2" fmla="*/ 20 w 24"/>
                    <a:gd name="T3" fmla="*/ 93 h 94"/>
                    <a:gd name="T4" fmla="*/ 83 w 24"/>
                    <a:gd name="T5" fmla="*/ 320 h 94"/>
                    <a:gd name="T6" fmla="*/ 270 w 24"/>
                    <a:gd name="T7" fmla="*/ 1084 h 94"/>
                    <a:gd name="T8" fmla="*/ 250 w 24"/>
                    <a:gd name="T9" fmla="*/ 1354 h 94"/>
                    <a:gd name="T10" fmla="*/ 270 w 24"/>
                    <a:gd name="T11" fmla="*/ 1733 h 94"/>
                    <a:gd name="T12" fmla="*/ 333 w 24"/>
                    <a:gd name="T13" fmla="*/ 1768 h 94"/>
                    <a:gd name="T14" fmla="*/ 363 w 24"/>
                    <a:gd name="T15" fmla="*/ 1698 h 94"/>
                    <a:gd name="T16" fmla="*/ 345 w 24"/>
                    <a:gd name="T17" fmla="*/ 1354 h 94"/>
                    <a:gd name="T18" fmla="*/ 363 w 24"/>
                    <a:gd name="T19" fmla="*/ 1071 h 94"/>
                    <a:gd name="T20" fmla="*/ 175 w 24"/>
                    <a:gd name="T21" fmla="*/ 286 h 94"/>
                    <a:gd name="T22" fmla="*/ 113 w 24"/>
                    <a:gd name="T23" fmla="*/ 56 h 94"/>
                    <a:gd name="T24" fmla="*/ 50 w 24"/>
                    <a:gd name="T25" fmla="*/ 21 h 9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4" h="94">
                      <a:moveTo>
                        <a:pt x="3" y="1"/>
                      </a:moveTo>
                      <a:cubicBezTo>
                        <a:pt x="1" y="2"/>
                        <a:pt x="0" y="3"/>
                        <a:pt x="1" y="5"/>
                      </a:cubicBezTo>
                      <a:cubicBezTo>
                        <a:pt x="5" y="17"/>
                        <a:pt x="5" y="17"/>
                        <a:pt x="5" y="17"/>
                      </a:cubicBezTo>
                      <a:cubicBezTo>
                        <a:pt x="10" y="30"/>
                        <a:pt x="16" y="44"/>
                        <a:pt x="17" y="57"/>
                      </a:cubicBezTo>
                      <a:cubicBezTo>
                        <a:pt x="18" y="61"/>
                        <a:pt x="17" y="66"/>
                        <a:pt x="16" y="71"/>
                      </a:cubicBezTo>
                      <a:cubicBezTo>
                        <a:pt x="16" y="78"/>
                        <a:pt x="15" y="85"/>
                        <a:pt x="17" y="91"/>
                      </a:cubicBezTo>
                      <a:cubicBezTo>
                        <a:pt x="18" y="93"/>
                        <a:pt x="19" y="94"/>
                        <a:pt x="21" y="93"/>
                      </a:cubicBezTo>
                      <a:cubicBezTo>
                        <a:pt x="22" y="93"/>
                        <a:pt x="23" y="91"/>
                        <a:pt x="23" y="89"/>
                      </a:cubicBezTo>
                      <a:cubicBezTo>
                        <a:pt x="21" y="84"/>
                        <a:pt x="22" y="78"/>
                        <a:pt x="22" y="71"/>
                      </a:cubicBezTo>
                      <a:cubicBezTo>
                        <a:pt x="23" y="66"/>
                        <a:pt x="24" y="61"/>
                        <a:pt x="23" y="56"/>
                      </a:cubicBezTo>
                      <a:cubicBezTo>
                        <a:pt x="21" y="43"/>
                        <a:pt x="16" y="28"/>
                        <a:pt x="11" y="15"/>
                      </a:cubicBezTo>
                      <a:cubicBezTo>
                        <a:pt x="7" y="3"/>
                        <a:pt x="7" y="3"/>
                        <a:pt x="7" y="3"/>
                      </a:cubicBezTo>
                      <a:cubicBezTo>
                        <a:pt x="6" y="1"/>
                        <a:pt x="4" y="0"/>
                        <a:pt x="3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34" name="Freeform 1428"/>
                <p:cNvSpPr/>
                <p:nvPr/>
              </p:nvSpPr>
              <p:spPr bwMode="auto">
                <a:xfrm>
                  <a:off x="2078" y="1164"/>
                  <a:ext cx="112" cy="322"/>
                </a:xfrm>
                <a:custGeom>
                  <a:avLst/>
                  <a:gdLst>
                    <a:gd name="T0" fmla="*/ 600 w 45"/>
                    <a:gd name="T1" fmla="*/ 56 h 121"/>
                    <a:gd name="T2" fmla="*/ 371 w 45"/>
                    <a:gd name="T3" fmla="*/ 657 h 121"/>
                    <a:gd name="T4" fmla="*/ 217 w 45"/>
                    <a:gd name="T5" fmla="*/ 1035 h 121"/>
                    <a:gd name="T6" fmla="*/ 105 w 45"/>
                    <a:gd name="T7" fmla="*/ 1642 h 121"/>
                    <a:gd name="T8" fmla="*/ 12 w 45"/>
                    <a:gd name="T9" fmla="*/ 2187 h 121"/>
                    <a:gd name="T10" fmla="*/ 30 w 45"/>
                    <a:gd name="T11" fmla="*/ 2259 h 121"/>
                    <a:gd name="T12" fmla="*/ 92 w 45"/>
                    <a:gd name="T13" fmla="*/ 2225 h 121"/>
                    <a:gd name="T14" fmla="*/ 199 w 45"/>
                    <a:gd name="T15" fmla="*/ 1658 h 121"/>
                    <a:gd name="T16" fmla="*/ 291 w 45"/>
                    <a:gd name="T17" fmla="*/ 1075 h 121"/>
                    <a:gd name="T18" fmla="*/ 446 w 45"/>
                    <a:gd name="T19" fmla="*/ 716 h 121"/>
                    <a:gd name="T20" fmla="*/ 694 w 45"/>
                    <a:gd name="T21" fmla="*/ 93 h 121"/>
                    <a:gd name="T22" fmla="*/ 662 w 45"/>
                    <a:gd name="T23" fmla="*/ 21 h 121"/>
                    <a:gd name="T24" fmla="*/ 600 w 45"/>
                    <a:gd name="T25" fmla="*/ 56 h 1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5" h="121">
                      <a:moveTo>
                        <a:pt x="39" y="3"/>
                      </a:moveTo>
                      <a:cubicBezTo>
                        <a:pt x="34" y="14"/>
                        <a:pt x="29" y="24"/>
                        <a:pt x="24" y="35"/>
                      </a:cubicBezTo>
                      <a:cubicBezTo>
                        <a:pt x="14" y="55"/>
                        <a:pt x="14" y="55"/>
                        <a:pt x="14" y="55"/>
                      </a:cubicBezTo>
                      <a:cubicBezTo>
                        <a:pt x="9" y="65"/>
                        <a:pt x="8" y="76"/>
                        <a:pt x="7" y="87"/>
                      </a:cubicBezTo>
                      <a:cubicBezTo>
                        <a:pt x="6" y="98"/>
                        <a:pt x="5" y="107"/>
                        <a:pt x="1" y="116"/>
                      </a:cubicBezTo>
                      <a:cubicBezTo>
                        <a:pt x="0" y="117"/>
                        <a:pt x="0" y="119"/>
                        <a:pt x="2" y="120"/>
                      </a:cubicBezTo>
                      <a:cubicBezTo>
                        <a:pt x="3" y="121"/>
                        <a:pt x="5" y="120"/>
                        <a:pt x="6" y="118"/>
                      </a:cubicBezTo>
                      <a:cubicBezTo>
                        <a:pt x="10" y="109"/>
                        <a:pt x="12" y="98"/>
                        <a:pt x="13" y="88"/>
                      </a:cubicBezTo>
                      <a:cubicBezTo>
                        <a:pt x="14" y="78"/>
                        <a:pt x="15" y="67"/>
                        <a:pt x="19" y="57"/>
                      </a:cubicBezTo>
                      <a:cubicBezTo>
                        <a:pt x="29" y="38"/>
                        <a:pt x="29" y="38"/>
                        <a:pt x="29" y="38"/>
                      </a:cubicBezTo>
                      <a:cubicBezTo>
                        <a:pt x="34" y="27"/>
                        <a:pt x="40" y="17"/>
                        <a:pt x="45" y="5"/>
                      </a:cubicBezTo>
                      <a:cubicBezTo>
                        <a:pt x="45" y="3"/>
                        <a:pt x="45" y="2"/>
                        <a:pt x="43" y="1"/>
                      </a:cubicBezTo>
                      <a:cubicBezTo>
                        <a:pt x="41" y="0"/>
                        <a:pt x="40" y="1"/>
                        <a:pt x="39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35" name="Freeform 1429"/>
                <p:cNvSpPr/>
                <p:nvPr/>
              </p:nvSpPr>
              <p:spPr bwMode="auto">
                <a:xfrm>
                  <a:off x="2338" y="1353"/>
                  <a:ext cx="227" cy="203"/>
                </a:xfrm>
                <a:custGeom>
                  <a:avLst/>
                  <a:gdLst>
                    <a:gd name="T0" fmla="*/ 1399 w 91"/>
                    <a:gd name="T1" fmla="*/ 21 h 76"/>
                    <a:gd name="T2" fmla="*/ 1320 w 91"/>
                    <a:gd name="T3" fmla="*/ 35 h 76"/>
                    <a:gd name="T4" fmla="*/ 1257 w 91"/>
                    <a:gd name="T5" fmla="*/ 321 h 76"/>
                    <a:gd name="T6" fmla="*/ 1212 w 91"/>
                    <a:gd name="T7" fmla="*/ 534 h 76"/>
                    <a:gd name="T8" fmla="*/ 778 w 91"/>
                    <a:gd name="T9" fmla="*/ 956 h 76"/>
                    <a:gd name="T10" fmla="*/ 466 w 91"/>
                    <a:gd name="T11" fmla="*/ 1127 h 76"/>
                    <a:gd name="T12" fmla="*/ 12 w 91"/>
                    <a:gd name="T13" fmla="*/ 1357 h 76"/>
                    <a:gd name="T14" fmla="*/ 0 w 91"/>
                    <a:gd name="T15" fmla="*/ 1370 h 76"/>
                    <a:gd name="T16" fmla="*/ 75 w 91"/>
                    <a:gd name="T17" fmla="*/ 1448 h 76"/>
                    <a:gd name="T18" fmla="*/ 511 w 91"/>
                    <a:gd name="T19" fmla="*/ 1242 h 76"/>
                    <a:gd name="T20" fmla="*/ 808 w 91"/>
                    <a:gd name="T21" fmla="*/ 1071 h 76"/>
                    <a:gd name="T22" fmla="*/ 1307 w 91"/>
                    <a:gd name="T23" fmla="*/ 572 h 76"/>
                    <a:gd name="T24" fmla="*/ 1350 w 91"/>
                    <a:gd name="T25" fmla="*/ 342 h 76"/>
                    <a:gd name="T26" fmla="*/ 1412 w 91"/>
                    <a:gd name="T27" fmla="*/ 93 h 76"/>
                    <a:gd name="T28" fmla="*/ 1399 w 91"/>
                    <a:gd name="T29" fmla="*/ 21 h 7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91" h="76">
                      <a:moveTo>
                        <a:pt x="90" y="1"/>
                      </a:moveTo>
                      <a:cubicBezTo>
                        <a:pt x="88" y="0"/>
                        <a:pt x="86" y="1"/>
                        <a:pt x="85" y="2"/>
                      </a:cubicBezTo>
                      <a:cubicBezTo>
                        <a:pt x="82" y="7"/>
                        <a:pt x="81" y="12"/>
                        <a:pt x="81" y="17"/>
                      </a:cubicBezTo>
                      <a:cubicBezTo>
                        <a:pt x="80" y="21"/>
                        <a:pt x="79" y="24"/>
                        <a:pt x="78" y="28"/>
                      </a:cubicBezTo>
                      <a:cubicBezTo>
                        <a:pt x="72" y="41"/>
                        <a:pt x="65" y="45"/>
                        <a:pt x="50" y="50"/>
                      </a:cubicBezTo>
                      <a:cubicBezTo>
                        <a:pt x="44" y="53"/>
                        <a:pt x="37" y="56"/>
                        <a:pt x="30" y="59"/>
                      </a:cubicBezTo>
                      <a:cubicBezTo>
                        <a:pt x="20" y="64"/>
                        <a:pt x="10" y="69"/>
                        <a:pt x="1" y="71"/>
                      </a:cubicBezTo>
                      <a:cubicBezTo>
                        <a:pt x="0" y="71"/>
                        <a:pt x="0" y="71"/>
                        <a:pt x="0" y="72"/>
                      </a:cubicBezTo>
                      <a:cubicBezTo>
                        <a:pt x="1" y="73"/>
                        <a:pt x="3" y="75"/>
                        <a:pt x="5" y="76"/>
                      </a:cubicBezTo>
                      <a:cubicBezTo>
                        <a:pt x="14" y="74"/>
                        <a:pt x="24" y="69"/>
                        <a:pt x="33" y="65"/>
                      </a:cubicBezTo>
                      <a:cubicBezTo>
                        <a:pt x="40" y="61"/>
                        <a:pt x="46" y="58"/>
                        <a:pt x="52" y="56"/>
                      </a:cubicBezTo>
                      <a:cubicBezTo>
                        <a:pt x="66" y="51"/>
                        <a:pt x="77" y="47"/>
                        <a:pt x="84" y="30"/>
                      </a:cubicBezTo>
                      <a:cubicBezTo>
                        <a:pt x="85" y="26"/>
                        <a:pt x="86" y="22"/>
                        <a:pt x="87" y="18"/>
                      </a:cubicBezTo>
                      <a:cubicBezTo>
                        <a:pt x="87" y="14"/>
                        <a:pt x="88" y="9"/>
                        <a:pt x="91" y="5"/>
                      </a:cubicBezTo>
                      <a:cubicBezTo>
                        <a:pt x="91" y="4"/>
                        <a:pt x="91" y="2"/>
                        <a:pt x="9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36" name="Freeform 1430"/>
                <p:cNvSpPr/>
                <p:nvPr/>
              </p:nvSpPr>
              <p:spPr bwMode="auto">
                <a:xfrm>
                  <a:off x="2245" y="1601"/>
                  <a:ext cx="298" cy="107"/>
                </a:xfrm>
                <a:custGeom>
                  <a:avLst/>
                  <a:gdLst>
                    <a:gd name="T0" fmla="*/ 804 w 119"/>
                    <a:gd name="T1" fmla="*/ 251 h 40"/>
                    <a:gd name="T2" fmla="*/ 659 w 119"/>
                    <a:gd name="T3" fmla="*/ 321 h 40"/>
                    <a:gd name="T4" fmla="*/ 83 w 119"/>
                    <a:gd name="T5" fmla="*/ 401 h 40"/>
                    <a:gd name="T6" fmla="*/ 20 w 119"/>
                    <a:gd name="T7" fmla="*/ 385 h 40"/>
                    <a:gd name="T8" fmla="*/ 20 w 119"/>
                    <a:gd name="T9" fmla="*/ 457 h 40"/>
                    <a:gd name="T10" fmla="*/ 709 w 119"/>
                    <a:gd name="T11" fmla="*/ 444 h 40"/>
                    <a:gd name="T12" fmla="*/ 834 w 119"/>
                    <a:gd name="T13" fmla="*/ 342 h 40"/>
                    <a:gd name="T14" fmla="*/ 1818 w 119"/>
                    <a:gd name="T15" fmla="*/ 171 h 40"/>
                    <a:gd name="T16" fmla="*/ 1868 w 119"/>
                    <a:gd name="T17" fmla="*/ 136 h 40"/>
                    <a:gd name="T18" fmla="*/ 1838 w 119"/>
                    <a:gd name="T19" fmla="*/ 56 h 40"/>
                    <a:gd name="T20" fmla="*/ 804 w 119"/>
                    <a:gd name="T21" fmla="*/ 251 h 4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19" h="40">
                      <a:moveTo>
                        <a:pt x="51" y="13"/>
                      </a:moveTo>
                      <a:cubicBezTo>
                        <a:pt x="42" y="17"/>
                        <a:pt x="42" y="17"/>
                        <a:pt x="42" y="17"/>
                      </a:cubicBezTo>
                      <a:cubicBezTo>
                        <a:pt x="27" y="25"/>
                        <a:pt x="13" y="31"/>
                        <a:pt x="5" y="21"/>
                      </a:cubicBezTo>
                      <a:cubicBezTo>
                        <a:pt x="4" y="19"/>
                        <a:pt x="2" y="19"/>
                        <a:pt x="1" y="20"/>
                      </a:cubicBezTo>
                      <a:cubicBezTo>
                        <a:pt x="0" y="21"/>
                        <a:pt x="0" y="23"/>
                        <a:pt x="1" y="24"/>
                      </a:cubicBezTo>
                      <a:cubicBezTo>
                        <a:pt x="12" y="40"/>
                        <a:pt x="31" y="30"/>
                        <a:pt x="45" y="23"/>
                      </a:cubicBezTo>
                      <a:cubicBezTo>
                        <a:pt x="53" y="18"/>
                        <a:pt x="53" y="18"/>
                        <a:pt x="53" y="18"/>
                      </a:cubicBezTo>
                      <a:cubicBezTo>
                        <a:pt x="77" y="8"/>
                        <a:pt x="95" y="6"/>
                        <a:pt x="116" y="9"/>
                      </a:cubicBezTo>
                      <a:cubicBezTo>
                        <a:pt x="117" y="10"/>
                        <a:pt x="119" y="9"/>
                        <a:pt x="119" y="7"/>
                      </a:cubicBezTo>
                      <a:cubicBezTo>
                        <a:pt x="119" y="5"/>
                        <a:pt x="118" y="4"/>
                        <a:pt x="117" y="3"/>
                      </a:cubicBezTo>
                      <a:cubicBezTo>
                        <a:pt x="95" y="0"/>
                        <a:pt x="76" y="2"/>
                        <a:pt x="51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37" name="Freeform 1431"/>
                <p:cNvSpPr/>
                <p:nvPr/>
              </p:nvSpPr>
              <p:spPr bwMode="auto">
                <a:xfrm>
                  <a:off x="2283" y="1942"/>
                  <a:ext cx="147" cy="136"/>
                </a:xfrm>
                <a:custGeom>
                  <a:avLst/>
                  <a:gdLst>
                    <a:gd name="T0" fmla="*/ 42 w 59"/>
                    <a:gd name="T1" fmla="*/ 21 h 51"/>
                    <a:gd name="T2" fmla="*/ 12 w 59"/>
                    <a:gd name="T3" fmla="*/ 93 h 51"/>
                    <a:gd name="T4" fmla="*/ 292 w 59"/>
                    <a:gd name="T5" fmla="*/ 320 h 51"/>
                    <a:gd name="T6" fmla="*/ 466 w 59"/>
                    <a:gd name="T7" fmla="*/ 419 h 51"/>
                    <a:gd name="T8" fmla="*/ 633 w 59"/>
                    <a:gd name="T9" fmla="*/ 661 h 51"/>
                    <a:gd name="T10" fmla="*/ 837 w 59"/>
                    <a:gd name="T11" fmla="*/ 947 h 51"/>
                    <a:gd name="T12" fmla="*/ 899 w 59"/>
                    <a:gd name="T13" fmla="*/ 947 h 51"/>
                    <a:gd name="T14" fmla="*/ 899 w 59"/>
                    <a:gd name="T15" fmla="*/ 853 h 51"/>
                    <a:gd name="T16" fmla="*/ 715 w 59"/>
                    <a:gd name="T17" fmla="*/ 589 h 51"/>
                    <a:gd name="T18" fmla="*/ 528 w 59"/>
                    <a:gd name="T19" fmla="*/ 341 h 51"/>
                    <a:gd name="T20" fmla="*/ 311 w 59"/>
                    <a:gd name="T21" fmla="*/ 205 h 51"/>
                    <a:gd name="T22" fmla="*/ 105 w 59"/>
                    <a:gd name="T23" fmla="*/ 56 h 51"/>
                    <a:gd name="T24" fmla="*/ 42 w 59"/>
                    <a:gd name="T25" fmla="*/ 21 h 5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9" h="51">
                      <a:moveTo>
                        <a:pt x="3" y="1"/>
                      </a:moveTo>
                      <a:cubicBezTo>
                        <a:pt x="1" y="2"/>
                        <a:pt x="0" y="3"/>
                        <a:pt x="1" y="5"/>
                      </a:cubicBezTo>
                      <a:cubicBezTo>
                        <a:pt x="4" y="12"/>
                        <a:pt x="12" y="15"/>
                        <a:pt x="19" y="17"/>
                      </a:cubicBezTo>
                      <a:cubicBezTo>
                        <a:pt x="23" y="18"/>
                        <a:pt x="27" y="20"/>
                        <a:pt x="30" y="22"/>
                      </a:cubicBezTo>
                      <a:cubicBezTo>
                        <a:pt x="34" y="26"/>
                        <a:pt x="37" y="30"/>
                        <a:pt x="41" y="35"/>
                      </a:cubicBezTo>
                      <a:cubicBezTo>
                        <a:pt x="45" y="40"/>
                        <a:pt x="48" y="46"/>
                        <a:pt x="54" y="50"/>
                      </a:cubicBezTo>
                      <a:cubicBezTo>
                        <a:pt x="55" y="51"/>
                        <a:pt x="57" y="51"/>
                        <a:pt x="58" y="50"/>
                      </a:cubicBezTo>
                      <a:cubicBezTo>
                        <a:pt x="59" y="48"/>
                        <a:pt x="59" y="46"/>
                        <a:pt x="58" y="45"/>
                      </a:cubicBezTo>
                      <a:cubicBezTo>
                        <a:pt x="53" y="42"/>
                        <a:pt x="49" y="37"/>
                        <a:pt x="46" y="31"/>
                      </a:cubicBezTo>
                      <a:cubicBezTo>
                        <a:pt x="42" y="27"/>
                        <a:pt x="39" y="22"/>
                        <a:pt x="34" y="18"/>
                      </a:cubicBezTo>
                      <a:cubicBezTo>
                        <a:pt x="30" y="14"/>
                        <a:pt x="25" y="13"/>
                        <a:pt x="20" y="11"/>
                      </a:cubicBezTo>
                      <a:cubicBezTo>
                        <a:pt x="14" y="9"/>
                        <a:pt x="8" y="7"/>
                        <a:pt x="7" y="3"/>
                      </a:cubicBezTo>
                      <a:cubicBezTo>
                        <a:pt x="6" y="1"/>
                        <a:pt x="4" y="0"/>
                        <a:pt x="3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38" name="Freeform 1432"/>
                <p:cNvSpPr/>
                <p:nvPr/>
              </p:nvSpPr>
              <p:spPr bwMode="auto">
                <a:xfrm>
                  <a:off x="2265" y="2206"/>
                  <a:ext cx="63" cy="91"/>
                </a:xfrm>
                <a:custGeom>
                  <a:avLst/>
                  <a:gdLst>
                    <a:gd name="T0" fmla="*/ 20 w 25"/>
                    <a:gd name="T1" fmla="*/ 56 h 34"/>
                    <a:gd name="T2" fmla="*/ 179 w 25"/>
                    <a:gd name="T3" fmla="*/ 423 h 34"/>
                    <a:gd name="T4" fmla="*/ 305 w 25"/>
                    <a:gd name="T5" fmla="*/ 616 h 34"/>
                    <a:gd name="T6" fmla="*/ 368 w 25"/>
                    <a:gd name="T7" fmla="*/ 653 h 34"/>
                    <a:gd name="T8" fmla="*/ 381 w 25"/>
                    <a:gd name="T9" fmla="*/ 573 h 34"/>
                    <a:gd name="T10" fmla="*/ 242 w 25"/>
                    <a:gd name="T11" fmla="*/ 343 h 34"/>
                    <a:gd name="T12" fmla="*/ 113 w 25"/>
                    <a:gd name="T13" fmla="*/ 56 h 34"/>
                    <a:gd name="T14" fmla="*/ 63 w 25"/>
                    <a:gd name="T15" fmla="*/ 0 h 34"/>
                    <a:gd name="T16" fmla="*/ 20 w 25"/>
                    <a:gd name="T17" fmla="*/ 56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" h="34">
                      <a:moveTo>
                        <a:pt x="1" y="3"/>
                      </a:moveTo>
                      <a:cubicBezTo>
                        <a:pt x="0" y="12"/>
                        <a:pt x="6" y="17"/>
                        <a:pt x="11" y="22"/>
                      </a:cubicBezTo>
                      <a:cubicBezTo>
                        <a:pt x="14" y="25"/>
                        <a:pt x="17" y="28"/>
                        <a:pt x="19" y="32"/>
                      </a:cubicBezTo>
                      <a:cubicBezTo>
                        <a:pt x="19" y="34"/>
                        <a:pt x="21" y="34"/>
                        <a:pt x="23" y="34"/>
                      </a:cubicBezTo>
                      <a:cubicBezTo>
                        <a:pt x="24" y="33"/>
                        <a:pt x="25" y="31"/>
                        <a:pt x="24" y="30"/>
                      </a:cubicBezTo>
                      <a:cubicBezTo>
                        <a:pt x="22" y="24"/>
                        <a:pt x="18" y="21"/>
                        <a:pt x="15" y="18"/>
                      </a:cubicBezTo>
                      <a:cubicBezTo>
                        <a:pt x="10" y="13"/>
                        <a:pt x="7" y="10"/>
                        <a:pt x="7" y="3"/>
                      </a:cubicBezTo>
                      <a:cubicBezTo>
                        <a:pt x="7" y="1"/>
                        <a:pt x="6" y="0"/>
                        <a:pt x="4" y="0"/>
                      </a:cubicBezTo>
                      <a:cubicBezTo>
                        <a:pt x="3" y="0"/>
                        <a:pt x="1" y="1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39" name="Freeform 1433"/>
                <p:cNvSpPr/>
                <p:nvPr/>
              </p:nvSpPr>
              <p:spPr bwMode="auto">
                <a:xfrm>
                  <a:off x="2328" y="2105"/>
                  <a:ext cx="182" cy="219"/>
                </a:xfrm>
                <a:custGeom>
                  <a:avLst/>
                  <a:gdLst>
                    <a:gd name="T0" fmla="*/ 42 w 73"/>
                    <a:gd name="T1" fmla="*/ 0 h 82"/>
                    <a:gd name="T2" fmla="*/ 0 w 73"/>
                    <a:gd name="T3" fmla="*/ 56 h 82"/>
                    <a:gd name="T4" fmla="*/ 292 w 73"/>
                    <a:gd name="T5" fmla="*/ 593 h 82"/>
                    <a:gd name="T6" fmla="*/ 449 w 73"/>
                    <a:gd name="T7" fmla="*/ 764 h 82"/>
                    <a:gd name="T8" fmla="*/ 558 w 73"/>
                    <a:gd name="T9" fmla="*/ 1012 h 82"/>
                    <a:gd name="T10" fmla="*/ 683 w 73"/>
                    <a:gd name="T11" fmla="*/ 1277 h 82"/>
                    <a:gd name="T12" fmla="*/ 932 w 73"/>
                    <a:gd name="T13" fmla="*/ 1485 h 82"/>
                    <a:gd name="T14" fmla="*/ 1057 w 73"/>
                    <a:gd name="T15" fmla="*/ 1541 h 82"/>
                    <a:gd name="T16" fmla="*/ 1132 w 73"/>
                    <a:gd name="T17" fmla="*/ 1528 h 82"/>
                    <a:gd name="T18" fmla="*/ 1099 w 73"/>
                    <a:gd name="T19" fmla="*/ 1448 h 82"/>
                    <a:gd name="T20" fmla="*/ 962 w 73"/>
                    <a:gd name="T21" fmla="*/ 1370 h 82"/>
                    <a:gd name="T22" fmla="*/ 745 w 73"/>
                    <a:gd name="T23" fmla="*/ 1199 h 82"/>
                    <a:gd name="T24" fmla="*/ 653 w 73"/>
                    <a:gd name="T25" fmla="*/ 969 h 82"/>
                    <a:gd name="T26" fmla="*/ 509 w 73"/>
                    <a:gd name="T27" fmla="*/ 662 h 82"/>
                    <a:gd name="T28" fmla="*/ 342 w 73"/>
                    <a:gd name="T29" fmla="*/ 491 h 82"/>
                    <a:gd name="T30" fmla="*/ 92 w 73"/>
                    <a:gd name="T31" fmla="*/ 56 h 82"/>
                    <a:gd name="T32" fmla="*/ 42 w 73"/>
                    <a:gd name="T33" fmla="*/ 0 h 8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73" h="82">
                      <a:moveTo>
                        <a:pt x="3" y="0"/>
                      </a:move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1" y="19"/>
                        <a:pt x="10" y="25"/>
                        <a:pt x="19" y="31"/>
                      </a:cubicBezTo>
                      <a:cubicBezTo>
                        <a:pt x="22" y="34"/>
                        <a:pt x="26" y="36"/>
                        <a:pt x="29" y="40"/>
                      </a:cubicBezTo>
                      <a:cubicBezTo>
                        <a:pt x="33" y="43"/>
                        <a:pt x="34" y="48"/>
                        <a:pt x="36" y="53"/>
                      </a:cubicBezTo>
                      <a:cubicBezTo>
                        <a:pt x="38" y="58"/>
                        <a:pt x="40" y="63"/>
                        <a:pt x="44" y="67"/>
                      </a:cubicBezTo>
                      <a:cubicBezTo>
                        <a:pt x="49" y="73"/>
                        <a:pt x="55" y="75"/>
                        <a:pt x="60" y="78"/>
                      </a:cubicBezTo>
                      <a:cubicBezTo>
                        <a:pt x="68" y="81"/>
                        <a:pt x="68" y="81"/>
                        <a:pt x="68" y="81"/>
                      </a:cubicBezTo>
                      <a:cubicBezTo>
                        <a:pt x="70" y="82"/>
                        <a:pt x="72" y="82"/>
                        <a:pt x="73" y="80"/>
                      </a:cubicBezTo>
                      <a:cubicBezTo>
                        <a:pt x="73" y="79"/>
                        <a:pt x="73" y="77"/>
                        <a:pt x="71" y="76"/>
                      </a:cubicBezTo>
                      <a:cubicBezTo>
                        <a:pt x="62" y="72"/>
                        <a:pt x="62" y="72"/>
                        <a:pt x="62" y="72"/>
                      </a:cubicBezTo>
                      <a:cubicBezTo>
                        <a:pt x="57" y="70"/>
                        <a:pt x="52" y="68"/>
                        <a:pt x="48" y="63"/>
                      </a:cubicBezTo>
                      <a:cubicBezTo>
                        <a:pt x="45" y="60"/>
                        <a:pt x="44" y="56"/>
                        <a:pt x="42" y="51"/>
                      </a:cubicBezTo>
                      <a:cubicBezTo>
                        <a:pt x="40" y="46"/>
                        <a:pt x="38" y="40"/>
                        <a:pt x="33" y="35"/>
                      </a:cubicBezTo>
                      <a:cubicBezTo>
                        <a:pt x="30" y="32"/>
                        <a:pt x="26" y="29"/>
                        <a:pt x="22" y="26"/>
                      </a:cubicBezTo>
                      <a:cubicBezTo>
                        <a:pt x="14" y="20"/>
                        <a:pt x="7" y="15"/>
                        <a:pt x="6" y="3"/>
                      </a:cubicBezTo>
                      <a:cubicBezTo>
                        <a:pt x="6" y="1"/>
                        <a:pt x="5" y="0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40" name="Freeform 1434"/>
                <p:cNvSpPr/>
                <p:nvPr/>
              </p:nvSpPr>
              <p:spPr bwMode="auto">
                <a:xfrm>
                  <a:off x="2493" y="2126"/>
                  <a:ext cx="207" cy="94"/>
                </a:xfrm>
                <a:custGeom>
                  <a:avLst/>
                  <a:gdLst>
                    <a:gd name="T0" fmla="*/ 1244 w 83"/>
                    <a:gd name="T1" fmla="*/ 540 h 35"/>
                    <a:gd name="T2" fmla="*/ 883 w 83"/>
                    <a:gd name="T3" fmla="*/ 368 h 35"/>
                    <a:gd name="T4" fmla="*/ 683 w 83"/>
                    <a:gd name="T5" fmla="*/ 172 h 35"/>
                    <a:gd name="T6" fmla="*/ 324 w 83"/>
                    <a:gd name="T7" fmla="*/ 81 h 35"/>
                    <a:gd name="T8" fmla="*/ 12 w 83"/>
                    <a:gd name="T9" fmla="*/ 0 h 35"/>
                    <a:gd name="T10" fmla="*/ 12 w 83"/>
                    <a:gd name="T11" fmla="*/ 0 h 35"/>
                    <a:gd name="T12" fmla="*/ 0 w 83"/>
                    <a:gd name="T13" fmla="*/ 115 h 35"/>
                    <a:gd name="T14" fmla="*/ 324 w 83"/>
                    <a:gd name="T15" fmla="*/ 196 h 35"/>
                    <a:gd name="T16" fmla="*/ 633 w 83"/>
                    <a:gd name="T17" fmla="*/ 287 h 35"/>
                    <a:gd name="T18" fmla="*/ 840 w 83"/>
                    <a:gd name="T19" fmla="*/ 449 h 35"/>
                    <a:gd name="T20" fmla="*/ 1244 w 83"/>
                    <a:gd name="T21" fmla="*/ 655 h 35"/>
                    <a:gd name="T22" fmla="*/ 1287 w 83"/>
                    <a:gd name="T23" fmla="*/ 585 h 35"/>
                    <a:gd name="T24" fmla="*/ 1244 w 83"/>
                    <a:gd name="T25" fmla="*/ 540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83" h="35">
                      <a:moveTo>
                        <a:pt x="80" y="28"/>
                      </a:moveTo>
                      <a:cubicBezTo>
                        <a:pt x="70" y="29"/>
                        <a:pt x="64" y="24"/>
                        <a:pt x="57" y="19"/>
                      </a:cubicBezTo>
                      <a:cubicBezTo>
                        <a:pt x="53" y="15"/>
                        <a:pt x="49" y="12"/>
                        <a:pt x="44" y="9"/>
                      </a:cubicBezTo>
                      <a:cubicBezTo>
                        <a:pt x="37" y="6"/>
                        <a:pt x="29" y="5"/>
                        <a:pt x="21" y="4"/>
                      </a:cubicBezTo>
                      <a:cubicBezTo>
                        <a:pt x="14" y="4"/>
                        <a:pt x="7" y="3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2"/>
                        <a:pt x="0" y="4"/>
                        <a:pt x="0" y="6"/>
                      </a:cubicBezTo>
                      <a:cubicBezTo>
                        <a:pt x="6" y="9"/>
                        <a:pt x="14" y="10"/>
                        <a:pt x="21" y="10"/>
                      </a:cubicBezTo>
                      <a:cubicBezTo>
                        <a:pt x="28" y="11"/>
                        <a:pt x="35" y="12"/>
                        <a:pt x="41" y="15"/>
                      </a:cubicBezTo>
                      <a:cubicBezTo>
                        <a:pt x="46" y="17"/>
                        <a:pt x="50" y="20"/>
                        <a:pt x="54" y="23"/>
                      </a:cubicBezTo>
                      <a:cubicBezTo>
                        <a:pt x="61" y="29"/>
                        <a:pt x="68" y="35"/>
                        <a:pt x="80" y="34"/>
                      </a:cubicBezTo>
                      <a:cubicBezTo>
                        <a:pt x="82" y="34"/>
                        <a:pt x="83" y="32"/>
                        <a:pt x="83" y="30"/>
                      </a:cubicBezTo>
                      <a:cubicBezTo>
                        <a:pt x="83" y="29"/>
                        <a:pt x="81" y="28"/>
                        <a:pt x="80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41" name="Freeform 1435"/>
                <p:cNvSpPr/>
                <p:nvPr/>
              </p:nvSpPr>
              <p:spPr bwMode="auto">
                <a:xfrm>
                  <a:off x="2368" y="1862"/>
                  <a:ext cx="270" cy="46"/>
                </a:xfrm>
                <a:custGeom>
                  <a:avLst/>
                  <a:gdLst>
                    <a:gd name="T0" fmla="*/ 0 w 108"/>
                    <a:gd name="T1" fmla="*/ 60 h 17"/>
                    <a:gd name="T2" fmla="*/ 50 w 108"/>
                    <a:gd name="T3" fmla="*/ 116 h 17"/>
                    <a:gd name="T4" fmla="*/ 333 w 108"/>
                    <a:gd name="T5" fmla="*/ 162 h 17"/>
                    <a:gd name="T6" fmla="*/ 770 w 108"/>
                    <a:gd name="T7" fmla="*/ 198 h 17"/>
                    <a:gd name="T8" fmla="*/ 1033 w 108"/>
                    <a:gd name="T9" fmla="*/ 176 h 17"/>
                    <a:gd name="T10" fmla="*/ 1613 w 108"/>
                    <a:gd name="T11" fmla="*/ 314 h 17"/>
                    <a:gd name="T12" fmla="*/ 1675 w 108"/>
                    <a:gd name="T13" fmla="*/ 314 h 17"/>
                    <a:gd name="T14" fmla="*/ 1675 w 108"/>
                    <a:gd name="T15" fmla="*/ 235 h 17"/>
                    <a:gd name="T16" fmla="*/ 1020 w 108"/>
                    <a:gd name="T17" fmla="*/ 60 h 17"/>
                    <a:gd name="T18" fmla="*/ 770 w 108"/>
                    <a:gd name="T19" fmla="*/ 81 h 17"/>
                    <a:gd name="T20" fmla="*/ 345 w 108"/>
                    <a:gd name="T21" fmla="*/ 38 h 17"/>
                    <a:gd name="T22" fmla="*/ 50 w 108"/>
                    <a:gd name="T23" fmla="*/ 0 h 17"/>
                    <a:gd name="T24" fmla="*/ 0 w 108"/>
                    <a:gd name="T25" fmla="*/ 60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08" h="17">
                      <a:moveTo>
                        <a:pt x="0" y="3"/>
                      </a:moveTo>
                      <a:cubicBezTo>
                        <a:pt x="0" y="4"/>
                        <a:pt x="1" y="6"/>
                        <a:pt x="3" y="6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30" y="9"/>
                        <a:pt x="40" y="10"/>
                        <a:pt x="49" y="10"/>
                      </a:cubicBezTo>
                      <a:cubicBezTo>
                        <a:pt x="55" y="10"/>
                        <a:pt x="60" y="10"/>
                        <a:pt x="66" y="9"/>
                      </a:cubicBezTo>
                      <a:cubicBezTo>
                        <a:pt x="79" y="8"/>
                        <a:pt x="91" y="6"/>
                        <a:pt x="103" y="16"/>
                      </a:cubicBezTo>
                      <a:cubicBezTo>
                        <a:pt x="104" y="17"/>
                        <a:pt x="106" y="17"/>
                        <a:pt x="107" y="16"/>
                      </a:cubicBezTo>
                      <a:cubicBezTo>
                        <a:pt x="108" y="14"/>
                        <a:pt x="108" y="13"/>
                        <a:pt x="107" y="12"/>
                      </a:cubicBezTo>
                      <a:cubicBezTo>
                        <a:pt x="93" y="0"/>
                        <a:pt x="79" y="2"/>
                        <a:pt x="65" y="3"/>
                      </a:cubicBezTo>
                      <a:cubicBezTo>
                        <a:pt x="60" y="4"/>
                        <a:pt x="54" y="4"/>
                        <a:pt x="49" y="4"/>
                      </a:cubicBezTo>
                      <a:cubicBezTo>
                        <a:pt x="40" y="4"/>
                        <a:pt x="31" y="3"/>
                        <a:pt x="22" y="2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0" y="1"/>
                        <a:pt x="0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42" name="Freeform 1436"/>
                <p:cNvSpPr/>
                <p:nvPr/>
              </p:nvSpPr>
              <p:spPr bwMode="auto">
                <a:xfrm>
                  <a:off x="2360" y="1692"/>
                  <a:ext cx="308" cy="88"/>
                </a:xfrm>
                <a:custGeom>
                  <a:avLst/>
                  <a:gdLst>
                    <a:gd name="T0" fmla="*/ 909 w 123"/>
                    <a:gd name="T1" fmla="*/ 285 h 33"/>
                    <a:gd name="T2" fmla="*/ 63 w 123"/>
                    <a:gd name="T3" fmla="*/ 477 h 33"/>
                    <a:gd name="T4" fmla="*/ 20 w 123"/>
                    <a:gd name="T5" fmla="*/ 533 h 33"/>
                    <a:gd name="T6" fmla="*/ 50 w 123"/>
                    <a:gd name="T7" fmla="*/ 589 h 33"/>
                    <a:gd name="T8" fmla="*/ 959 w 123"/>
                    <a:gd name="T9" fmla="*/ 376 h 33"/>
                    <a:gd name="T10" fmla="*/ 1868 w 123"/>
                    <a:gd name="T11" fmla="*/ 115 h 33"/>
                    <a:gd name="T12" fmla="*/ 1931 w 123"/>
                    <a:gd name="T13" fmla="*/ 56 h 33"/>
                    <a:gd name="T14" fmla="*/ 1881 w 123"/>
                    <a:gd name="T15" fmla="*/ 0 h 33"/>
                    <a:gd name="T16" fmla="*/ 909 w 123"/>
                    <a:gd name="T17" fmla="*/ 285 h 3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3" h="33">
                      <a:moveTo>
                        <a:pt x="58" y="15"/>
                      </a:moveTo>
                      <a:cubicBezTo>
                        <a:pt x="43" y="24"/>
                        <a:pt x="20" y="27"/>
                        <a:pt x="4" y="25"/>
                      </a:cubicBezTo>
                      <a:cubicBezTo>
                        <a:pt x="2" y="25"/>
                        <a:pt x="1" y="26"/>
                        <a:pt x="1" y="28"/>
                      </a:cubicBezTo>
                      <a:cubicBezTo>
                        <a:pt x="0" y="30"/>
                        <a:pt x="2" y="31"/>
                        <a:pt x="3" y="31"/>
                      </a:cubicBezTo>
                      <a:cubicBezTo>
                        <a:pt x="20" y="33"/>
                        <a:pt x="45" y="31"/>
                        <a:pt x="61" y="20"/>
                      </a:cubicBezTo>
                      <a:cubicBezTo>
                        <a:pt x="81" y="8"/>
                        <a:pt x="96" y="6"/>
                        <a:pt x="119" y="6"/>
                      </a:cubicBezTo>
                      <a:cubicBezTo>
                        <a:pt x="121" y="6"/>
                        <a:pt x="123" y="5"/>
                        <a:pt x="123" y="3"/>
                      </a:cubicBezTo>
                      <a:cubicBezTo>
                        <a:pt x="123" y="2"/>
                        <a:pt x="121" y="0"/>
                        <a:pt x="120" y="0"/>
                      </a:cubicBezTo>
                      <a:cubicBezTo>
                        <a:pt x="96" y="0"/>
                        <a:pt x="79" y="2"/>
                        <a:pt x="58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43" name="Freeform 1437"/>
                <p:cNvSpPr/>
                <p:nvPr/>
              </p:nvSpPr>
              <p:spPr bwMode="auto">
                <a:xfrm>
                  <a:off x="2248" y="1681"/>
                  <a:ext cx="227" cy="96"/>
                </a:xfrm>
                <a:custGeom>
                  <a:avLst/>
                  <a:gdLst>
                    <a:gd name="T0" fmla="*/ 1337 w 91"/>
                    <a:gd name="T1" fmla="*/ 0 h 36"/>
                    <a:gd name="T2" fmla="*/ 1028 w 91"/>
                    <a:gd name="T3" fmla="*/ 56 h 36"/>
                    <a:gd name="T4" fmla="*/ 696 w 91"/>
                    <a:gd name="T5" fmla="*/ 115 h 36"/>
                    <a:gd name="T6" fmla="*/ 466 w 91"/>
                    <a:gd name="T7" fmla="*/ 285 h 36"/>
                    <a:gd name="T8" fmla="*/ 62 w 91"/>
                    <a:gd name="T9" fmla="*/ 491 h 36"/>
                    <a:gd name="T10" fmla="*/ 0 w 91"/>
                    <a:gd name="T11" fmla="*/ 512 h 36"/>
                    <a:gd name="T12" fmla="*/ 30 w 91"/>
                    <a:gd name="T13" fmla="*/ 589 h 36"/>
                    <a:gd name="T14" fmla="*/ 529 w 91"/>
                    <a:gd name="T15" fmla="*/ 376 h 36"/>
                    <a:gd name="T16" fmla="*/ 728 w 91"/>
                    <a:gd name="T17" fmla="*/ 205 h 36"/>
                    <a:gd name="T18" fmla="*/ 1028 w 91"/>
                    <a:gd name="T19" fmla="*/ 171 h 36"/>
                    <a:gd name="T20" fmla="*/ 1382 w 91"/>
                    <a:gd name="T21" fmla="*/ 115 h 36"/>
                    <a:gd name="T22" fmla="*/ 1399 w 91"/>
                    <a:gd name="T23" fmla="*/ 35 h 36"/>
                    <a:gd name="T24" fmla="*/ 1337 w 91"/>
                    <a:gd name="T25" fmla="*/ 0 h 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1" h="36">
                      <a:moveTo>
                        <a:pt x="86" y="0"/>
                      </a:moveTo>
                      <a:cubicBezTo>
                        <a:pt x="80" y="3"/>
                        <a:pt x="73" y="3"/>
                        <a:pt x="66" y="3"/>
                      </a:cubicBezTo>
                      <a:cubicBezTo>
                        <a:pt x="59" y="3"/>
                        <a:pt x="52" y="3"/>
                        <a:pt x="45" y="6"/>
                      </a:cubicBezTo>
                      <a:cubicBezTo>
                        <a:pt x="40" y="8"/>
                        <a:pt x="35" y="11"/>
                        <a:pt x="30" y="15"/>
                      </a:cubicBezTo>
                      <a:cubicBezTo>
                        <a:pt x="22" y="23"/>
                        <a:pt x="13" y="29"/>
                        <a:pt x="4" y="26"/>
                      </a:cubicBezTo>
                      <a:cubicBezTo>
                        <a:pt x="3" y="25"/>
                        <a:pt x="1" y="26"/>
                        <a:pt x="0" y="27"/>
                      </a:cubicBezTo>
                      <a:cubicBezTo>
                        <a:pt x="0" y="29"/>
                        <a:pt x="1" y="31"/>
                        <a:pt x="2" y="31"/>
                      </a:cubicBezTo>
                      <a:cubicBezTo>
                        <a:pt x="14" y="36"/>
                        <a:pt x="25" y="28"/>
                        <a:pt x="34" y="20"/>
                      </a:cubicBezTo>
                      <a:cubicBezTo>
                        <a:pt x="39" y="16"/>
                        <a:pt x="43" y="13"/>
                        <a:pt x="47" y="11"/>
                      </a:cubicBezTo>
                      <a:cubicBezTo>
                        <a:pt x="53" y="9"/>
                        <a:pt x="59" y="9"/>
                        <a:pt x="66" y="9"/>
                      </a:cubicBezTo>
                      <a:cubicBezTo>
                        <a:pt x="73" y="9"/>
                        <a:pt x="81" y="9"/>
                        <a:pt x="89" y="6"/>
                      </a:cubicBezTo>
                      <a:cubicBezTo>
                        <a:pt x="90" y="5"/>
                        <a:pt x="91" y="3"/>
                        <a:pt x="90" y="2"/>
                      </a:cubicBezTo>
                      <a:cubicBezTo>
                        <a:pt x="89" y="0"/>
                        <a:pt x="87" y="0"/>
                        <a:pt x="8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44" name="Freeform 1438"/>
                <p:cNvSpPr/>
                <p:nvPr/>
              </p:nvSpPr>
              <p:spPr bwMode="auto">
                <a:xfrm>
                  <a:off x="1878" y="1308"/>
                  <a:ext cx="62" cy="242"/>
                </a:xfrm>
                <a:custGeom>
                  <a:avLst/>
                  <a:gdLst>
                    <a:gd name="T0" fmla="*/ 12 w 25"/>
                    <a:gd name="T1" fmla="*/ 21 h 91"/>
                    <a:gd name="T2" fmla="*/ 12 w 25"/>
                    <a:gd name="T3" fmla="*/ 93 h 91"/>
                    <a:gd name="T4" fmla="*/ 196 w 25"/>
                    <a:gd name="T5" fmla="*/ 963 h 91"/>
                    <a:gd name="T6" fmla="*/ 290 w 25"/>
                    <a:gd name="T7" fmla="*/ 1654 h 91"/>
                    <a:gd name="T8" fmla="*/ 350 w 25"/>
                    <a:gd name="T9" fmla="*/ 1691 h 91"/>
                    <a:gd name="T10" fmla="*/ 382 w 25"/>
                    <a:gd name="T11" fmla="*/ 1620 h 91"/>
                    <a:gd name="T12" fmla="*/ 290 w 25"/>
                    <a:gd name="T13" fmla="*/ 963 h 91"/>
                    <a:gd name="T14" fmla="*/ 92 w 25"/>
                    <a:gd name="T15" fmla="*/ 21 h 91"/>
                    <a:gd name="T16" fmla="*/ 12 w 25"/>
                    <a:gd name="T17" fmla="*/ 21 h 9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" h="91">
                      <a:moveTo>
                        <a:pt x="1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12" y="19"/>
                        <a:pt x="13" y="35"/>
                        <a:pt x="13" y="51"/>
                      </a:cubicBezTo>
                      <a:cubicBezTo>
                        <a:pt x="14" y="63"/>
                        <a:pt x="14" y="76"/>
                        <a:pt x="19" y="88"/>
                      </a:cubicBezTo>
                      <a:cubicBezTo>
                        <a:pt x="20" y="90"/>
                        <a:pt x="21" y="91"/>
                        <a:pt x="23" y="90"/>
                      </a:cubicBezTo>
                      <a:cubicBezTo>
                        <a:pt x="25" y="89"/>
                        <a:pt x="25" y="88"/>
                        <a:pt x="25" y="86"/>
                      </a:cubicBezTo>
                      <a:cubicBezTo>
                        <a:pt x="20" y="75"/>
                        <a:pt x="20" y="63"/>
                        <a:pt x="19" y="51"/>
                      </a:cubicBezTo>
                      <a:cubicBezTo>
                        <a:pt x="19" y="34"/>
                        <a:pt x="18" y="17"/>
                        <a:pt x="6" y="1"/>
                      </a:cubicBezTo>
                      <a:cubicBezTo>
                        <a:pt x="5" y="0"/>
                        <a:pt x="3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45" name="Freeform 1439"/>
                <p:cNvSpPr/>
                <p:nvPr/>
              </p:nvSpPr>
              <p:spPr bwMode="auto">
                <a:xfrm>
                  <a:off x="1410" y="1385"/>
                  <a:ext cx="88" cy="269"/>
                </a:xfrm>
                <a:custGeom>
                  <a:avLst/>
                  <a:gdLst>
                    <a:gd name="T0" fmla="*/ 50 w 35"/>
                    <a:gd name="T1" fmla="*/ 21 h 101"/>
                    <a:gd name="T2" fmla="*/ 20 w 35"/>
                    <a:gd name="T3" fmla="*/ 77 h 101"/>
                    <a:gd name="T4" fmla="*/ 221 w 35"/>
                    <a:gd name="T5" fmla="*/ 546 h 101"/>
                    <a:gd name="T6" fmla="*/ 430 w 35"/>
                    <a:gd name="T7" fmla="*/ 1036 h 101"/>
                    <a:gd name="T8" fmla="*/ 397 w 35"/>
                    <a:gd name="T9" fmla="*/ 1420 h 101"/>
                    <a:gd name="T10" fmla="*/ 410 w 35"/>
                    <a:gd name="T11" fmla="*/ 1886 h 101"/>
                    <a:gd name="T12" fmla="*/ 475 w 35"/>
                    <a:gd name="T13" fmla="*/ 1886 h 101"/>
                    <a:gd name="T14" fmla="*/ 475 w 35"/>
                    <a:gd name="T15" fmla="*/ 1816 h 101"/>
                    <a:gd name="T16" fmla="*/ 493 w 35"/>
                    <a:gd name="T17" fmla="*/ 1433 h 101"/>
                    <a:gd name="T18" fmla="*/ 525 w 35"/>
                    <a:gd name="T19" fmla="*/ 1023 h 101"/>
                    <a:gd name="T20" fmla="*/ 304 w 35"/>
                    <a:gd name="T21" fmla="*/ 474 h 101"/>
                    <a:gd name="T22" fmla="*/ 96 w 35"/>
                    <a:gd name="T23" fmla="*/ 35 h 101"/>
                    <a:gd name="T24" fmla="*/ 50 w 35"/>
                    <a:gd name="T25" fmla="*/ 21 h 10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5" h="101">
                      <a:moveTo>
                        <a:pt x="3" y="1"/>
                      </a:moveTo>
                      <a:cubicBezTo>
                        <a:pt x="1" y="1"/>
                        <a:pt x="0" y="3"/>
                        <a:pt x="1" y="4"/>
                      </a:cubicBezTo>
                      <a:cubicBezTo>
                        <a:pt x="4" y="13"/>
                        <a:pt x="9" y="21"/>
                        <a:pt x="14" y="29"/>
                      </a:cubicBezTo>
                      <a:cubicBezTo>
                        <a:pt x="19" y="37"/>
                        <a:pt x="25" y="46"/>
                        <a:pt x="27" y="55"/>
                      </a:cubicBezTo>
                      <a:cubicBezTo>
                        <a:pt x="28" y="60"/>
                        <a:pt x="27" y="67"/>
                        <a:pt x="25" y="75"/>
                      </a:cubicBezTo>
                      <a:cubicBezTo>
                        <a:pt x="23" y="86"/>
                        <a:pt x="20" y="96"/>
                        <a:pt x="26" y="100"/>
                      </a:cubicBezTo>
                      <a:cubicBezTo>
                        <a:pt x="27" y="101"/>
                        <a:pt x="29" y="101"/>
                        <a:pt x="30" y="100"/>
                      </a:cubicBezTo>
                      <a:cubicBezTo>
                        <a:pt x="31" y="99"/>
                        <a:pt x="31" y="97"/>
                        <a:pt x="30" y="96"/>
                      </a:cubicBezTo>
                      <a:cubicBezTo>
                        <a:pt x="27" y="94"/>
                        <a:pt x="29" y="84"/>
                        <a:pt x="31" y="76"/>
                      </a:cubicBezTo>
                      <a:cubicBezTo>
                        <a:pt x="33" y="68"/>
                        <a:pt x="35" y="60"/>
                        <a:pt x="33" y="54"/>
                      </a:cubicBezTo>
                      <a:cubicBezTo>
                        <a:pt x="30" y="43"/>
                        <a:pt x="25" y="34"/>
                        <a:pt x="19" y="25"/>
                      </a:cubicBezTo>
                      <a:cubicBezTo>
                        <a:pt x="14" y="18"/>
                        <a:pt x="9" y="10"/>
                        <a:pt x="6" y="2"/>
                      </a:cubicBezTo>
                      <a:cubicBezTo>
                        <a:pt x="6" y="1"/>
                        <a:pt x="4" y="0"/>
                        <a:pt x="3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46" name="Freeform 1440"/>
                <p:cNvSpPr/>
                <p:nvPr/>
              </p:nvSpPr>
              <p:spPr bwMode="auto">
                <a:xfrm>
                  <a:off x="1520" y="1396"/>
                  <a:ext cx="108" cy="248"/>
                </a:xfrm>
                <a:custGeom>
                  <a:avLst/>
                  <a:gdLst>
                    <a:gd name="T0" fmla="*/ 33 w 43"/>
                    <a:gd name="T1" fmla="*/ 21 h 93"/>
                    <a:gd name="T2" fmla="*/ 20 w 43"/>
                    <a:gd name="T3" fmla="*/ 93 h 93"/>
                    <a:gd name="T4" fmla="*/ 251 w 43"/>
                    <a:gd name="T5" fmla="*/ 853 h 93"/>
                    <a:gd name="T6" fmla="*/ 284 w 43"/>
                    <a:gd name="T7" fmla="*/ 1045 h 93"/>
                    <a:gd name="T8" fmla="*/ 600 w 43"/>
                    <a:gd name="T9" fmla="*/ 1741 h 93"/>
                    <a:gd name="T10" fmla="*/ 663 w 43"/>
                    <a:gd name="T11" fmla="*/ 1741 h 93"/>
                    <a:gd name="T12" fmla="*/ 651 w 43"/>
                    <a:gd name="T13" fmla="*/ 1672 h 93"/>
                    <a:gd name="T14" fmla="*/ 379 w 43"/>
                    <a:gd name="T15" fmla="*/ 1024 h 93"/>
                    <a:gd name="T16" fmla="*/ 347 w 43"/>
                    <a:gd name="T17" fmla="*/ 832 h 93"/>
                    <a:gd name="T18" fmla="*/ 95 w 43"/>
                    <a:gd name="T19" fmla="*/ 35 h 93"/>
                    <a:gd name="T20" fmla="*/ 33 w 43"/>
                    <a:gd name="T21" fmla="*/ 21 h 9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3" h="93">
                      <a:moveTo>
                        <a:pt x="2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12" y="20"/>
                        <a:pt x="14" y="30"/>
                        <a:pt x="16" y="45"/>
                      </a:cubicBezTo>
                      <a:cubicBezTo>
                        <a:pt x="18" y="55"/>
                        <a:pt x="18" y="55"/>
                        <a:pt x="18" y="55"/>
                      </a:cubicBezTo>
                      <a:cubicBezTo>
                        <a:pt x="21" y="68"/>
                        <a:pt x="28" y="84"/>
                        <a:pt x="38" y="92"/>
                      </a:cubicBezTo>
                      <a:cubicBezTo>
                        <a:pt x="39" y="93"/>
                        <a:pt x="41" y="93"/>
                        <a:pt x="42" y="92"/>
                      </a:cubicBezTo>
                      <a:cubicBezTo>
                        <a:pt x="43" y="91"/>
                        <a:pt x="43" y="89"/>
                        <a:pt x="41" y="88"/>
                      </a:cubicBezTo>
                      <a:cubicBezTo>
                        <a:pt x="33" y="81"/>
                        <a:pt x="26" y="65"/>
                        <a:pt x="24" y="54"/>
                      </a:cubicBezTo>
                      <a:cubicBezTo>
                        <a:pt x="22" y="44"/>
                        <a:pt x="22" y="44"/>
                        <a:pt x="22" y="44"/>
                      </a:cubicBezTo>
                      <a:cubicBezTo>
                        <a:pt x="19" y="29"/>
                        <a:pt x="17" y="17"/>
                        <a:pt x="6" y="2"/>
                      </a:cubicBezTo>
                      <a:cubicBezTo>
                        <a:pt x="5" y="0"/>
                        <a:pt x="3" y="0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47" name="Freeform 1441"/>
                <p:cNvSpPr/>
                <p:nvPr/>
              </p:nvSpPr>
              <p:spPr bwMode="auto">
                <a:xfrm>
                  <a:off x="1315" y="1350"/>
                  <a:ext cx="123" cy="286"/>
                </a:xfrm>
                <a:custGeom>
                  <a:avLst/>
                  <a:gdLst>
                    <a:gd name="T0" fmla="*/ 20 w 49"/>
                    <a:gd name="T1" fmla="*/ 21 h 107"/>
                    <a:gd name="T2" fmla="*/ 20 w 49"/>
                    <a:gd name="T3" fmla="*/ 94 h 107"/>
                    <a:gd name="T4" fmla="*/ 176 w 49"/>
                    <a:gd name="T5" fmla="*/ 708 h 107"/>
                    <a:gd name="T6" fmla="*/ 251 w 49"/>
                    <a:gd name="T7" fmla="*/ 1165 h 107"/>
                    <a:gd name="T8" fmla="*/ 505 w 49"/>
                    <a:gd name="T9" fmla="*/ 1679 h 107"/>
                    <a:gd name="T10" fmla="*/ 680 w 49"/>
                    <a:gd name="T11" fmla="*/ 2007 h 107"/>
                    <a:gd name="T12" fmla="*/ 743 w 49"/>
                    <a:gd name="T13" fmla="*/ 2021 h 107"/>
                    <a:gd name="T14" fmla="*/ 756 w 49"/>
                    <a:gd name="T15" fmla="*/ 1951 h 107"/>
                    <a:gd name="T16" fmla="*/ 585 w 49"/>
                    <a:gd name="T17" fmla="*/ 1606 h 107"/>
                    <a:gd name="T18" fmla="*/ 346 w 49"/>
                    <a:gd name="T19" fmla="*/ 1128 h 107"/>
                    <a:gd name="T20" fmla="*/ 271 w 49"/>
                    <a:gd name="T21" fmla="*/ 687 h 107"/>
                    <a:gd name="T22" fmla="*/ 83 w 49"/>
                    <a:gd name="T23" fmla="*/ 21 h 107"/>
                    <a:gd name="T24" fmla="*/ 20 w 49"/>
                    <a:gd name="T25" fmla="*/ 21 h 10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9" h="107">
                      <a:moveTo>
                        <a:pt x="1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7" y="13"/>
                        <a:pt x="9" y="25"/>
                        <a:pt x="11" y="37"/>
                      </a:cubicBezTo>
                      <a:cubicBezTo>
                        <a:pt x="12" y="46"/>
                        <a:pt x="13" y="54"/>
                        <a:pt x="16" y="61"/>
                      </a:cubicBezTo>
                      <a:cubicBezTo>
                        <a:pt x="20" y="72"/>
                        <a:pt x="26" y="80"/>
                        <a:pt x="32" y="88"/>
                      </a:cubicBezTo>
                      <a:cubicBezTo>
                        <a:pt x="36" y="93"/>
                        <a:pt x="40" y="99"/>
                        <a:pt x="43" y="105"/>
                      </a:cubicBezTo>
                      <a:cubicBezTo>
                        <a:pt x="44" y="106"/>
                        <a:pt x="46" y="107"/>
                        <a:pt x="47" y="106"/>
                      </a:cubicBezTo>
                      <a:cubicBezTo>
                        <a:pt x="49" y="105"/>
                        <a:pt x="49" y="103"/>
                        <a:pt x="48" y="102"/>
                      </a:cubicBezTo>
                      <a:cubicBezTo>
                        <a:pt x="45" y="95"/>
                        <a:pt x="41" y="90"/>
                        <a:pt x="37" y="84"/>
                      </a:cubicBezTo>
                      <a:cubicBezTo>
                        <a:pt x="31" y="76"/>
                        <a:pt x="26" y="69"/>
                        <a:pt x="22" y="59"/>
                      </a:cubicBezTo>
                      <a:cubicBezTo>
                        <a:pt x="19" y="53"/>
                        <a:pt x="18" y="45"/>
                        <a:pt x="17" y="36"/>
                      </a:cubicBezTo>
                      <a:cubicBezTo>
                        <a:pt x="15" y="24"/>
                        <a:pt x="13" y="10"/>
                        <a:pt x="5" y="1"/>
                      </a:cubicBezTo>
                      <a:cubicBezTo>
                        <a:pt x="4" y="0"/>
                        <a:pt x="2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48" name="Freeform 1442"/>
                <p:cNvSpPr/>
                <p:nvPr/>
              </p:nvSpPr>
              <p:spPr bwMode="auto">
                <a:xfrm>
                  <a:off x="1703" y="1324"/>
                  <a:ext cx="95" cy="253"/>
                </a:xfrm>
                <a:custGeom>
                  <a:avLst/>
                  <a:gdLst>
                    <a:gd name="T0" fmla="*/ 63 w 38"/>
                    <a:gd name="T1" fmla="*/ 56 h 95"/>
                    <a:gd name="T2" fmla="*/ 220 w 38"/>
                    <a:gd name="T3" fmla="*/ 759 h 95"/>
                    <a:gd name="T4" fmla="*/ 270 w 38"/>
                    <a:gd name="T5" fmla="*/ 874 h 95"/>
                    <a:gd name="T6" fmla="*/ 408 w 38"/>
                    <a:gd name="T7" fmla="*/ 1715 h 95"/>
                    <a:gd name="T8" fmla="*/ 438 w 38"/>
                    <a:gd name="T9" fmla="*/ 1795 h 95"/>
                    <a:gd name="T10" fmla="*/ 500 w 38"/>
                    <a:gd name="T11" fmla="*/ 1758 h 95"/>
                    <a:gd name="T12" fmla="*/ 363 w 38"/>
                    <a:gd name="T13" fmla="*/ 831 h 95"/>
                    <a:gd name="T14" fmla="*/ 300 w 38"/>
                    <a:gd name="T15" fmla="*/ 703 h 95"/>
                    <a:gd name="T16" fmla="*/ 145 w 38"/>
                    <a:gd name="T17" fmla="*/ 93 h 95"/>
                    <a:gd name="T18" fmla="*/ 125 w 38"/>
                    <a:gd name="T19" fmla="*/ 21 h 95"/>
                    <a:gd name="T20" fmla="*/ 63 w 38"/>
                    <a:gd name="T21" fmla="*/ 56 h 9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8" h="95">
                      <a:moveTo>
                        <a:pt x="4" y="3"/>
                      </a:moveTo>
                      <a:cubicBezTo>
                        <a:pt x="0" y="14"/>
                        <a:pt x="8" y="29"/>
                        <a:pt x="14" y="40"/>
                      </a:cubicBezTo>
                      <a:cubicBezTo>
                        <a:pt x="17" y="46"/>
                        <a:pt x="17" y="46"/>
                        <a:pt x="17" y="46"/>
                      </a:cubicBezTo>
                      <a:cubicBezTo>
                        <a:pt x="24" y="61"/>
                        <a:pt x="31" y="77"/>
                        <a:pt x="26" y="91"/>
                      </a:cubicBezTo>
                      <a:cubicBezTo>
                        <a:pt x="26" y="92"/>
                        <a:pt x="27" y="94"/>
                        <a:pt x="28" y="95"/>
                      </a:cubicBezTo>
                      <a:cubicBezTo>
                        <a:pt x="30" y="95"/>
                        <a:pt x="31" y="94"/>
                        <a:pt x="32" y="93"/>
                      </a:cubicBezTo>
                      <a:cubicBezTo>
                        <a:pt x="38" y="77"/>
                        <a:pt x="30" y="59"/>
                        <a:pt x="23" y="44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4" y="27"/>
                        <a:pt x="6" y="13"/>
                        <a:pt x="9" y="5"/>
                      </a:cubicBezTo>
                      <a:cubicBezTo>
                        <a:pt x="10" y="3"/>
                        <a:pt x="9" y="2"/>
                        <a:pt x="8" y="1"/>
                      </a:cubicBezTo>
                      <a:cubicBezTo>
                        <a:pt x="6" y="0"/>
                        <a:pt x="4" y="1"/>
                        <a:pt x="4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49" name="Freeform 1443"/>
                <p:cNvSpPr/>
                <p:nvPr/>
              </p:nvSpPr>
              <p:spPr bwMode="auto">
                <a:xfrm>
                  <a:off x="2060" y="1310"/>
                  <a:ext cx="160" cy="272"/>
                </a:xfrm>
                <a:custGeom>
                  <a:avLst/>
                  <a:gdLst>
                    <a:gd name="T0" fmla="*/ 925 w 64"/>
                    <a:gd name="T1" fmla="*/ 0 h 102"/>
                    <a:gd name="T2" fmla="*/ 895 w 64"/>
                    <a:gd name="T3" fmla="*/ 77 h 102"/>
                    <a:gd name="T4" fmla="*/ 488 w 64"/>
                    <a:gd name="T5" fmla="*/ 1024 h 102"/>
                    <a:gd name="T6" fmla="*/ 20 w 64"/>
                    <a:gd name="T7" fmla="*/ 1843 h 102"/>
                    <a:gd name="T8" fmla="*/ 33 w 64"/>
                    <a:gd name="T9" fmla="*/ 1912 h 102"/>
                    <a:gd name="T10" fmla="*/ 95 w 64"/>
                    <a:gd name="T11" fmla="*/ 1877 h 102"/>
                    <a:gd name="T12" fmla="*/ 550 w 64"/>
                    <a:gd name="T13" fmla="*/ 1101 h 102"/>
                    <a:gd name="T14" fmla="*/ 988 w 64"/>
                    <a:gd name="T15" fmla="*/ 56 h 102"/>
                    <a:gd name="T16" fmla="*/ 925 w 64"/>
                    <a:gd name="T17" fmla="*/ 0 h 10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4" h="102">
                      <a:moveTo>
                        <a:pt x="59" y="0"/>
                      </a:moveTo>
                      <a:cubicBezTo>
                        <a:pt x="58" y="1"/>
                        <a:pt x="56" y="2"/>
                        <a:pt x="57" y="4"/>
                      </a:cubicBezTo>
                      <a:cubicBezTo>
                        <a:pt x="58" y="22"/>
                        <a:pt x="43" y="42"/>
                        <a:pt x="31" y="54"/>
                      </a:cubicBezTo>
                      <a:cubicBezTo>
                        <a:pt x="15" y="68"/>
                        <a:pt x="9" y="78"/>
                        <a:pt x="1" y="97"/>
                      </a:cubicBezTo>
                      <a:cubicBezTo>
                        <a:pt x="0" y="99"/>
                        <a:pt x="1" y="100"/>
                        <a:pt x="2" y="101"/>
                      </a:cubicBezTo>
                      <a:cubicBezTo>
                        <a:pt x="4" y="102"/>
                        <a:pt x="6" y="101"/>
                        <a:pt x="6" y="99"/>
                      </a:cubicBezTo>
                      <a:cubicBezTo>
                        <a:pt x="14" y="81"/>
                        <a:pt x="20" y="72"/>
                        <a:pt x="35" y="58"/>
                      </a:cubicBezTo>
                      <a:cubicBezTo>
                        <a:pt x="49" y="45"/>
                        <a:pt x="64" y="24"/>
                        <a:pt x="63" y="3"/>
                      </a:cubicBezTo>
                      <a:cubicBezTo>
                        <a:pt x="62" y="2"/>
                        <a:pt x="61" y="0"/>
                        <a:pt x="5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50" name="Freeform 1444"/>
                <p:cNvSpPr/>
                <p:nvPr/>
              </p:nvSpPr>
              <p:spPr bwMode="auto">
                <a:xfrm>
                  <a:off x="2160" y="1428"/>
                  <a:ext cx="218" cy="208"/>
                </a:xfrm>
                <a:custGeom>
                  <a:avLst/>
                  <a:gdLst>
                    <a:gd name="T0" fmla="*/ 1275 w 87"/>
                    <a:gd name="T1" fmla="*/ 35 h 78"/>
                    <a:gd name="T2" fmla="*/ 646 w 87"/>
                    <a:gd name="T3" fmla="*/ 589 h 78"/>
                    <a:gd name="T4" fmla="*/ 20 w 87"/>
                    <a:gd name="T5" fmla="*/ 1387 h 78"/>
                    <a:gd name="T6" fmla="*/ 33 w 87"/>
                    <a:gd name="T7" fmla="*/ 1459 h 78"/>
                    <a:gd name="T8" fmla="*/ 95 w 87"/>
                    <a:gd name="T9" fmla="*/ 1421 h 78"/>
                    <a:gd name="T10" fmla="*/ 692 w 87"/>
                    <a:gd name="T11" fmla="*/ 704 h 78"/>
                    <a:gd name="T12" fmla="*/ 1351 w 87"/>
                    <a:gd name="T13" fmla="*/ 93 h 78"/>
                    <a:gd name="T14" fmla="*/ 1338 w 87"/>
                    <a:gd name="T15" fmla="*/ 21 h 78"/>
                    <a:gd name="T16" fmla="*/ 1275 w 87"/>
                    <a:gd name="T17" fmla="*/ 35 h 7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78">
                      <a:moveTo>
                        <a:pt x="81" y="2"/>
                      </a:moveTo>
                      <a:cubicBezTo>
                        <a:pt x="69" y="19"/>
                        <a:pt x="60" y="24"/>
                        <a:pt x="41" y="31"/>
                      </a:cubicBezTo>
                      <a:cubicBezTo>
                        <a:pt x="25" y="38"/>
                        <a:pt x="8" y="55"/>
                        <a:pt x="1" y="73"/>
                      </a:cubicBezTo>
                      <a:cubicBezTo>
                        <a:pt x="0" y="75"/>
                        <a:pt x="1" y="76"/>
                        <a:pt x="2" y="77"/>
                      </a:cubicBezTo>
                      <a:cubicBezTo>
                        <a:pt x="4" y="78"/>
                        <a:pt x="6" y="77"/>
                        <a:pt x="6" y="75"/>
                      </a:cubicBezTo>
                      <a:cubicBezTo>
                        <a:pt x="13" y="59"/>
                        <a:pt x="28" y="43"/>
                        <a:pt x="44" y="37"/>
                      </a:cubicBezTo>
                      <a:cubicBezTo>
                        <a:pt x="63" y="29"/>
                        <a:pt x="73" y="24"/>
                        <a:pt x="86" y="5"/>
                      </a:cubicBezTo>
                      <a:cubicBezTo>
                        <a:pt x="87" y="4"/>
                        <a:pt x="87" y="2"/>
                        <a:pt x="85" y="1"/>
                      </a:cubicBezTo>
                      <a:cubicBezTo>
                        <a:pt x="84" y="0"/>
                        <a:pt x="82" y="0"/>
                        <a:pt x="81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51" name="Freeform 1445"/>
                <p:cNvSpPr/>
                <p:nvPr/>
              </p:nvSpPr>
              <p:spPr bwMode="auto">
                <a:xfrm>
                  <a:off x="1935" y="2505"/>
                  <a:ext cx="100" cy="288"/>
                </a:xfrm>
                <a:custGeom>
                  <a:avLst/>
                  <a:gdLst>
                    <a:gd name="T0" fmla="*/ 33 w 40"/>
                    <a:gd name="T1" fmla="*/ 21 h 108"/>
                    <a:gd name="T2" fmla="*/ 0 w 40"/>
                    <a:gd name="T3" fmla="*/ 77 h 108"/>
                    <a:gd name="T4" fmla="*/ 208 w 40"/>
                    <a:gd name="T5" fmla="*/ 419 h 108"/>
                    <a:gd name="T6" fmla="*/ 408 w 40"/>
                    <a:gd name="T7" fmla="*/ 717 h 108"/>
                    <a:gd name="T8" fmla="*/ 425 w 40"/>
                    <a:gd name="T9" fmla="*/ 1229 h 108"/>
                    <a:gd name="T10" fmla="*/ 533 w 40"/>
                    <a:gd name="T11" fmla="*/ 2027 h 108"/>
                    <a:gd name="T12" fmla="*/ 595 w 40"/>
                    <a:gd name="T13" fmla="*/ 2027 h 108"/>
                    <a:gd name="T14" fmla="*/ 613 w 40"/>
                    <a:gd name="T15" fmla="*/ 1955 h 108"/>
                    <a:gd name="T16" fmla="*/ 520 w 40"/>
                    <a:gd name="T17" fmla="*/ 1229 h 108"/>
                    <a:gd name="T18" fmla="*/ 500 w 40"/>
                    <a:gd name="T19" fmla="*/ 704 h 108"/>
                    <a:gd name="T20" fmla="*/ 270 w 40"/>
                    <a:gd name="T21" fmla="*/ 320 h 108"/>
                    <a:gd name="T22" fmla="*/ 95 w 40"/>
                    <a:gd name="T23" fmla="*/ 56 h 108"/>
                    <a:gd name="T24" fmla="*/ 33 w 40"/>
                    <a:gd name="T25" fmla="*/ 21 h 10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" h="108">
                      <a:moveTo>
                        <a:pt x="2" y="1"/>
                      </a:moveTo>
                      <a:cubicBezTo>
                        <a:pt x="1" y="1"/>
                        <a:pt x="0" y="3"/>
                        <a:pt x="0" y="4"/>
                      </a:cubicBezTo>
                      <a:cubicBezTo>
                        <a:pt x="2" y="12"/>
                        <a:pt x="8" y="17"/>
                        <a:pt x="13" y="22"/>
                      </a:cubicBezTo>
                      <a:cubicBezTo>
                        <a:pt x="19" y="26"/>
                        <a:pt x="24" y="31"/>
                        <a:pt x="26" y="38"/>
                      </a:cubicBezTo>
                      <a:cubicBezTo>
                        <a:pt x="28" y="46"/>
                        <a:pt x="28" y="55"/>
                        <a:pt x="27" y="65"/>
                      </a:cubicBezTo>
                      <a:cubicBezTo>
                        <a:pt x="26" y="79"/>
                        <a:pt x="25" y="95"/>
                        <a:pt x="34" y="107"/>
                      </a:cubicBezTo>
                      <a:cubicBezTo>
                        <a:pt x="35" y="108"/>
                        <a:pt x="37" y="108"/>
                        <a:pt x="38" y="107"/>
                      </a:cubicBezTo>
                      <a:cubicBezTo>
                        <a:pt x="39" y="106"/>
                        <a:pt x="40" y="104"/>
                        <a:pt x="39" y="103"/>
                      </a:cubicBezTo>
                      <a:cubicBezTo>
                        <a:pt x="31" y="93"/>
                        <a:pt x="32" y="79"/>
                        <a:pt x="33" y="65"/>
                      </a:cubicBezTo>
                      <a:cubicBezTo>
                        <a:pt x="34" y="55"/>
                        <a:pt x="35" y="45"/>
                        <a:pt x="32" y="37"/>
                      </a:cubicBezTo>
                      <a:cubicBezTo>
                        <a:pt x="30" y="27"/>
                        <a:pt x="23" y="22"/>
                        <a:pt x="17" y="17"/>
                      </a:cubicBezTo>
                      <a:cubicBezTo>
                        <a:pt x="12" y="13"/>
                        <a:pt x="7" y="9"/>
                        <a:pt x="6" y="3"/>
                      </a:cubicBezTo>
                      <a:cubicBezTo>
                        <a:pt x="5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52" name="Freeform 1446"/>
                <p:cNvSpPr/>
                <p:nvPr/>
              </p:nvSpPr>
              <p:spPr bwMode="auto">
                <a:xfrm>
                  <a:off x="1880" y="2566"/>
                  <a:ext cx="48" cy="256"/>
                </a:xfrm>
                <a:custGeom>
                  <a:avLst/>
                  <a:gdLst>
                    <a:gd name="T0" fmla="*/ 51 w 19"/>
                    <a:gd name="T1" fmla="*/ 0 h 96"/>
                    <a:gd name="T2" fmla="*/ 20 w 19"/>
                    <a:gd name="T3" fmla="*/ 77 h 96"/>
                    <a:gd name="T4" fmla="*/ 33 w 19"/>
                    <a:gd name="T5" fmla="*/ 704 h 96"/>
                    <a:gd name="T6" fmla="*/ 210 w 19"/>
                    <a:gd name="T7" fmla="*/ 1784 h 96"/>
                    <a:gd name="T8" fmla="*/ 275 w 19"/>
                    <a:gd name="T9" fmla="*/ 1800 h 96"/>
                    <a:gd name="T10" fmla="*/ 288 w 19"/>
                    <a:gd name="T11" fmla="*/ 1728 h 96"/>
                    <a:gd name="T12" fmla="*/ 129 w 19"/>
                    <a:gd name="T13" fmla="*/ 704 h 96"/>
                    <a:gd name="T14" fmla="*/ 114 w 19"/>
                    <a:gd name="T15" fmla="*/ 56 h 96"/>
                    <a:gd name="T16" fmla="*/ 51 w 19"/>
                    <a:gd name="T17" fmla="*/ 0 h 9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9" h="96">
                      <a:moveTo>
                        <a:pt x="3" y="0"/>
                      </a:moveTo>
                      <a:cubicBezTo>
                        <a:pt x="1" y="0"/>
                        <a:pt x="0" y="2"/>
                        <a:pt x="1" y="4"/>
                      </a:cubicBezTo>
                      <a:cubicBezTo>
                        <a:pt x="3" y="15"/>
                        <a:pt x="2" y="26"/>
                        <a:pt x="2" y="37"/>
                      </a:cubicBezTo>
                      <a:cubicBezTo>
                        <a:pt x="1" y="56"/>
                        <a:pt x="0" y="75"/>
                        <a:pt x="13" y="94"/>
                      </a:cubicBezTo>
                      <a:cubicBezTo>
                        <a:pt x="14" y="96"/>
                        <a:pt x="16" y="96"/>
                        <a:pt x="17" y="95"/>
                      </a:cubicBezTo>
                      <a:cubicBezTo>
                        <a:pt x="19" y="94"/>
                        <a:pt x="19" y="92"/>
                        <a:pt x="18" y="91"/>
                      </a:cubicBezTo>
                      <a:cubicBezTo>
                        <a:pt x="6" y="73"/>
                        <a:pt x="7" y="56"/>
                        <a:pt x="8" y="37"/>
                      </a:cubicBezTo>
                      <a:cubicBezTo>
                        <a:pt x="8" y="26"/>
                        <a:pt x="9" y="15"/>
                        <a:pt x="7" y="3"/>
                      </a:cubicBezTo>
                      <a:cubicBezTo>
                        <a:pt x="6" y="1"/>
                        <a:pt x="5" y="0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53" name="Freeform 1447"/>
                <p:cNvSpPr/>
                <p:nvPr/>
              </p:nvSpPr>
              <p:spPr bwMode="auto">
                <a:xfrm>
                  <a:off x="1700" y="2630"/>
                  <a:ext cx="30" cy="214"/>
                </a:xfrm>
                <a:custGeom>
                  <a:avLst/>
                  <a:gdLst>
                    <a:gd name="T0" fmla="*/ 145 w 12"/>
                    <a:gd name="T1" fmla="*/ 730 h 80"/>
                    <a:gd name="T2" fmla="*/ 113 w 12"/>
                    <a:gd name="T3" fmla="*/ 0 h 80"/>
                    <a:gd name="T4" fmla="*/ 20 w 12"/>
                    <a:gd name="T5" fmla="*/ 21 h 80"/>
                    <a:gd name="T6" fmla="*/ 50 w 12"/>
                    <a:gd name="T7" fmla="*/ 709 h 80"/>
                    <a:gd name="T8" fmla="*/ 95 w 12"/>
                    <a:gd name="T9" fmla="*/ 1495 h 80"/>
                    <a:gd name="T10" fmla="*/ 158 w 12"/>
                    <a:gd name="T11" fmla="*/ 1509 h 80"/>
                    <a:gd name="T12" fmla="*/ 188 w 12"/>
                    <a:gd name="T13" fmla="*/ 1439 h 80"/>
                    <a:gd name="T14" fmla="*/ 145 w 12"/>
                    <a:gd name="T15" fmla="*/ 730 h 8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2" h="80">
                      <a:moveTo>
                        <a:pt x="9" y="38"/>
                      </a:moveTo>
                      <a:cubicBezTo>
                        <a:pt x="10" y="26"/>
                        <a:pt x="11" y="13"/>
                        <a:pt x="7" y="0"/>
                      </a:cubicBezTo>
                      <a:cubicBezTo>
                        <a:pt x="5" y="0"/>
                        <a:pt x="3" y="0"/>
                        <a:pt x="1" y="1"/>
                      </a:cubicBezTo>
                      <a:cubicBezTo>
                        <a:pt x="6" y="12"/>
                        <a:pt x="4" y="25"/>
                        <a:pt x="3" y="37"/>
                      </a:cubicBezTo>
                      <a:cubicBezTo>
                        <a:pt x="1" y="51"/>
                        <a:pt x="0" y="65"/>
                        <a:pt x="6" y="78"/>
                      </a:cubicBezTo>
                      <a:cubicBezTo>
                        <a:pt x="7" y="79"/>
                        <a:pt x="9" y="80"/>
                        <a:pt x="10" y="79"/>
                      </a:cubicBezTo>
                      <a:cubicBezTo>
                        <a:pt x="12" y="78"/>
                        <a:pt x="12" y="77"/>
                        <a:pt x="12" y="75"/>
                      </a:cubicBezTo>
                      <a:cubicBezTo>
                        <a:pt x="6" y="64"/>
                        <a:pt x="7" y="51"/>
                        <a:pt x="9" y="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54" name="Freeform 1448"/>
                <p:cNvSpPr/>
                <p:nvPr/>
              </p:nvSpPr>
              <p:spPr bwMode="auto">
                <a:xfrm>
                  <a:off x="1615" y="2638"/>
                  <a:ext cx="25" cy="83"/>
                </a:xfrm>
                <a:custGeom>
                  <a:avLst/>
                  <a:gdLst>
                    <a:gd name="T0" fmla="*/ 83 w 10"/>
                    <a:gd name="T1" fmla="*/ 0 h 31"/>
                    <a:gd name="T2" fmla="*/ 0 w 10"/>
                    <a:gd name="T3" fmla="*/ 0 h 31"/>
                    <a:gd name="T4" fmla="*/ 0 w 10"/>
                    <a:gd name="T5" fmla="*/ 56 h 31"/>
                    <a:gd name="T6" fmla="*/ 20 w 10"/>
                    <a:gd name="T7" fmla="*/ 517 h 31"/>
                    <a:gd name="T8" fmla="*/ 63 w 10"/>
                    <a:gd name="T9" fmla="*/ 594 h 31"/>
                    <a:gd name="T10" fmla="*/ 113 w 10"/>
                    <a:gd name="T11" fmla="*/ 560 h 31"/>
                    <a:gd name="T12" fmla="*/ 83 w 10"/>
                    <a:gd name="T13" fmla="*/ 0 h 31"/>
                    <a:gd name="T14" fmla="*/ 83 w 10"/>
                    <a:gd name="T15" fmla="*/ 0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" h="31">
                      <a:moveTo>
                        <a:pt x="5" y="0"/>
                      </a:moveTo>
                      <a:cubicBezTo>
                        <a:pt x="4" y="0"/>
                        <a:pt x="2" y="0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4" y="10"/>
                        <a:pt x="3" y="19"/>
                        <a:pt x="1" y="27"/>
                      </a:cubicBezTo>
                      <a:cubicBezTo>
                        <a:pt x="1" y="29"/>
                        <a:pt x="2" y="31"/>
                        <a:pt x="4" y="31"/>
                      </a:cubicBezTo>
                      <a:cubicBezTo>
                        <a:pt x="5" y="31"/>
                        <a:pt x="7" y="30"/>
                        <a:pt x="7" y="29"/>
                      </a:cubicBezTo>
                      <a:cubicBezTo>
                        <a:pt x="9" y="19"/>
                        <a:pt x="10" y="9"/>
                        <a:pt x="5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55" name="Freeform 1449"/>
                <p:cNvSpPr/>
                <p:nvPr/>
              </p:nvSpPr>
              <p:spPr bwMode="auto">
                <a:xfrm>
                  <a:off x="2118" y="2420"/>
                  <a:ext cx="162" cy="266"/>
                </a:xfrm>
                <a:custGeom>
                  <a:avLst/>
                  <a:gdLst>
                    <a:gd name="T0" fmla="*/ 12 w 65"/>
                    <a:gd name="T1" fmla="*/ 35 h 100"/>
                    <a:gd name="T2" fmla="*/ 30 w 65"/>
                    <a:gd name="T3" fmla="*/ 114 h 100"/>
                    <a:gd name="T4" fmla="*/ 416 w 65"/>
                    <a:gd name="T5" fmla="*/ 750 h 100"/>
                    <a:gd name="T6" fmla="*/ 446 w 65"/>
                    <a:gd name="T7" fmla="*/ 806 h 100"/>
                    <a:gd name="T8" fmla="*/ 912 w 65"/>
                    <a:gd name="T9" fmla="*/ 1846 h 100"/>
                    <a:gd name="T10" fmla="*/ 994 w 65"/>
                    <a:gd name="T11" fmla="*/ 1862 h 100"/>
                    <a:gd name="T12" fmla="*/ 994 w 65"/>
                    <a:gd name="T13" fmla="*/ 1790 h 100"/>
                    <a:gd name="T14" fmla="*/ 528 w 65"/>
                    <a:gd name="T15" fmla="*/ 771 h 100"/>
                    <a:gd name="T16" fmla="*/ 508 w 65"/>
                    <a:gd name="T17" fmla="*/ 716 h 100"/>
                    <a:gd name="T18" fmla="*/ 75 w 65"/>
                    <a:gd name="T19" fmla="*/ 21 h 100"/>
                    <a:gd name="T20" fmla="*/ 12 w 65"/>
                    <a:gd name="T21" fmla="*/ 35 h 1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5" h="100">
                      <a:moveTo>
                        <a:pt x="1" y="2"/>
                      </a:move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19" y="16"/>
                        <a:pt x="21" y="21"/>
                        <a:pt x="27" y="40"/>
                      </a:cubicBezTo>
                      <a:cubicBezTo>
                        <a:pt x="29" y="43"/>
                        <a:pt x="29" y="43"/>
                        <a:pt x="29" y="43"/>
                      </a:cubicBezTo>
                      <a:cubicBezTo>
                        <a:pt x="35" y="61"/>
                        <a:pt x="47" y="80"/>
                        <a:pt x="59" y="98"/>
                      </a:cubicBezTo>
                      <a:cubicBezTo>
                        <a:pt x="60" y="100"/>
                        <a:pt x="62" y="100"/>
                        <a:pt x="64" y="99"/>
                      </a:cubicBezTo>
                      <a:cubicBezTo>
                        <a:pt x="65" y="98"/>
                        <a:pt x="65" y="96"/>
                        <a:pt x="64" y="95"/>
                      </a:cubicBezTo>
                      <a:cubicBezTo>
                        <a:pt x="52" y="77"/>
                        <a:pt x="40" y="58"/>
                        <a:pt x="34" y="41"/>
                      </a:cubicBezTo>
                      <a:cubicBezTo>
                        <a:pt x="33" y="38"/>
                        <a:pt x="33" y="38"/>
                        <a:pt x="33" y="38"/>
                      </a:cubicBezTo>
                      <a:cubicBezTo>
                        <a:pt x="27" y="19"/>
                        <a:pt x="24" y="12"/>
                        <a:pt x="5" y="1"/>
                      </a:cubicBezTo>
                      <a:cubicBezTo>
                        <a:pt x="3" y="0"/>
                        <a:pt x="1" y="1"/>
                        <a:pt x="1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56" name="Freeform 1450"/>
                <p:cNvSpPr/>
                <p:nvPr/>
              </p:nvSpPr>
              <p:spPr bwMode="auto">
                <a:xfrm>
                  <a:off x="2040" y="2508"/>
                  <a:ext cx="130" cy="304"/>
                </a:xfrm>
                <a:custGeom>
                  <a:avLst/>
                  <a:gdLst>
                    <a:gd name="T0" fmla="*/ 20 w 52"/>
                    <a:gd name="T1" fmla="*/ 35 h 114"/>
                    <a:gd name="T2" fmla="*/ 33 w 52"/>
                    <a:gd name="T3" fmla="*/ 115 h 114"/>
                    <a:gd name="T4" fmla="*/ 125 w 52"/>
                    <a:gd name="T5" fmla="*/ 205 h 114"/>
                    <a:gd name="T6" fmla="*/ 408 w 52"/>
                    <a:gd name="T7" fmla="*/ 491 h 114"/>
                    <a:gd name="T8" fmla="*/ 458 w 52"/>
                    <a:gd name="T9" fmla="*/ 968 h 114"/>
                    <a:gd name="T10" fmla="*/ 438 w 52"/>
                    <a:gd name="T11" fmla="*/ 1216 h 114"/>
                    <a:gd name="T12" fmla="*/ 595 w 52"/>
                    <a:gd name="T13" fmla="*/ 1741 h 114"/>
                    <a:gd name="T14" fmla="*/ 720 w 52"/>
                    <a:gd name="T15" fmla="*/ 2104 h 114"/>
                    <a:gd name="T16" fmla="*/ 770 w 52"/>
                    <a:gd name="T17" fmla="*/ 2141 h 114"/>
                    <a:gd name="T18" fmla="*/ 813 w 52"/>
                    <a:gd name="T19" fmla="*/ 2083 h 114"/>
                    <a:gd name="T20" fmla="*/ 675 w 52"/>
                    <a:gd name="T21" fmla="*/ 1685 h 114"/>
                    <a:gd name="T22" fmla="*/ 533 w 52"/>
                    <a:gd name="T23" fmla="*/ 1216 h 114"/>
                    <a:gd name="T24" fmla="*/ 550 w 52"/>
                    <a:gd name="T25" fmla="*/ 968 h 114"/>
                    <a:gd name="T26" fmla="*/ 488 w 52"/>
                    <a:gd name="T27" fmla="*/ 419 h 114"/>
                    <a:gd name="T28" fmla="*/ 188 w 52"/>
                    <a:gd name="T29" fmla="*/ 115 h 114"/>
                    <a:gd name="T30" fmla="*/ 83 w 52"/>
                    <a:gd name="T31" fmla="*/ 21 h 114"/>
                    <a:gd name="T32" fmla="*/ 20 w 52"/>
                    <a:gd name="T33" fmla="*/ 35 h 11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2" h="114">
                      <a:moveTo>
                        <a:pt x="1" y="2"/>
                      </a:move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8" y="11"/>
                        <a:pt x="8" y="11"/>
                        <a:pt x="8" y="11"/>
                      </a:cubicBezTo>
                      <a:cubicBezTo>
                        <a:pt x="15" y="15"/>
                        <a:pt x="22" y="20"/>
                        <a:pt x="26" y="26"/>
                      </a:cubicBezTo>
                      <a:cubicBezTo>
                        <a:pt x="32" y="34"/>
                        <a:pt x="31" y="42"/>
                        <a:pt x="29" y="51"/>
                      </a:cubicBezTo>
                      <a:cubicBezTo>
                        <a:pt x="29" y="55"/>
                        <a:pt x="28" y="59"/>
                        <a:pt x="28" y="64"/>
                      </a:cubicBezTo>
                      <a:cubicBezTo>
                        <a:pt x="28" y="75"/>
                        <a:pt x="33" y="83"/>
                        <a:pt x="38" y="92"/>
                      </a:cubicBezTo>
                      <a:cubicBezTo>
                        <a:pt x="41" y="98"/>
                        <a:pt x="44" y="104"/>
                        <a:pt x="46" y="111"/>
                      </a:cubicBezTo>
                      <a:cubicBezTo>
                        <a:pt x="46" y="113"/>
                        <a:pt x="48" y="114"/>
                        <a:pt x="49" y="113"/>
                      </a:cubicBezTo>
                      <a:cubicBezTo>
                        <a:pt x="51" y="113"/>
                        <a:pt x="52" y="111"/>
                        <a:pt x="52" y="110"/>
                      </a:cubicBezTo>
                      <a:cubicBezTo>
                        <a:pt x="50" y="102"/>
                        <a:pt x="46" y="95"/>
                        <a:pt x="43" y="89"/>
                      </a:cubicBezTo>
                      <a:cubicBezTo>
                        <a:pt x="39" y="81"/>
                        <a:pt x="34" y="73"/>
                        <a:pt x="34" y="64"/>
                      </a:cubicBezTo>
                      <a:cubicBezTo>
                        <a:pt x="34" y="60"/>
                        <a:pt x="35" y="55"/>
                        <a:pt x="35" y="51"/>
                      </a:cubicBezTo>
                      <a:cubicBezTo>
                        <a:pt x="37" y="42"/>
                        <a:pt x="38" y="32"/>
                        <a:pt x="31" y="22"/>
                      </a:cubicBezTo>
                      <a:cubicBezTo>
                        <a:pt x="27" y="16"/>
                        <a:pt x="19" y="11"/>
                        <a:pt x="12" y="6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4" y="0"/>
                        <a:pt x="2" y="1"/>
                        <a:pt x="1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57" name="Freeform 1451"/>
                <p:cNvSpPr/>
                <p:nvPr/>
              </p:nvSpPr>
              <p:spPr bwMode="auto">
                <a:xfrm>
                  <a:off x="1770" y="2524"/>
                  <a:ext cx="70" cy="237"/>
                </a:xfrm>
                <a:custGeom>
                  <a:avLst/>
                  <a:gdLst>
                    <a:gd name="T0" fmla="*/ 238 w 28"/>
                    <a:gd name="T1" fmla="*/ 21 h 89"/>
                    <a:gd name="T2" fmla="*/ 238 w 28"/>
                    <a:gd name="T3" fmla="*/ 93 h 89"/>
                    <a:gd name="T4" fmla="*/ 158 w 28"/>
                    <a:gd name="T5" fmla="*/ 660 h 89"/>
                    <a:gd name="T6" fmla="*/ 63 w 28"/>
                    <a:gd name="T7" fmla="*/ 908 h 89"/>
                    <a:gd name="T8" fmla="*/ 50 w 28"/>
                    <a:gd name="T9" fmla="*/ 1262 h 89"/>
                    <a:gd name="T10" fmla="*/ 20 w 28"/>
                    <a:gd name="T11" fmla="*/ 1587 h 89"/>
                    <a:gd name="T12" fmla="*/ 50 w 28"/>
                    <a:gd name="T13" fmla="*/ 1659 h 89"/>
                    <a:gd name="T14" fmla="*/ 95 w 28"/>
                    <a:gd name="T15" fmla="*/ 1624 h 89"/>
                    <a:gd name="T16" fmla="*/ 145 w 28"/>
                    <a:gd name="T17" fmla="*/ 1262 h 89"/>
                    <a:gd name="T18" fmla="*/ 158 w 28"/>
                    <a:gd name="T19" fmla="*/ 943 h 89"/>
                    <a:gd name="T20" fmla="*/ 250 w 28"/>
                    <a:gd name="T21" fmla="*/ 716 h 89"/>
                    <a:gd name="T22" fmla="*/ 313 w 28"/>
                    <a:gd name="T23" fmla="*/ 35 h 89"/>
                    <a:gd name="T24" fmla="*/ 238 w 28"/>
                    <a:gd name="T25" fmla="*/ 21 h 8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8" h="89">
                      <a:moveTo>
                        <a:pt x="15" y="1"/>
                      </a:moveTo>
                      <a:cubicBezTo>
                        <a:pt x="14" y="2"/>
                        <a:pt x="14" y="4"/>
                        <a:pt x="15" y="5"/>
                      </a:cubicBezTo>
                      <a:cubicBezTo>
                        <a:pt x="21" y="15"/>
                        <a:pt x="16" y="24"/>
                        <a:pt x="10" y="35"/>
                      </a:cubicBezTo>
                      <a:cubicBezTo>
                        <a:pt x="8" y="39"/>
                        <a:pt x="6" y="44"/>
                        <a:pt x="4" y="48"/>
                      </a:cubicBezTo>
                      <a:cubicBezTo>
                        <a:pt x="3" y="55"/>
                        <a:pt x="3" y="61"/>
                        <a:pt x="3" y="67"/>
                      </a:cubicBezTo>
                      <a:cubicBezTo>
                        <a:pt x="3" y="73"/>
                        <a:pt x="3" y="79"/>
                        <a:pt x="1" y="84"/>
                      </a:cubicBezTo>
                      <a:cubicBezTo>
                        <a:pt x="0" y="86"/>
                        <a:pt x="1" y="88"/>
                        <a:pt x="3" y="88"/>
                      </a:cubicBezTo>
                      <a:cubicBezTo>
                        <a:pt x="4" y="89"/>
                        <a:pt x="6" y="88"/>
                        <a:pt x="6" y="86"/>
                      </a:cubicBezTo>
                      <a:cubicBezTo>
                        <a:pt x="9" y="80"/>
                        <a:pt x="9" y="73"/>
                        <a:pt x="9" y="67"/>
                      </a:cubicBezTo>
                      <a:cubicBezTo>
                        <a:pt x="9" y="61"/>
                        <a:pt x="9" y="55"/>
                        <a:pt x="10" y="50"/>
                      </a:cubicBezTo>
                      <a:cubicBezTo>
                        <a:pt x="11" y="46"/>
                        <a:pt x="13" y="42"/>
                        <a:pt x="16" y="38"/>
                      </a:cubicBezTo>
                      <a:cubicBezTo>
                        <a:pt x="21" y="27"/>
                        <a:pt x="28" y="14"/>
                        <a:pt x="20" y="2"/>
                      </a:cubicBezTo>
                      <a:cubicBezTo>
                        <a:pt x="19" y="0"/>
                        <a:pt x="17" y="0"/>
                        <a:pt x="1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58" name="Freeform 1452"/>
                <p:cNvSpPr/>
                <p:nvPr/>
              </p:nvSpPr>
              <p:spPr bwMode="auto">
                <a:xfrm>
                  <a:off x="1505" y="2561"/>
                  <a:ext cx="65" cy="371"/>
                </a:xfrm>
                <a:custGeom>
                  <a:avLst/>
                  <a:gdLst>
                    <a:gd name="T0" fmla="*/ 175 w 26"/>
                    <a:gd name="T1" fmla="*/ 21 h 139"/>
                    <a:gd name="T2" fmla="*/ 158 w 26"/>
                    <a:gd name="T3" fmla="*/ 93 h 139"/>
                    <a:gd name="T4" fmla="*/ 113 w 26"/>
                    <a:gd name="T5" fmla="*/ 1046 h 139"/>
                    <a:gd name="T6" fmla="*/ 83 w 26"/>
                    <a:gd name="T7" fmla="*/ 2015 h 139"/>
                    <a:gd name="T8" fmla="*/ 125 w 26"/>
                    <a:gd name="T9" fmla="*/ 2586 h 139"/>
                    <a:gd name="T10" fmla="*/ 175 w 26"/>
                    <a:gd name="T11" fmla="*/ 2642 h 139"/>
                    <a:gd name="T12" fmla="*/ 220 w 26"/>
                    <a:gd name="T13" fmla="*/ 2586 h 139"/>
                    <a:gd name="T14" fmla="*/ 175 w 26"/>
                    <a:gd name="T15" fmla="*/ 1994 h 139"/>
                    <a:gd name="T16" fmla="*/ 188 w 26"/>
                    <a:gd name="T17" fmla="*/ 1084 h 139"/>
                    <a:gd name="T18" fmla="*/ 238 w 26"/>
                    <a:gd name="T19" fmla="*/ 35 h 139"/>
                    <a:gd name="T20" fmla="*/ 175 w 26"/>
                    <a:gd name="T21" fmla="*/ 21 h 13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6" h="139">
                      <a:moveTo>
                        <a:pt x="11" y="1"/>
                      </a:moveTo>
                      <a:cubicBezTo>
                        <a:pt x="9" y="2"/>
                        <a:pt x="9" y="4"/>
                        <a:pt x="10" y="5"/>
                      </a:cubicBezTo>
                      <a:cubicBezTo>
                        <a:pt x="19" y="20"/>
                        <a:pt x="13" y="41"/>
                        <a:pt x="7" y="55"/>
                      </a:cubicBezTo>
                      <a:cubicBezTo>
                        <a:pt x="0" y="72"/>
                        <a:pt x="3" y="89"/>
                        <a:pt x="5" y="106"/>
                      </a:cubicBezTo>
                      <a:cubicBezTo>
                        <a:pt x="7" y="115"/>
                        <a:pt x="8" y="126"/>
                        <a:pt x="8" y="136"/>
                      </a:cubicBezTo>
                      <a:cubicBezTo>
                        <a:pt x="8" y="137"/>
                        <a:pt x="9" y="139"/>
                        <a:pt x="11" y="139"/>
                      </a:cubicBezTo>
                      <a:cubicBezTo>
                        <a:pt x="12" y="139"/>
                        <a:pt x="14" y="138"/>
                        <a:pt x="14" y="136"/>
                      </a:cubicBezTo>
                      <a:cubicBezTo>
                        <a:pt x="14" y="125"/>
                        <a:pt x="13" y="115"/>
                        <a:pt x="11" y="105"/>
                      </a:cubicBezTo>
                      <a:cubicBezTo>
                        <a:pt x="9" y="88"/>
                        <a:pt x="6" y="73"/>
                        <a:pt x="12" y="57"/>
                      </a:cubicBezTo>
                      <a:cubicBezTo>
                        <a:pt x="19" y="42"/>
                        <a:pt x="26" y="19"/>
                        <a:pt x="15" y="2"/>
                      </a:cubicBezTo>
                      <a:cubicBezTo>
                        <a:pt x="14" y="1"/>
                        <a:pt x="12" y="0"/>
                        <a:pt x="1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59" name="Freeform 1453"/>
                <p:cNvSpPr/>
                <p:nvPr/>
              </p:nvSpPr>
              <p:spPr bwMode="auto">
                <a:xfrm>
                  <a:off x="1415" y="2598"/>
                  <a:ext cx="63" cy="230"/>
                </a:xfrm>
                <a:custGeom>
                  <a:avLst/>
                  <a:gdLst>
                    <a:gd name="T0" fmla="*/ 272 w 25"/>
                    <a:gd name="T1" fmla="*/ 0 h 86"/>
                    <a:gd name="T2" fmla="*/ 242 w 25"/>
                    <a:gd name="T3" fmla="*/ 78 h 86"/>
                    <a:gd name="T4" fmla="*/ 146 w 25"/>
                    <a:gd name="T5" fmla="*/ 845 h 86"/>
                    <a:gd name="T6" fmla="*/ 50 w 25"/>
                    <a:gd name="T7" fmla="*/ 1610 h 86"/>
                    <a:gd name="T8" fmla="*/ 96 w 25"/>
                    <a:gd name="T9" fmla="*/ 1645 h 86"/>
                    <a:gd name="T10" fmla="*/ 146 w 25"/>
                    <a:gd name="T11" fmla="*/ 1589 h 86"/>
                    <a:gd name="T12" fmla="*/ 242 w 25"/>
                    <a:gd name="T13" fmla="*/ 880 h 86"/>
                    <a:gd name="T14" fmla="*/ 318 w 25"/>
                    <a:gd name="T15" fmla="*/ 35 h 86"/>
                    <a:gd name="T16" fmla="*/ 272 w 25"/>
                    <a:gd name="T17" fmla="*/ 0 h 8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" h="86">
                      <a:moveTo>
                        <a:pt x="17" y="0"/>
                      </a:moveTo>
                      <a:cubicBezTo>
                        <a:pt x="15" y="1"/>
                        <a:pt x="14" y="2"/>
                        <a:pt x="15" y="4"/>
                      </a:cubicBezTo>
                      <a:cubicBezTo>
                        <a:pt x="19" y="17"/>
                        <a:pt x="14" y="30"/>
                        <a:pt x="9" y="44"/>
                      </a:cubicBezTo>
                      <a:cubicBezTo>
                        <a:pt x="5" y="57"/>
                        <a:pt x="0" y="70"/>
                        <a:pt x="3" y="84"/>
                      </a:cubicBezTo>
                      <a:cubicBezTo>
                        <a:pt x="3" y="85"/>
                        <a:pt x="4" y="86"/>
                        <a:pt x="6" y="86"/>
                      </a:cubicBezTo>
                      <a:cubicBezTo>
                        <a:pt x="8" y="86"/>
                        <a:pt x="9" y="84"/>
                        <a:pt x="9" y="83"/>
                      </a:cubicBezTo>
                      <a:cubicBezTo>
                        <a:pt x="6" y="70"/>
                        <a:pt x="11" y="59"/>
                        <a:pt x="15" y="46"/>
                      </a:cubicBezTo>
                      <a:cubicBezTo>
                        <a:pt x="20" y="32"/>
                        <a:pt x="25" y="18"/>
                        <a:pt x="20" y="2"/>
                      </a:cubicBezTo>
                      <a:cubicBezTo>
                        <a:pt x="20" y="1"/>
                        <a:pt x="18" y="0"/>
                        <a:pt x="1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60" name="Freeform 1454"/>
                <p:cNvSpPr/>
                <p:nvPr/>
              </p:nvSpPr>
              <p:spPr bwMode="auto">
                <a:xfrm>
                  <a:off x="1253" y="2574"/>
                  <a:ext cx="90" cy="299"/>
                </a:xfrm>
                <a:custGeom>
                  <a:avLst/>
                  <a:gdLst>
                    <a:gd name="T0" fmla="*/ 500 w 36"/>
                    <a:gd name="T1" fmla="*/ 0 h 112"/>
                    <a:gd name="T2" fmla="*/ 458 w 36"/>
                    <a:gd name="T3" fmla="*/ 56 h 112"/>
                    <a:gd name="T4" fmla="*/ 283 w 36"/>
                    <a:gd name="T5" fmla="*/ 550 h 112"/>
                    <a:gd name="T6" fmla="*/ 125 w 36"/>
                    <a:gd name="T7" fmla="*/ 892 h 112"/>
                    <a:gd name="T8" fmla="*/ 250 w 36"/>
                    <a:gd name="T9" fmla="*/ 2096 h 112"/>
                    <a:gd name="T10" fmla="*/ 313 w 36"/>
                    <a:gd name="T11" fmla="*/ 2109 h 112"/>
                    <a:gd name="T12" fmla="*/ 333 w 36"/>
                    <a:gd name="T13" fmla="*/ 2018 h 112"/>
                    <a:gd name="T14" fmla="*/ 220 w 36"/>
                    <a:gd name="T15" fmla="*/ 934 h 112"/>
                    <a:gd name="T16" fmla="*/ 363 w 36"/>
                    <a:gd name="T17" fmla="*/ 627 h 112"/>
                    <a:gd name="T18" fmla="*/ 550 w 36"/>
                    <a:gd name="T19" fmla="*/ 35 h 112"/>
                    <a:gd name="T20" fmla="*/ 500 w 36"/>
                    <a:gd name="T21" fmla="*/ 0 h 11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6" h="112">
                      <a:moveTo>
                        <a:pt x="32" y="0"/>
                      </a:moveTo>
                      <a:cubicBezTo>
                        <a:pt x="30" y="0"/>
                        <a:pt x="29" y="1"/>
                        <a:pt x="29" y="3"/>
                      </a:cubicBezTo>
                      <a:cubicBezTo>
                        <a:pt x="30" y="13"/>
                        <a:pt x="24" y="21"/>
                        <a:pt x="18" y="29"/>
                      </a:cubicBezTo>
                      <a:cubicBezTo>
                        <a:pt x="14" y="35"/>
                        <a:pt x="10" y="41"/>
                        <a:pt x="8" y="47"/>
                      </a:cubicBezTo>
                      <a:cubicBezTo>
                        <a:pt x="0" y="69"/>
                        <a:pt x="3" y="92"/>
                        <a:pt x="16" y="110"/>
                      </a:cubicBezTo>
                      <a:cubicBezTo>
                        <a:pt x="17" y="111"/>
                        <a:pt x="19" y="112"/>
                        <a:pt x="20" y="111"/>
                      </a:cubicBezTo>
                      <a:cubicBezTo>
                        <a:pt x="22" y="110"/>
                        <a:pt x="22" y="108"/>
                        <a:pt x="21" y="106"/>
                      </a:cubicBezTo>
                      <a:cubicBezTo>
                        <a:pt x="9" y="90"/>
                        <a:pt x="6" y="69"/>
                        <a:pt x="14" y="49"/>
                      </a:cubicBezTo>
                      <a:cubicBezTo>
                        <a:pt x="16" y="43"/>
                        <a:pt x="19" y="38"/>
                        <a:pt x="23" y="33"/>
                      </a:cubicBezTo>
                      <a:cubicBezTo>
                        <a:pt x="29" y="24"/>
                        <a:pt x="36" y="14"/>
                        <a:pt x="35" y="2"/>
                      </a:cubicBezTo>
                      <a:cubicBezTo>
                        <a:pt x="35" y="1"/>
                        <a:pt x="33" y="0"/>
                        <a:pt x="3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61" name="Freeform 1455"/>
                <p:cNvSpPr/>
                <p:nvPr/>
              </p:nvSpPr>
              <p:spPr bwMode="auto">
                <a:xfrm>
                  <a:off x="1370" y="2646"/>
                  <a:ext cx="25" cy="75"/>
                </a:xfrm>
                <a:custGeom>
                  <a:avLst/>
                  <a:gdLst>
                    <a:gd name="T0" fmla="*/ 63 w 10"/>
                    <a:gd name="T1" fmla="*/ 0 h 28"/>
                    <a:gd name="T2" fmla="*/ 50 w 10"/>
                    <a:gd name="T3" fmla="*/ 193 h 28"/>
                    <a:gd name="T4" fmla="*/ 20 w 10"/>
                    <a:gd name="T5" fmla="*/ 458 h 28"/>
                    <a:gd name="T6" fmla="*/ 50 w 10"/>
                    <a:gd name="T7" fmla="*/ 538 h 28"/>
                    <a:gd name="T8" fmla="*/ 95 w 10"/>
                    <a:gd name="T9" fmla="*/ 504 h 28"/>
                    <a:gd name="T10" fmla="*/ 145 w 10"/>
                    <a:gd name="T11" fmla="*/ 209 h 28"/>
                    <a:gd name="T12" fmla="*/ 158 w 10"/>
                    <a:gd name="T13" fmla="*/ 0 h 28"/>
                    <a:gd name="T14" fmla="*/ 63 w 10"/>
                    <a:gd name="T15" fmla="*/ 0 h 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" h="28">
                      <a:moveTo>
                        <a:pt x="4" y="0"/>
                      </a:moveTo>
                      <a:cubicBezTo>
                        <a:pt x="3" y="10"/>
                        <a:pt x="3" y="10"/>
                        <a:pt x="3" y="10"/>
                      </a:cubicBezTo>
                      <a:cubicBezTo>
                        <a:pt x="2" y="15"/>
                        <a:pt x="2" y="20"/>
                        <a:pt x="1" y="24"/>
                      </a:cubicBezTo>
                      <a:cubicBezTo>
                        <a:pt x="0" y="26"/>
                        <a:pt x="1" y="28"/>
                        <a:pt x="3" y="28"/>
                      </a:cubicBezTo>
                      <a:cubicBezTo>
                        <a:pt x="4" y="28"/>
                        <a:pt x="6" y="27"/>
                        <a:pt x="6" y="26"/>
                      </a:cubicBezTo>
                      <a:cubicBezTo>
                        <a:pt x="8" y="21"/>
                        <a:pt x="8" y="16"/>
                        <a:pt x="9" y="11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8" y="0"/>
                        <a:pt x="6" y="0"/>
                        <a:pt x="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62" name="Freeform 1456"/>
                <p:cNvSpPr/>
                <p:nvPr/>
              </p:nvSpPr>
              <p:spPr bwMode="auto">
                <a:xfrm>
                  <a:off x="2245" y="2484"/>
                  <a:ext cx="103" cy="130"/>
                </a:xfrm>
                <a:custGeom>
                  <a:avLst/>
                  <a:gdLst>
                    <a:gd name="T0" fmla="*/ 600 w 41"/>
                    <a:gd name="T1" fmla="*/ 711 h 49"/>
                    <a:gd name="T2" fmla="*/ 379 w 41"/>
                    <a:gd name="T3" fmla="*/ 226 h 49"/>
                    <a:gd name="T4" fmla="*/ 239 w 41"/>
                    <a:gd name="T5" fmla="*/ 133 h 49"/>
                    <a:gd name="T6" fmla="*/ 83 w 41"/>
                    <a:gd name="T7" fmla="*/ 0 h 49"/>
                    <a:gd name="T8" fmla="*/ 83 w 41"/>
                    <a:gd name="T9" fmla="*/ 0 h 49"/>
                    <a:gd name="T10" fmla="*/ 0 w 41"/>
                    <a:gd name="T11" fmla="*/ 56 h 49"/>
                    <a:gd name="T12" fmla="*/ 0 w 41"/>
                    <a:gd name="T13" fmla="*/ 77 h 49"/>
                    <a:gd name="T14" fmla="*/ 188 w 41"/>
                    <a:gd name="T15" fmla="*/ 226 h 49"/>
                    <a:gd name="T16" fmla="*/ 317 w 41"/>
                    <a:gd name="T17" fmla="*/ 294 h 49"/>
                    <a:gd name="T18" fmla="*/ 505 w 41"/>
                    <a:gd name="T19" fmla="*/ 746 h 49"/>
                    <a:gd name="T20" fmla="*/ 555 w 41"/>
                    <a:gd name="T21" fmla="*/ 881 h 49"/>
                    <a:gd name="T22" fmla="*/ 618 w 41"/>
                    <a:gd name="T23" fmla="*/ 915 h 49"/>
                    <a:gd name="T24" fmla="*/ 631 w 41"/>
                    <a:gd name="T25" fmla="*/ 838 h 49"/>
                    <a:gd name="T26" fmla="*/ 600 w 41"/>
                    <a:gd name="T27" fmla="*/ 711 h 4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41" h="49">
                      <a:moveTo>
                        <a:pt x="38" y="38"/>
                      </a:moveTo>
                      <a:cubicBezTo>
                        <a:pt x="35" y="28"/>
                        <a:pt x="32" y="18"/>
                        <a:pt x="24" y="12"/>
                      </a:cubicBezTo>
                      <a:cubicBezTo>
                        <a:pt x="21" y="9"/>
                        <a:pt x="18" y="8"/>
                        <a:pt x="15" y="7"/>
                      </a:cubicBezTo>
                      <a:cubicBezTo>
                        <a:pt x="11" y="5"/>
                        <a:pt x="8" y="4"/>
                        <a:pt x="5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3" y="1"/>
                        <a:pt x="2" y="2"/>
                        <a:pt x="0" y="3"/>
                      </a:cubicBezTo>
                      <a:cubicBezTo>
                        <a:pt x="0" y="3"/>
                        <a:pt x="0" y="4"/>
                        <a:pt x="0" y="4"/>
                      </a:cubicBezTo>
                      <a:cubicBezTo>
                        <a:pt x="4" y="9"/>
                        <a:pt x="8" y="11"/>
                        <a:pt x="12" y="12"/>
                      </a:cubicBezTo>
                      <a:cubicBezTo>
                        <a:pt x="15" y="13"/>
                        <a:pt x="18" y="14"/>
                        <a:pt x="20" y="16"/>
                      </a:cubicBezTo>
                      <a:cubicBezTo>
                        <a:pt x="27" y="22"/>
                        <a:pt x="29" y="30"/>
                        <a:pt x="32" y="40"/>
                      </a:cubicBezTo>
                      <a:cubicBezTo>
                        <a:pt x="35" y="47"/>
                        <a:pt x="35" y="47"/>
                        <a:pt x="35" y="47"/>
                      </a:cubicBezTo>
                      <a:cubicBezTo>
                        <a:pt x="35" y="49"/>
                        <a:pt x="37" y="49"/>
                        <a:pt x="39" y="49"/>
                      </a:cubicBezTo>
                      <a:cubicBezTo>
                        <a:pt x="40" y="48"/>
                        <a:pt x="41" y="47"/>
                        <a:pt x="40" y="45"/>
                      </a:cubicBezTo>
                      <a:lnTo>
                        <a:pt x="38" y="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63" name="Freeform 1457"/>
                <p:cNvSpPr/>
                <p:nvPr/>
              </p:nvSpPr>
              <p:spPr bwMode="auto">
                <a:xfrm>
                  <a:off x="2258" y="2342"/>
                  <a:ext cx="210" cy="206"/>
                </a:xfrm>
                <a:custGeom>
                  <a:avLst/>
                  <a:gdLst>
                    <a:gd name="T0" fmla="*/ 33 w 84"/>
                    <a:gd name="T1" fmla="*/ 0 h 77"/>
                    <a:gd name="T2" fmla="*/ 20 w 84"/>
                    <a:gd name="T3" fmla="*/ 94 h 77"/>
                    <a:gd name="T4" fmla="*/ 488 w 84"/>
                    <a:gd name="T5" fmla="*/ 516 h 77"/>
                    <a:gd name="T6" fmla="*/ 738 w 84"/>
                    <a:gd name="T7" fmla="*/ 688 h 77"/>
                    <a:gd name="T8" fmla="*/ 1220 w 84"/>
                    <a:gd name="T9" fmla="*/ 1418 h 77"/>
                    <a:gd name="T10" fmla="*/ 1270 w 84"/>
                    <a:gd name="T11" fmla="*/ 1474 h 77"/>
                    <a:gd name="T12" fmla="*/ 1313 w 84"/>
                    <a:gd name="T13" fmla="*/ 1397 h 77"/>
                    <a:gd name="T14" fmla="*/ 783 w 84"/>
                    <a:gd name="T15" fmla="*/ 594 h 77"/>
                    <a:gd name="T16" fmla="*/ 533 w 84"/>
                    <a:gd name="T17" fmla="*/ 423 h 77"/>
                    <a:gd name="T18" fmla="*/ 95 w 84"/>
                    <a:gd name="T19" fmla="*/ 35 h 77"/>
                    <a:gd name="T20" fmla="*/ 33 w 84"/>
                    <a:gd name="T21" fmla="*/ 0 h 7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4" h="77">
                      <a:moveTo>
                        <a:pt x="2" y="0"/>
                      </a:moveTo>
                      <a:cubicBezTo>
                        <a:pt x="0" y="1"/>
                        <a:pt x="0" y="3"/>
                        <a:pt x="1" y="5"/>
                      </a:cubicBezTo>
                      <a:cubicBezTo>
                        <a:pt x="7" y="15"/>
                        <a:pt x="19" y="22"/>
                        <a:pt x="31" y="27"/>
                      </a:cubicBezTo>
                      <a:cubicBezTo>
                        <a:pt x="37" y="30"/>
                        <a:pt x="42" y="33"/>
                        <a:pt x="47" y="36"/>
                      </a:cubicBezTo>
                      <a:cubicBezTo>
                        <a:pt x="61" y="46"/>
                        <a:pt x="74" y="56"/>
                        <a:pt x="78" y="74"/>
                      </a:cubicBezTo>
                      <a:cubicBezTo>
                        <a:pt x="78" y="76"/>
                        <a:pt x="80" y="77"/>
                        <a:pt x="81" y="77"/>
                      </a:cubicBezTo>
                      <a:cubicBezTo>
                        <a:pt x="83" y="76"/>
                        <a:pt x="84" y="75"/>
                        <a:pt x="84" y="73"/>
                      </a:cubicBezTo>
                      <a:cubicBezTo>
                        <a:pt x="79" y="53"/>
                        <a:pt x="65" y="41"/>
                        <a:pt x="50" y="31"/>
                      </a:cubicBezTo>
                      <a:cubicBezTo>
                        <a:pt x="45" y="28"/>
                        <a:pt x="40" y="25"/>
                        <a:pt x="34" y="22"/>
                      </a:cubicBezTo>
                      <a:cubicBezTo>
                        <a:pt x="23" y="17"/>
                        <a:pt x="11" y="11"/>
                        <a:pt x="6" y="2"/>
                      </a:cubicBezTo>
                      <a:cubicBezTo>
                        <a:pt x="5" y="0"/>
                        <a:pt x="3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64" name="Freeform 1458"/>
                <p:cNvSpPr/>
                <p:nvPr/>
              </p:nvSpPr>
              <p:spPr bwMode="auto">
                <a:xfrm>
                  <a:off x="2425" y="1969"/>
                  <a:ext cx="283" cy="53"/>
                </a:xfrm>
                <a:custGeom>
                  <a:avLst/>
                  <a:gdLst>
                    <a:gd name="T0" fmla="*/ 20 w 113"/>
                    <a:gd name="T1" fmla="*/ 21 h 20"/>
                    <a:gd name="T2" fmla="*/ 20 w 113"/>
                    <a:gd name="T3" fmla="*/ 90 h 20"/>
                    <a:gd name="T4" fmla="*/ 596 w 113"/>
                    <a:gd name="T5" fmla="*/ 191 h 20"/>
                    <a:gd name="T6" fmla="*/ 784 w 113"/>
                    <a:gd name="T7" fmla="*/ 148 h 20"/>
                    <a:gd name="T8" fmla="*/ 1397 w 113"/>
                    <a:gd name="T9" fmla="*/ 260 h 20"/>
                    <a:gd name="T10" fmla="*/ 1713 w 113"/>
                    <a:gd name="T11" fmla="*/ 352 h 20"/>
                    <a:gd name="T12" fmla="*/ 1776 w 113"/>
                    <a:gd name="T13" fmla="*/ 315 h 20"/>
                    <a:gd name="T14" fmla="*/ 1726 w 113"/>
                    <a:gd name="T15" fmla="*/ 260 h 20"/>
                    <a:gd name="T16" fmla="*/ 1430 w 113"/>
                    <a:gd name="T17" fmla="*/ 148 h 20"/>
                    <a:gd name="T18" fmla="*/ 771 w 113"/>
                    <a:gd name="T19" fmla="*/ 34 h 20"/>
                    <a:gd name="T20" fmla="*/ 584 w 113"/>
                    <a:gd name="T21" fmla="*/ 77 h 20"/>
                    <a:gd name="T22" fmla="*/ 83 w 113"/>
                    <a:gd name="T23" fmla="*/ 21 h 20"/>
                    <a:gd name="T24" fmla="*/ 20 w 113"/>
                    <a:gd name="T25" fmla="*/ 21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13" h="20">
                      <a:moveTo>
                        <a:pt x="1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11" y="17"/>
                        <a:pt x="26" y="13"/>
                        <a:pt x="38" y="10"/>
                      </a:cubicBezTo>
                      <a:cubicBezTo>
                        <a:pt x="50" y="8"/>
                        <a:pt x="50" y="8"/>
                        <a:pt x="50" y="8"/>
                      </a:cubicBezTo>
                      <a:cubicBezTo>
                        <a:pt x="62" y="6"/>
                        <a:pt x="76" y="10"/>
                        <a:pt x="89" y="14"/>
                      </a:cubicBezTo>
                      <a:cubicBezTo>
                        <a:pt x="96" y="16"/>
                        <a:pt x="102" y="18"/>
                        <a:pt x="109" y="19"/>
                      </a:cubicBezTo>
                      <a:cubicBezTo>
                        <a:pt x="111" y="20"/>
                        <a:pt x="112" y="19"/>
                        <a:pt x="113" y="17"/>
                      </a:cubicBezTo>
                      <a:cubicBezTo>
                        <a:pt x="113" y="15"/>
                        <a:pt x="112" y="14"/>
                        <a:pt x="110" y="14"/>
                      </a:cubicBezTo>
                      <a:cubicBezTo>
                        <a:pt x="104" y="12"/>
                        <a:pt x="97" y="10"/>
                        <a:pt x="91" y="8"/>
                      </a:cubicBezTo>
                      <a:cubicBezTo>
                        <a:pt x="77" y="4"/>
                        <a:pt x="63" y="0"/>
                        <a:pt x="49" y="2"/>
                      </a:cubicBezTo>
                      <a:cubicBezTo>
                        <a:pt x="37" y="4"/>
                        <a:pt x="37" y="4"/>
                        <a:pt x="37" y="4"/>
                      </a:cubicBezTo>
                      <a:cubicBezTo>
                        <a:pt x="25" y="7"/>
                        <a:pt x="13" y="10"/>
                        <a:pt x="5" y="1"/>
                      </a:cubicBezTo>
                      <a:cubicBezTo>
                        <a:pt x="4" y="0"/>
                        <a:pt x="2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65" name="Freeform 1459"/>
                <p:cNvSpPr/>
                <p:nvPr/>
              </p:nvSpPr>
              <p:spPr bwMode="auto">
                <a:xfrm>
                  <a:off x="2485" y="1801"/>
                  <a:ext cx="135" cy="32"/>
                </a:xfrm>
                <a:custGeom>
                  <a:avLst/>
                  <a:gdLst>
                    <a:gd name="T0" fmla="*/ 800 w 54"/>
                    <a:gd name="T1" fmla="*/ 56 h 12"/>
                    <a:gd name="T2" fmla="*/ 625 w 54"/>
                    <a:gd name="T3" fmla="*/ 35 h 12"/>
                    <a:gd name="T4" fmla="*/ 395 w 54"/>
                    <a:gd name="T5" fmla="*/ 0 h 12"/>
                    <a:gd name="T6" fmla="*/ 220 w 54"/>
                    <a:gd name="T7" fmla="*/ 56 h 12"/>
                    <a:gd name="T8" fmla="*/ 33 w 54"/>
                    <a:gd name="T9" fmla="*/ 115 h 12"/>
                    <a:gd name="T10" fmla="*/ 0 w 54"/>
                    <a:gd name="T11" fmla="*/ 115 h 12"/>
                    <a:gd name="T12" fmla="*/ 33 w 54"/>
                    <a:gd name="T13" fmla="*/ 227 h 12"/>
                    <a:gd name="T14" fmla="*/ 250 w 54"/>
                    <a:gd name="T15" fmla="*/ 171 h 12"/>
                    <a:gd name="T16" fmla="*/ 408 w 54"/>
                    <a:gd name="T17" fmla="*/ 115 h 12"/>
                    <a:gd name="T18" fmla="*/ 613 w 54"/>
                    <a:gd name="T19" fmla="*/ 149 h 12"/>
                    <a:gd name="T20" fmla="*/ 800 w 54"/>
                    <a:gd name="T21" fmla="*/ 171 h 12"/>
                    <a:gd name="T22" fmla="*/ 845 w 54"/>
                    <a:gd name="T23" fmla="*/ 115 h 12"/>
                    <a:gd name="T24" fmla="*/ 800 w 54"/>
                    <a:gd name="T25" fmla="*/ 56 h 1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4" h="12">
                      <a:moveTo>
                        <a:pt x="51" y="3"/>
                      </a:moveTo>
                      <a:cubicBezTo>
                        <a:pt x="47" y="3"/>
                        <a:pt x="44" y="2"/>
                        <a:pt x="40" y="2"/>
                      </a:cubicBezTo>
                      <a:cubicBezTo>
                        <a:pt x="35" y="1"/>
                        <a:pt x="30" y="0"/>
                        <a:pt x="25" y="0"/>
                      </a:cubicBezTo>
                      <a:cubicBezTo>
                        <a:pt x="21" y="1"/>
                        <a:pt x="18" y="2"/>
                        <a:pt x="14" y="3"/>
                      </a:cubicBezTo>
                      <a:cubicBezTo>
                        <a:pt x="10" y="5"/>
                        <a:pt x="6" y="6"/>
                        <a:pt x="2" y="6"/>
                      </a:cubicBezTo>
                      <a:cubicBezTo>
                        <a:pt x="1" y="6"/>
                        <a:pt x="1" y="6"/>
                        <a:pt x="0" y="6"/>
                      </a:cubicBezTo>
                      <a:cubicBezTo>
                        <a:pt x="1" y="8"/>
                        <a:pt x="1" y="10"/>
                        <a:pt x="2" y="12"/>
                      </a:cubicBezTo>
                      <a:cubicBezTo>
                        <a:pt x="7" y="12"/>
                        <a:pt x="12" y="11"/>
                        <a:pt x="16" y="9"/>
                      </a:cubicBezTo>
                      <a:cubicBezTo>
                        <a:pt x="19" y="8"/>
                        <a:pt x="23" y="7"/>
                        <a:pt x="26" y="6"/>
                      </a:cubicBezTo>
                      <a:cubicBezTo>
                        <a:pt x="30" y="6"/>
                        <a:pt x="34" y="7"/>
                        <a:pt x="39" y="8"/>
                      </a:cubicBezTo>
                      <a:cubicBezTo>
                        <a:pt x="42" y="8"/>
                        <a:pt x="46" y="9"/>
                        <a:pt x="51" y="9"/>
                      </a:cubicBezTo>
                      <a:cubicBezTo>
                        <a:pt x="53" y="9"/>
                        <a:pt x="54" y="8"/>
                        <a:pt x="54" y="6"/>
                      </a:cubicBezTo>
                      <a:cubicBezTo>
                        <a:pt x="54" y="4"/>
                        <a:pt x="53" y="3"/>
                        <a:pt x="5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66" name="Freeform 1460"/>
                <p:cNvSpPr/>
                <p:nvPr/>
              </p:nvSpPr>
              <p:spPr bwMode="auto">
                <a:xfrm>
                  <a:off x="2415" y="2132"/>
                  <a:ext cx="208" cy="200"/>
                </a:xfrm>
                <a:custGeom>
                  <a:avLst/>
                  <a:gdLst>
                    <a:gd name="T0" fmla="*/ 33 w 83"/>
                    <a:gd name="T1" fmla="*/ 21 h 75"/>
                    <a:gd name="T2" fmla="*/ 0 w 83"/>
                    <a:gd name="T3" fmla="*/ 77 h 75"/>
                    <a:gd name="T4" fmla="*/ 471 w 83"/>
                    <a:gd name="T5" fmla="*/ 648 h 75"/>
                    <a:gd name="T6" fmla="*/ 629 w 83"/>
                    <a:gd name="T7" fmla="*/ 760 h 75"/>
                    <a:gd name="T8" fmla="*/ 1213 w 83"/>
                    <a:gd name="T9" fmla="*/ 1365 h 75"/>
                    <a:gd name="T10" fmla="*/ 1276 w 83"/>
                    <a:gd name="T11" fmla="*/ 1400 h 75"/>
                    <a:gd name="T12" fmla="*/ 1306 w 83"/>
                    <a:gd name="T13" fmla="*/ 1344 h 75"/>
                    <a:gd name="T14" fmla="*/ 679 w 83"/>
                    <a:gd name="T15" fmla="*/ 648 h 75"/>
                    <a:gd name="T16" fmla="*/ 521 w 83"/>
                    <a:gd name="T17" fmla="*/ 547 h 75"/>
                    <a:gd name="T18" fmla="*/ 95 w 83"/>
                    <a:gd name="T19" fmla="*/ 56 h 75"/>
                    <a:gd name="T20" fmla="*/ 33 w 83"/>
                    <a:gd name="T21" fmla="*/ 21 h 7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3" h="75">
                      <a:moveTo>
                        <a:pt x="2" y="1"/>
                      </a:moveTo>
                      <a:cubicBezTo>
                        <a:pt x="0" y="1"/>
                        <a:pt x="0" y="3"/>
                        <a:pt x="0" y="4"/>
                      </a:cubicBezTo>
                      <a:cubicBezTo>
                        <a:pt x="5" y="22"/>
                        <a:pt x="18" y="28"/>
                        <a:pt x="30" y="34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50" y="45"/>
                        <a:pt x="75" y="60"/>
                        <a:pt x="77" y="72"/>
                      </a:cubicBezTo>
                      <a:cubicBezTo>
                        <a:pt x="78" y="74"/>
                        <a:pt x="79" y="75"/>
                        <a:pt x="81" y="74"/>
                      </a:cubicBezTo>
                      <a:cubicBezTo>
                        <a:pt x="82" y="74"/>
                        <a:pt x="83" y="73"/>
                        <a:pt x="83" y="71"/>
                      </a:cubicBezTo>
                      <a:cubicBezTo>
                        <a:pt x="81" y="58"/>
                        <a:pt x="62" y="45"/>
                        <a:pt x="43" y="34"/>
                      </a:cubicBezTo>
                      <a:cubicBezTo>
                        <a:pt x="43" y="34"/>
                        <a:pt x="33" y="29"/>
                        <a:pt x="33" y="29"/>
                      </a:cubicBezTo>
                      <a:cubicBezTo>
                        <a:pt x="20" y="23"/>
                        <a:pt x="10" y="17"/>
                        <a:pt x="6" y="3"/>
                      </a:cubicBezTo>
                      <a:cubicBezTo>
                        <a:pt x="5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67" name="Freeform 1461"/>
                <p:cNvSpPr/>
                <p:nvPr/>
              </p:nvSpPr>
              <p:spPr bwMode="auto">
                <a:xfrm>
                  <a:off x="2358" y="2292"/>
                  <a:ext cx="160" cy="170"/>
                </a:xfrm>
                <a:custGeom>
                  <a:avLst/>
                  <a:gdLst>
                    <a:gd name="T0" fmla="*/ 50 w 64"/>
                    <a:gd name="T1" fmla="*/ 0 h 64"/>
                    <a:gd name="T2" fmla="*/ 0 w 64"/>
                    <a:gd name="T3" fmla="*/ 77 h 64"/>
                    <a:gd name="T4" fmla="*/ 533 w 64"/>
                    <a:gd name="T5" fmla="*/ 677 h 64"/>
                    <a:gd name="T6" fmla="*/ 550 w 64"/>
                    <a:gd name="T7" fmla="*/ 677 h 64"/>
                    <a:gd name="T8" fmla="*/ 908 w 64"/>
                    <a:gd name="T9" fmla="*/ 1142 h 64"/>
                    <a:gd name="T10" fmla="*/ 958 w 64"/>
                    <a:gd name="T11" fmla="*/ 1201 h 64"/>
                    <a:gd name="T12" fmla="*/ 988 w 64"/>
                    <a:gd name="T13" fmla="*/ 1121 h 64"/>
                    <a:gd name="T14" fmla="*/ 595 w 64"/>
                    <a:gd name="T15" fmla="*/ 579 h 64"/>
                    <a:gd name="T16" fmla="*/ 563 w 64"/>
                    <a:gd name="T17" fmla="*/ 566 h 64"/>
                    <a:gd name="T18" fmla="*/ 95 w 64"/>
                    <a:gd name="T19" fmla="*/ 56 h 64"/>
                    <a:gd name="T20" fmla="*/ 50 w 64"/>
                    <a:gd name="T21" fmla="*/ 0 h 6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4" h="64">
                      <a:moveTo>
                        <a:pt x="3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3" y="19"/>
                        <a:pt x="21" y="29"/>
                        <a:pt x="34" y="36"/>
                      </a:cubicBezTo>
                      <a:cubicBezTo>
                        <a:pt x="35" y="36"/>
                        <a:pt x="35" y="36"/>
                        <a:pt x="35" y="36"/>
                      </a:cubicBezTo>
                      <a:cubicBezTo>
                        <a:pt x="51" y="45"/>
                        <a:pt x="54" y="47"/>
                        <a:pt x="58" y="61"/>
                      </a:cubicBezTo>
                      <a:cubicBezTo>
                        <a:pt x="58" y="63"/>
                        <a:pt x="60" y="64"/>
                        <a:pt x="61" y="64"/>
                      </a:cubicBezTo>
                      <a:cubicBezTo>
                        <a:pt x="63" y="63"/>
                        <a:pt x="64" y="62"/>
                        <a:pt x="63" y="60"/>
                      </a:cubicBezTo>
                      <a:cubicBezTo>
                        <a:pt x="60" y="43"/>
                        <a:pt x="54" y="40"/>
                        <a:pt x="38" y="31"/>
                      </a:cubicBezTo>
                      <a:cubicBezTo>
                        <a:pt x="36" y="30"/>
                        <a:pt x="36" y="30"/>
                        <a:pt x="36" y="30"/>
                      </a:cubicBezTo>
                      <a:cubicBezTo>
                        <a:pt x="25" y="24"/>
                        <a:pt x="8" y="15"/>
                        <a:pt x="6" y="3"/>
                      </a:cubicBezTo>
                      <a:cubicBezTo>
                        <a:pt x="6" y="1"/>
                        <a:pt x="4" y="0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68" name="Freeform 1462"/>
                <p:cNvSpPr/>
                <p:nvPr/>
              </p:nvSpPr>
              <p:spPr bwMode="auto">
                <a:xfrm>
                  <a:off x="1135" y="1537"/>
                  <a:ext cx="88" cy="208"/>
                </a:xfrm>
                <a:custGeom>
                  <a:avLst/>
                  <a:gdLst>
                    <a:gd name="T0" fmla="*/ 33 w 35"/>
                    <a:gd name="T1" fmla="*/ 419 h 78"/>
                    <a:gd name="T2" fmla="*/ 176 w 35"/>
                    <a:gd name="T3" fmla="*/ 989 h 78"/>
                    <a:gd name="T4" fmla="*/ 272 w 35"/>
                    <a:gd name="T5" fmla="*/ 1117 h 78"/>
                    <a:gd name="T6" fmla="*/ 463 w 35"/>
                    <a:gd name="T7" fmla="*/ 1459 h 78"/>
                    <a:gd name="T8" fmla="*/ 493 w 35"/>
                    <a:gd name="T9" fmla="*/ 1480 h 78"/>
                    <a:gd name="T10" fmla="*/ 556 w 35"/>
                    <a:gd name="T11" fmla="*/ 1443 h 78"/>
                    <a:gd name="T12" fmla="*/ 556 w 35"/>
                    <a:gd name="T13" fmla="*/ 1421 h 78"/>
                    <a:gd name="T14" fmla="*/ 347 w 35"/>
                    <a:gd name="T15" fmla="*/ 1045 h 78"/>
                    <a:gd name="T16" fmla="*/ 241 w 35"/>
                    <a:gd name="T17" fmla="*/ 909 h 78"/>
                    <a:gd name="T18" fmla="*/ 126 w 35"/>
                    <a:gd name="T19" fmla="*/ 397 h 78"/>
                    <a:gd name="T20" fmla="*/ 96 w 35"/>
                    <a:gd name="T21" fmla="*/ 56 h 78"/>
                    <a:gd name="T22" fmla="*/ 33 w 35"/>
                    <a:gd name="T23" fmla="*/ 21 h 78"/>
                    <a:gd name="T24" fmla="*/ 0 w 35"/>
                    <a:gd name="T25" fmla="*/ 77 h 78"/>
                    <a:gd name="T26" fmla="*/ 33 w 35"/>
                    <a:gd name="T27" fmla="*/ 419 h 7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35" h="78">
                      <a:moveTo>
                        <a:pt x="2" y="22"/>
                      </a:moveTo>
                      <a:cubicBezTo>
                        <a:pt x="2" y="31"/>
                        <a:pt x="2" y="42"/>
                        <a:pt x="11" y="52"/>
                      </a:cubicBezTo>
                      <a:cubicBezTo>
                        <a:pt x="17" y="59"/>
                        <a:pt x="17" y="59"/>
                        <a:pt x="17" y="59"/>
                      </a:cubicBezTo>
                      <a:cubicBezTo>
                        <a:pt x="22" y="65"/>
                        <a:pt x="27" y="70"/>
                        <a:pt x="29" y="77"/>
                      </a:cubicBezTo>
                      <a:cubicBezTo>
                        <a:pt x="30" y="78"/>
                        <a:pt x="30" y="78"/>
                        <a:pt x="31" y="78"/>
                      </a:cubicBezTo>
                      <a:cubicBezTo>
                        <a:pt x="32" y="77"/>
                        <a:pt x="34" y="77"/>
                        <a:pt x="35" y="76"/>
                      </a:cubicBezTo>
                      <a:cubicBezTo>
                        <a:pt x="35" y="75"/>
                        <a:pt x="35" y="75"/>
                        <a:pt x="35" y="75"/>
                      </a:cubicBezTo>
                      <a:cubicBezTo>
                        <a:pt x="32" y="67"/>
                        <a:pt x="27" y="61"/>
                        <a:pt x="22" y="55"/>
                      </a:cubicBezTo>
                      <a:cubicBezTo>
                        <a:pt x="15" y="48"/>
                        <a:pt x="15" y="48"/>
                        <a:pt x="15" y="48"/>
                      </a:cubicBezTo>
                      <a:cubicBezTo>
                        <a:pt x="8" y="40"/>
                        <a:pt x="8" y="31"/>
                        <a:pt x="8" y="21"/>
                      </a:cubicBezTo>
                      <a:cubicBezTo>
                        <a:pt x="8" y="16"/>
                        <a:pt x="7" y="10"/>
                        <a:pt x="6" y="3"/>
                      </a:cubicBezTo>
                      <a:cubicBezTo>
                        <a:pt x="5" y="1"/>
                        <a:pt x="4" y="0"/>
                        <a:pt x="2" y="1"/>
                      </a:cubicBezTo>
                      <a:cubicBezTo>
                        <a:pt x="1" y="1"/>
                        <a:pt x="0" y="3"/>
                        <a:pt x="0" y="4"/>
                      </a:cubicBezTo>
                      <a:cubicBezTo>
                        <a:pt x="1" y="10"/>
                        <a:pt x="2" y="16"/>
                        <a:pt x="2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69" name="Freeform 1463"/>
                <p:cNvSpPr/>
                <p:nvPr/>
              </p:nvSpPr>
              <p:spPr bwMode="auto">
                <a:xfrm>
                  <a:off x="1210" y="1537"/>
                  <a:ext cx="110" cy="240"/>
                </a:xfrm>
                <a:custGeom>
                  <a:avLst/>
                  <a:gdLst>
                    <a:gd name="T0" fmla="*/ 33 w 44"/>
                    <a:gd name="T1" fmla="*/ 21 h 90"/>
                    <a:gd name="T2" fmla="*/ 20 w 44"/>
                    <a:gd name="T3" fmla="*/ 93 h 90"/>
                    <a:gd name="T4" fmla="*/ 208 w 44"/>
                    <a:gd name="T5" fmla="*/ 533 h 90"/>
                    <a:gd name="T6" fmla="*/ 595 w 44"/>
                    <a:gd name="T7" fmla="*/ 1651 h 90"/>
                    <a:gd name="T8" fmla="*/ 645 w 44"/>
                    <a:gd name="T9" fmla="*/ 1685 h 90"/>
                    <a:gd name="T10" fmla="*/ 688 w 44"/>
                    <a:gd name="T11" fmla="*/ 1629 h 90"/>
                    <a:gd name="T12" fmla="*/ 300 w 44"/>
                    <a:gd name="T13" fmla="*/ 477 h 90"/>
                    <a:gd name="T14" fmla="*/ 95 w 44"/>
                    <a:gd name="T15" fmla="*/ 35 h 90"/>
                    <a:gd name="T16" fmla="*/ 33 w 44"/>
                    <a:gd name="T17" fmla="*/ 21 h 9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4" h="90">
                      <a:moveTo>
                        <a:pt x="2" y="1"/>
                      </a:moveTo>
                      <a:cubicBezTo>
                        <a:pt x="1" y="2"/>
                        <a:pt x="0" y="4"/>
                        <a:pt x="1" y="5"/>
                      </a:cubicBezTo>
                      <a:cubicBezTo>
                        <a:pt x="5" y="13"/>
                        <a:pt x="9" y="20"/>
                        <a:pt x="13" y="28"/>
                      </a:cubicBezTo>
                      <a:cubicBezTo>
                        <a:pt x="24" y="47"/>
                        <a:pt x="35" y="66"/>
                        <a:pt x="38" y="87"/>
                      </a:cubicBezTo>
                      <a:cubicBezTo>
                        <a:pt x="38" y="89"/>
                        <a:pt x="40" y="90"/>
                        <a:pt x="41" y="89"/>
                      </a:cubicBezTo>
                      <a:cubicBezTo>
                        <a:pt x="43" y="89"/>
                        <a:pt x="44" y="88"/>
                        <a:pt x="44" y="86"/>
                      </a:cubicBezTo>
                      <a:cubicBezTo>
                        <a:pt x="41" y="64"/>
                        <a:pt x="29" y="45"/>
                        <a:pt x="19" y="25"/>
                      </a:cubicBezTo>
                      <a:cubicBezTo>
                        <a:pt x="14" y="18"/>
                        <a:pt x="10" y="10"/>
                        <a:pt x="6" y="2"/>
                      </a:cubicBezTo>
                      <a:cubicBezTo>
                        <a:pt x="6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70" name="Freeform 1464"/>
                <p:cNvSpPr/>
                <p:nvPr/>
              </p:nvSpPr>
              <p:spPr bwMode="auto">
                <a:xfrm>
                  <a:off x="1310" y="1585"/>
                  <a:ext cx="105" cy="171"/>
                </a:xfrm>
                <a:custGeom>
                  <a:avLst/>
                  <a:gdLst>
                    <a:gd name="T0" fmla="*/ 50 w 42"/>
                    <a:gd name="T1" fmla="*/ 0 h 64"/>
                    <a:gd name="T2" fmla="*/ 20 w 42"/>
                    <a:gd name="T3" fmla="*/ 77 h 64"/>
                    <a:gd name="T4" fmla="*/ 63 w 42"/>
                    <a:gd name="T5" fmla="*/ 265 h 64"/>
                    <a:gd name="T6" fmla="*/ 270 w 42"/>
                    <a:gd name="T7" fmla="*/ 786 h 64"/>
                    <a:gd name="T8" fmla="*/ 408 w 42"/>
                    <a:gd name="T9" fmla="*/ 970 h 64"/>
                    <a:gd name="T10" fmla="*/ 563 w 42"/>
                    <a:gd name="T11" fmla="*/ 1186 h 64"/>
                    <a:gd name="T12" fmla="*/ 625 w 42"/>
                    <a:gd name="T13" fmla="*/ 1200 h 64"/>
                    <a:gd name="T14" fmla="*/ 645 w 42"/>
                    <a:gd name="T15" fmla="*/ 1128 h 64"/>
                    <a:gd name="T16" fmla="*/ 470 w 42"/>
                    <a:gd name="T17" fmla="*/ 900 h 64"/>
                    <a:gd name="T18" fmla="*/ 345 w 42"/>
                    <a:gd name="T19" fmla="*/ 729 h 64"/>
                    <a:gd name="T20" fmla="*/ 158 w 42"/>
                    <a:gd name="T21" fmla="*/ 230 h 64"/>
                    <a:gd name="T22" fmla="*/ 95 w 42"/>
                    <a:gd name="T23" fmla="*/ 35 h 64"/>
                    <a:gd name="T24" fmla="*/ 50 w 42"/>
                    <a:gd name="T25" fmla="*/ 0 h 6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2" h="64">
                      <a:moveTo>
                        <a:pt x="3" y="0"/>
                      </a:moveTo>
                      <a:cubicBezTo>
                        <a:pt x="1" y="1"/>
                        <a:pt x="0" y="3"/>
                        <a:pt x="1" y="4"/>
                      </a:cubicBezTo>
                      <a:cubicBezTo>
                        <a:pt x="4" y="14"/>
                        <a:pt x="4" y="14"/>
                        <a:pt x="4" y="14"/>
                      </a:cubicBezTo>
                      <a:cubicBezTo>
                        <a:pt x="7" y="23"/>
                        <a:pt x="11" y="32"/>
                        <a:pt x="17" y="41"/>
                      </a:cubicBezTo>
                      <a:cubicBezTo>
                        <a:pt x="20" y="45"/>
                        <a:pt x="23" y="48"/>
                        <a:pt x="26" y="51"/>
                      </a:cubicBezTo>
                      <a:cubicBezTo>
                        <a:pt x="30" y="55"/>
                        <a:pt x="33" y="58"/>
                        <a:pt x="36" y="62"/>
                      </a:cubicBezTo>
                      <a:cubicBezTo>
                        <a:pt x="37" y="63"/>
                        <a:pt x="38" y="64"/>
                        <a:pt x="40" y="63"/>
                      </a:cubicBezTo>
                      <a:cubicBezTo>
                        <a:pt x="41" y="62"/>
                        <a:pt x="42" y="60"/>
                        <a:pt x="41" y="59"/>
                      </a:cubicBezTo>
                      <a:cubicBezTo>
                        <a:pt x="38" y="54"/>
                        <a:pt x="34" y="50"/>
                        <a:pt x="30" y="47"/>
                      </a:cubicBezTo>
                      <a:cubicBezTo>
                        <a:pt x="27" y="44"/>
                        <a:pt x="24" y="41"/>
                        <a:pt x="22" y="38"/>
                      </a:cubicBezTo>
                      <a:cubicBezTo>
                        <a:pt x="16" y="30"/>
                        <a:pt x="13" y="21"/>
                        <a:pt x="10" y="1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0"/>
                        <a:pt x="4" y="0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1071" name="Freeform 1465"/>
                <p:cNvSpPr/>
                <p:nvPr/>
              </p:nvSpPr>
              <p:spPr bwMode="auto">
                <a:xfrm>
                  <a:off x="1058" y="1697"/>
                  <a:ext cx="110" cy="192"/>
                </a:xfrm>
                <a:custGeom>
                  <a:avLst/>
                  <a:gdLst>
                    <a:gd name="T0" fmla="*/ 33 w 44"/>
                    <a:gd name="T1" fmla="*/ 21 h 72"/>
                    <a:gd name="T2" fmla="*/ 0 w 44"/>
                    <a:gd name="T3" fmla="*/ 93 h 72"/>
                    <a:gd name="T4" fmla="*/ 33 w 44"/>
                    <a:gd name="T5" fmla="*/ 227 h 72"/>
                    <a:gd name="T6" fmla="*/ 238 w 44"/>
                    <a:gd name="T7" fmla="*/ 875 h 72"/>
                    <a:gd name="T8" fmla="*/ 425 w 44"/>
                    <a:gd name="T9" fmla="*/ 1080 h 72"/>
                    <a:gd name="T10" fmla="*/ 595 w 44"/>
                    <a:gd name="T11" fmla="*/ 1331 h 72"/>
                    <a:gd name="T12" fmla="*/ 645 w 44"/>
                    <a:gd name="T13" fmla="*/ 1365 h 72"/>
                    <a:gd name="T14" fmla="*/ 688 w 44"/>
                    <a:gd name="T15" fmla="*/ 1309 h 72"/>
                    <a:gd name="T16" fmla="*/ 470 w 44"/>
                    <a:gd name="T17" fmla="*/ 989 h 72"/>
                    <a:gd name="T18" fmla="*/ 313 w 44"/>
                    <a:gd name="T19" fmla="*/ 819 h 72"/>
                    <a:gd name="T20" fmla="*/ 125 w 44"/>
                    <a:gd name="T21" fmla="*/ 192 h 72"/>
                    <a:gd name="T22" fmla="*/ 95 w 44"/>
                    <a:gd name="T23" fmla="*/ 56 h 72"/>
                    <a:gd name="T24" fmla="*/ 33 w 44"/>
                    <a:gd name="T25" fmla="*/ 21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4" h="72">
                      <a:moveTo>
                        <a:pt x="2" y="1"/>
                      </a:moveTo>
                      <a:cubicBezTo>
                        <a:pt x="1" y="1"/>
                        <a:pt x="0" y="3"/>
                        <a:pt x="0" y="5"/>
                      </a:cubicBezTo>
                      <a:cubicBezTo>
                        <a:pt x="2" y="12"/>
                        <a:pt x="2" y="12"/>
                        <a:pt x="2" y="12"/>
                      </a:cubicBezTo>
                      <a:cubicBezTo>
                        <a:pt x="5" y="23"/>
                        <a:pt x="9" y="36"/>
                        <a:pt x="15" y="46"/>
                      </a:cubicBezTo>
                      <a:cubicBezTo>
                        <a:pt x="18" y="50"/>
                        <a:pt x="22" y="54"/>
                        <a:pt x="27" y="57"/>
                      </a:cubicBezTo>
                      <a:cubicBezTo>
                        <a:pt x="32" y="61"/>
                        <a:pt x="37" y="64"/>
                        <a:pt x="38" y="70"/>
                      </a:cubicBezTo>
                      <a:cubicBezTo>
                        <a:pt x="38" y="71"/>
                        <a:pt x="39" y="72"/>
                        <a:pt x="41" y="72"/>
                      </a:cubicBezTo>
                      <a:cubicBezTo>
                        <a:pt x="43" y="72"/>
                        <a:pt x="44" y="70"/>
                        <a:pt x="44" y="69"/>
                      </a:cubicBezTo>
                      <a:cubicBezTo>
                        <a:pt x="42" y="61"/>
                        <a:pt x="36" y="56"/>
                        <a:pt x="30" y="52"/>
                      </a:cubicBezTo>
                      <a:cubicBezTo>
                        <a:pt x="26" y="49"/>
                        <a:pt x="23" y="46"/>
                        <a:pt x="20" y="43"/>
                      </a:cubicBezTo>
                      <a:cubicBezTo>
                        <a:pt x="15" y="34"/>
                        <a:pt x="11" y="21"/>
                        <a:pt x="8" y="10"/>
                      </a:cubicBezTo>
                      <a:cubicBezTo>
                        <a:pt x="6" y="3"/>
                        <a:pt x="6" y="3"/>
                        <a:pt x="6" y="3"/>
                      </a:cubicBezTo>
                      <a:cubicBezTo>
                        <a:pt x="6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</p:grpSp>
          <p:grpSp>
            <p:nvGrpSpPr>
              <p:cNvPr id="630" name="Group 1024"/>
              <p:cNvGrpSpPr/>
              <p:nvPr/>
            </p:nvGrpSpPr>
            <p:grpSpPr bwMode="auto">
              <a:xfrm>
                <a:off x="460" y="1110"/>
                <a:ext cx="2248" cy="1822"/>
                <a:chOff x="460" y="1110"/>
                <a:chExt cx="2248" cy="1822"/>
              </a:xfrm>
              <a:grpFill/>
            </p:grpSpPr>
            <p:sp>
              <p:nvSpPr>
                <p:cNvPr id="672" name="Freeform 1066"/>
                <p:cNvSpPr/>
                <p:nvPr/>
              </p:nvSpPr>
              <p:spPr bwMode="auto">
                <a:xfrm>
                  <a:off x="970" y="1702"/>
                  <a:ext cx="75" cy="147"/>
                </a:xfrm>
                <a:custGeom>
                  <a:avLst/>
                  <a:gdLst>
                    <a:gd name="T0" fmla="*/ 50 w 30"/>
                    <a:gd name="T1" fmla="*/ 286 h 55"/>
                    <a:gd name="T2" fmla="*/ 363 w 30"/>
                    <a:gd name="T3" fmla="*/ 1050 h 55"/>
                    <a:gd name="T4" fmla="*/ 470 w 30"/>
                    <a:gd name="T5" fmla="*/ 994 h 55"/>
                    <a:gd name="T6" fmla="*/ 458 w 30"/>
                    <a:gd name="T7" fmla="*/ 970 h 55"/>
                    <a:gd name="T8" fmla="*/ 145 w 30"/>
                    <a:gd name="T9" fmla="*/ 251 h 55"/>
                    <a:gd name="T10" fmla="*/ 95 w 30"/>
                    <a:gd name="T11" fmla="*/ 56 h 55"/>
                    <a:gd name="T12" fmla="*/ 33 w 30"/>
                    <a:gd name="T13" fmla="*/ 21 h 55"/>
                    <a:gd name="T14" fmla="*/ 0 w 30"/>
                    <a:gd name="T15" fmla="*/ 94 h 55"/>
                    <a:gd name="T16" fmla="*/ 50 w 30"/>
                    <a:gd name="T17" fmla="*/ 286 h 5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55">
                      <a:moveTo>
                        <a:pt x="3" y="15"/>
                      </a:moveTo>
                      <a:cubicBezTo>
                        <a:pt x="8" y="29"/>
                        <a:pt x="13" y="49"/>
                        <a:pt x="23" y="55"/>
                      </a:cubicBezTo>
                      <a:cubicBezTo>
                        <a:pt x="26" y="54"/>
                        <a:pt x="28" y="53"/>
                        <a:pt x="30" y="52"/>
                      </a:cubicBezTo>
                      <a:cubicBezTo>
                        <a:pt x="30" y="52"/>
                        <a:pt x="30" y="51"/>
                        <a:pt x="29" y="51"/>
                      </a:cubicBezTo>
                      <a:cubicBezTo>
                        <a:pt x="19" y="49"/>
                        <a:pt x="13" y="27"/>
                        <a:pt x="9" y="13"/>
                      </a:cubicBezTo>
                      <a:cubicBezTo>
                        <a:pt x="6" y="3"/>
                        <a:pt x="6" y="3"/>
                        <a:pt x="6" y="3"/>
                      </a:cubicBezTo>
                      <a:cubicBezTo>
                        <a:pt x="6" y="1"/>
                        <a:pt x="4" y="0"/>
                        <a:pt x="2" y="1"/>
                      </a:cubicBezTo>
                      <a:cubicBezTo>
                        <a:pt x="1" y="1"/>
                        <a:pt x="0" y="3"/>
                        <a:pt x="0" y="5"/>
                      </a:cubicBezTo>
                      <a:lnTo>
                        <a:pt x="3" y="1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73" name="Freeform 1067"/>
                <p:cNvSpPr/>
                <p:nvPr/>
              </p:nvSpPr>
              <p:spPr bwMode="auto">
                <a:xfrm>
                  <a:off x="810" y="1833"/>
                  <a:ext cx="118" cy="171"/>
                </a:xfrm>
                <a:custGeom>
                  <a:avLst/>
                  <a:gdLst>
                    <a:gd name="T0" fmla="*/ 33 w 47"/>
                    <a:gd name="T1" fmla="*/ 21 h 64"/>
                    <a:gd name="T2" fmla="*/ 20 w 47"/>
                    <a:gd name="T3" fmla="*/ 94 h 64"/>
                    <a:gd name="T4" fmla="*/ 239 w 47"/>
                    <a:gd name="T5" fmla="*/ 363 h 64"/>
                    <a:gd name="T6" fmla="*/ 505 w 47"/>
                    <a:gd name="T7" fmla="*/ 764 h 64"/>
                    <a:gd name="T8" fmla="*/ 535 w 47"/>
                    <a:gd name="T9" fmla="*/ 914 h 64"/>
                    <a:gd name="T10" fmla="*/ 663 w 47"/>
                    <a:gd name="T11" fmla="*/ 1221 h 64"/>
                    <a:gd name="T12" fmla="*/ 726 w 47"/>
                    <a:gd name="T13" fmla="*/ 1186 h 64"/>
                    <a:gd name="T14" fmla="*/ 713 w 47"/>
                    <a:gd name="T15" fmla="*/ 1106 h 64"/>
                    <a:gd name="T16" fmla="*/ 630 w 47"/>
                    <a:gd name="T17" fmla="*/ 879 h 64"/>
                    <a:gd name="T18" fmla="*/ 585 w 47"/>
                    <a:gd name="T19" fmla="*/ 729 h 64"/>
                    <a:gd name="T20" fmla="*/ 304 w 47"/>
                    <a:gd name="T21" fmla="*/ 286 h 64"/>
                    <a:gd name="T22" fmla="*/ 95 w 47"/>
                    <a:gd name="T23" fmla="*/ 35 h 64"/>
                    <a:gd name="T24" fmla="*/ 33 w 47"/>
                    <a:gd name="T25" fmla="*/ 21 h 6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7" h="64">
                      <a:moveTo>
                        <a:pt x="2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6" y="11"/>
                        <a:pt x="10" y="15"/>
                        <a:pt x="15" y="19"/>
                      </a:cubicBezTo>
                      <a:cubicBezTo>
                        <a:pt x="22" y="25"/>
                        <a:pt x="28" y="31"/>
                        <a:pt x="32" y="40"/>
                      </a:cubicBezTo>
                      <a:cubicBezTo>
                        <a:pt x="34" y="48"/>
                        <a:pt x="34" y="48"/>
                        <a:pt x="34" y="48"/>
                      </a:cubicBezTo>
                      <a:cubicBezTo>
                        <a:pt x="36" y="54"/>
                        <a:pt x="37" y="61"/>
                        <a:pt x="42" y="64"/>
                      </a:cubicBezTo>
                      <a:cubicBezTo>
                        <a:pt x="44" y="64"/>
                        <a:pt x="46" y="64"/>
                        <a:pt x="46" y="62"/>
                      </a:cubicBezTo>
                      <a:cubicBezTo>
                        <a:pt x="47" y="61"/>
                        <a:pt x="46" y="59"/>
                        <a:pt x="45" y="58"/>
                      </a:cubicBezTo>
                      <a:cubicBezTo>
                        <a:pt x="43" y="57"/>
                        <a:pt x="41" y="51"/>
                        <a:pt x="40" y="46"/>
                      </a:cubicBezTo>
                      <a:cubicBezTo>
                        <a:pt x="37" y="38"/>
                        <a:pt x="37" y="38"/>
                        <a:pt x="37" y="38"/>
                      </a:cubicBezTo>
                      <a:cubicBezTo>
                        <a:pt x="33" y="27"/>
                        <a:pt x="26" y="21"/>
                        <a:pt x="19" y="15"/>
                      </a:cubicBezTo>
                      <a:cubicBezTo>
                        <a:pt x="14" y="11"/>
                        <a:pt x="10" y="7"/>
                        <a:pt x="6" y="2"/>
                      </a:cubicBezTo>
                      <a:cubicBezTo>
                        <a:pt x="5" y="0"/>
                        <a:pt x="3" y="0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74" name="Freeform 1068"/>
                <p:cNvSpPr/>
                <p:nvPr/>
              </p:nvSpPr>
              <p:spPr bwMode="auto">
                <a:xfrm>
                  <a:off x="710" y="1873"/>
                  <a:ext cx="135" cy="141"/>
                </a:xfrm>
                <a:custGeom>
                  <a:avLst/>
                  <a:gdLst>
                    <a:gd name="T0" fmla="*/ 20 w 54"/>
                    <a:gd name="T1" fmla="*/ 21 h 53"/>
                    <a:gd name="T2" fmla="*/ 33 w 54"/>
                    <a:gd name="T3" fmla="*/ 114 h 53"/>
                    <a:gd name="T4" fmla="*/ 158 w 54"/>
                    <a:gd name="T5" fmla="*/ 205 h 53"/>
                    <a:gd name="T6" fmla="*/ 488 w 54"/>
                    <a:gd name="T7" fmla="*/ 490 h 53"/>
                    <a:gd name="T8" fmla="*/ 595 w 54"/>
                    <a:gd name="T9" fmla="*/ 716 h 53"/>
                    <a:gd name="T10" fmla="*/ 770 w 54"/>
                    <a:gd name="T11" fmla="*/ 976 h 53"/>
                    <a:gd name="T12" fmla="*/ 833 w 54"/>
                    <a:gd name="T13" fmla="*/ 963 h 53"/>
                    <a:gd name="T14" fmla="*/ 813 w 54"/>
                    <a:gd name="T15" fmla="*/ 886 h 53"/>
                    <a:gd name="T16" fmla="*/ 688 w 54"/>
                    <a:gd name="T17" fmla="*/ 657 h 53"/>
                    <a:gd name="T18" fmla="*/ 550 w 54"/>
                    <a:gd name="T19" fmla="*/ 396 h 53"/>
                    <a:gd name="T20" fmla="*/ 208 w 54"/>
                    <a:gd name="T21" fmla="*/ 114 h 53"/>
                    <a:gd name="T22" fmla="*/ 83 w 54"/>
                    <a:gd name="T23" fmla="*/ 21 h 53"/>
                    <a:gd name="T24" fmla="*/ 20 w 54"/>
                    <a:gd name="T25" fmla="*/ 21 h 5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4" h="53">
                      <a:moveTo>
                        <a:pt x="1" y="1"/>
                      </a:move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7" y="15"/>
                        <a:pt x="25" y="21"/>
                        <a:pt x="31" y="26"/>
                      </a:cubicBezTo>
                      <a:cubicBezTo>
                        <a:pt x="34" y="29"/>
                        <a:pt x="36" y="33"/>
                        <a:pt x="38" y="38"/>
                      </a:cubicBezTo>
                      <a:cubicBezTo>
                        <a:pt x="41" y="43"/>
                        <a:pt x="43" y="49"/>
                        <a:pt x="49" y="52"/>
                      </a:cubicBezTo>
                      <a:cubicBezTo>
                        <a:pt x="50" y="53"/>
                        <a:pt x="52" y="53"/>
                        <a:pt x="53" y="51"/>
                      </a:cubicBezTo>
                      <a:cubicBezTo>
                        <a:pt x="54" y="50"/>
                        <a:pt x="53" y="48"/>
                        <a:pt x="52" y="47"/>
                      </a:cubicBezTo>
                      <a:cubicBezTo>
                        <a:pt x="48" y="45"/>
                        <a:pt x="46" y="40"/>
                        <a:pt x="44" y="35"/>
                      </a:cubicBezTo>
                      <a:cubicBezTo>
                        <a:pt x="41" y="30"/>
                        <a:pt x="39" y="25"/>
                        <a:pt x="35" y="21"/>
                      </a:cubicBezTo>
                      <a:cubicBezTo>
                        <a:pt x="29" y="16"/>
                        <a:pt x="21" y="11"/>
                        <a:pt x="13" y="6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4" y="0"/>
                        <a:pt x="2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75" name="Freeform 1069"/>
                <p:cNvSpPr/>
                <p:nvPr/>
              </p:nvSpPr>
              <p:spPr bwMode="auto">
                <a:xfrm>
                  <a:off x="600" y="1969"/>
                  <a:ext cx="190" cy="85"/>
                </a:xfrm>
                <a:custGeom>
                  <a:avLst/>
                  <a:gdLst>
                    <a:gd name="T0" fmla="*/ 345 w 76"/>
                    <a:gd name="T1" fmla="*/ 35 h 32"/>
                    <a:gd name="T2" fmla="*/ 83 w 76"/>
                    <a:gd name="T3" fmla="*/ 35 h 32"/>
                    <a:gd name="T4" fmla="*/ 20 w 76"/>
                    <a:gd name="T5" fmla="*/ 56 h 32"/>
                    <a:gd name="T6" fmla="*/ 50 w 76"/>
                    <a:gd name="T7" fmla="*/ 133 h 32"/>
                    <a:gd name="T8" fmla="*/ 363 w 76"/>
                    <a:gd name="T9" fmla="*/ 149 h 32"/>
                    <a:gd name="T10" fmla="*/ 708 w 76"/>
                    <a:gd name="T11" fmla="*/ 247 h 32"/>
                    <a:gd name="T12" fmla="*/ 783 w 76"/>
                    <a:gd name="T13" fmla="*/ 353 h 32"/>
                    <a:gd name="T14" fmla="*/ 1145 w 76"/>
                    <a:gd name="T15" fmla="*/ 566 h 32"/>
                    <a:gd name="T16" fmla="*/ 1188 w 76"/>
                    <a:gd name="T17" fmla="*/ 507 h 32"/>
                    <a:gd name="T18" fmla="*/ 1125 w 76"/>
                    <a:gd name="T19" fmla="*/ 452 h 32"/>
                    <a:gd name="T20" fmla="*/ 845 w 76"/>
                    <a:gd name="T21" fmla="*/ 282 h 32"/>
                    <a:gd name="T22" fmla="*/ 750 w 76"/>
                    <a:gd name="T23" fmla="*/ 170 h 32"/>
                    <a:gd name="T24" fmla="*/ 345 w 76"/>
                    <a:gd name="T25" fmla="*/ 35 h 3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6" h="32">
                      <a:moveTo>
                        <a:pt x="22" y="2"/>
                      </a:moveTo>
                      <a:cubicBezTo>
                        <a:pt x="16" y="3"/>
                        <a:pt x="11" y="4"/>
                        <a:pt x="5" y="2"/>
                      </a:cubicBezTo>
                      <a:cubicBezTo>
                        <a:pt x="3" y="1"/>
                        <a:pt x="1" y="2"/>
                        <a:pt x="1" y="3"/>
                      </a:cubicBezTo>
                      <a:cubicBezTo>
                        <a:pt x="0" y="5"/>
                        <a:pt x="1" y="7"/>
                        <a:pt x="3" y="7"/>
                      </a:cubicBezTo>
                      <a:cubicBezTo>
                        <a:pt x="11" y="10"/>
                        <a:pt x="17" y="9"/>
                        <a:pt x="23" y="8"/>
                      </a:cubicBezTo>
                      <a:cubicBezTo>
                        <a:pt x="30" y="7"/>
                        <a:pt x="36" y="6"/>
                        <a:pt x="45" y="13"/>
                      </a:cubicBezTo>
                      <a:cubicBezTo>
                        <a:pt x="50" y="19"/>
                        <a:pt x="50" y="19"/>
                        <a:pt x="50" y="19"/>
                      </a:cubicBezTo>
                      <a:cubicBezTo>
                        <a:pt x="56" y="25"/>
                        <a:pt x="63" y="32"/>
                        <a:pt x="73" y="30"/>
                      </a:cubicBezTo>
                      <a:cubicBezTo>
                        <a:pt x="75" y="30"/>
                        <a:pt x="76" y="28"/>
                        <a:pt x="76" y="27"/>
                      </a:cubicBezTo>
                      <a:cubicBezTo>
                        <a:pt x="76" y="25"/>
                        <a:pt x="74" y="24"/>
                        <a:pt x="72" y="24"/>
                      </a:cubicBezTo>
                      <a:cubicBezTo>
                        <a:pt x="65" y="26"/>
                        <a:pt x="60" y="21"/>
                        <a:pt x="54" y="15"/>
                      </a:cubicBezTo>
                      <a:cubicBezTo>
                        <a:pt x="48" y="9"/>
                        <a:pt x="48" y="9"/>
                        <a:pt x="48" y="9"/>
                      </a:cubicBezTo>
                      <a:cubicBezTo>
                        <a:pt x="38" y="0"/>
                        <a:pt x="30" y="1"/>
                        <a:pt x="22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76" name="Freeform 1070"/>
                <p:cNvSpPr/>
                <p:nvPr/>
              </p:nvSpPr>
              <p:spPr bwMode="auto">
                <a:xfrm>
                  <a:off x="460" y="2172"/>
                  <a:ext cx="190" cy="45"/>
                </a:xfrm>
                <a:custGeom>
                  <a:avLst/>
                  <a:gdLst>
                    <a:gd name="T0" fmla="*/ 20 w 76"/>
                    <a:gd name="T1" fmla="*/ 21 h 17"/>
                    <a:gd name="T2" fmla="*/ 33 w 76"/>
                    <a:gd name="T3" fmla="*/ 111 h 17"/>
                    <a:gd name="T4" fmla="*/ 550 w 76"/>
                    <a:gd name="T5" fmla="*/ 225 h 17"/>
                    <a:gd name="T6" fmla="*/ 833 w 76"/>
                    <a:gd name="T7" fmla="*/ 225 h 17"/>
                    <a:gd name="T8" fmla="*/ 958 w 76"/>
                    <a:gd name="T9" fmla="*/ 259 h 17"/>
                    <a:gd name="T10" fmla="*/ 1145 w 76"/>
                    <a:gd name="T11" fmla="*/ 315 h 17"/>
                    <a:gd name="T12" fmla="*/ 1188 w 76"/>
                    <a:gd name="T13" fmla="*/ 259 h 17"/>
                    <a:gd name="T14" fmla="*/ 1145 w 76"/>
                    <a:gd name="T15" fmla="*/ 204 h 17"/>
                    <a:gd name="T16" fmla="*/ 988 w 76"/>
                    <a:gd name="T17" fmla="*/ 148 h 17"/>
                    <a:gd name="T18" fmla="*/ 833 w 76"/>
                    <a:gd name="T19" fmla="*/ 111 h 17"/>
                    <a:gd name="T20" fmla="*/ 550 w 76"/>
                    <a:gd name="T21" fmla="*/ 111 h 17"/>
                    <a:gd name="T22" fmla="*/ 83 w 76"/>
                    <a:gd name="T23" fmla="*/ 21 h 17"/>
                    <a:gd name="T24" fmla="*/ 20 w 76"/>
                    <a:gd name="T25" fmla="*/ 21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6" h="17">
                      <a:moveTo>
                        <a:pt x="1" y="1"/>
                      </a:moveTo>
                      <a:cubicBezTo>
                        <a:pt x="0" y="3"/>
                        <a:pt x="1" y="5"/>
                        <a:pt x="2" y="6"/>
                      </a:cubicBezTo>
                      <a:cubicBezTo>
                        <a:pt x="14" y="14"/>
                        <a:pt x="24" y="13"/>
                        <a:pt x="35" y="12"/>
                      </a:cubicBezTo>
                      <a:cubicBezTo>
                        <a:pt x="41" y="11"/>
                        <a:pt x="46" y="11"/>
                        <a:pt x="53" y="12"/>
                      </a:cubicBezTo>
                      <a:cubicBezTo>
                        <a:pt x="55" y="12"/>
                        <a:pt x="58" y="13"/>
                        <a:pt x="61" y="14"/>
                      </a:cubicBezTo>
                      <a:cubicBezTo>
                        <a:pt x="65" y="15"/>
                        <a:pt x="68" y="17"/>
                        <a:pt x="73" y="17"/>
                      </a:cubicBezTo>
                      <a:cubicBezTo>
                        <a:pt x="74" y="17"/>
                        <a:pt x="76" y="16"/>
                        <a:pt x="76" y="14"/>
                      </a:cubicBezTo>
                      <a:cubicBezTo>
                        <a:pt x="76" y="12"/>
                        <a:pt x="75" y="11"/>
                        <a:pt x="73" y="11"/>
                      </a:cubicBezTo>
                      <a:cubicBezTo>
                        <a:pt x="69" y="11"/>
                        <a:pt x="66" y="10"/>
                        <a:pt x="63" y="8"/>
                      </a:cubicBezTo>
                      <a:cubicBezTo>
                        <a:pt x="60" y="7"/>
                        <a:pt x="57" y="6"/>
                        <a:pt x="53" y="6"/>
                      </a:cubicBezTo>
                      <a:cubicBezTo>
                        <a:pt x="46" y="5"/>
                        <a:pt x="40" y="5"/>
                        <a:pt x="35" y="6"/>
                      </a:cubicBezTo>
                      <a:cubicBezTo>
                        <a:pt x="24" y="7"/>
                        <a:pt x="16" y="7"/>
                        <a:pt x="5" y="1"/>
                      </a:cubicBezTo>
                      <a:cubicBezTo>
                        <a:pt x="4" y="0"/>
                        <a:pt x="2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77" name="Freeform 1071"/>
                <p:cNvSpPr/>
                <p:nvPr/>
              </p:nvSpPr>
              <p:spPr bwMode="auto">
                <a:xfrm>
                  <a:off x="557" y="2094"/>
                  <a:ext cx="198" cy="59"/>
                </a:xfrm>
                <a:custGeom>
                  <a:avLst/>
                  <a:gdLst>
                    <a:gd name="T0" fmla="*/ 238 w 79"/>
                    <a:gd name="T1" fmla="*/ 0 h 22"/>
                    <a:gd name="T2" fmla="*/ 50 w 79"/>
                    <a:gd name="T3" fmla="*/ 0 h 22"/>
                    <a:gd name="T4" fmla="*/ 0 w 79"/>
                    <a:gd name="T5" fmla="*/ 56 h 22"/>
                    <a:gd name="T6" fmla="*/ 50 w 79"/>
                    <a:gd name="T7" fmla="*/ 115 h 22"/>
                    <a:gd name="T8" fmla="*/ 238 w 79"/>
                    <a:gd name="T9" fmla="*/ 115 h 22"/>
                    <a:gd name="T10" fmla="*/ 805 w 79"/>
                    <a:gd name="T11" fmla="*/ 215 h 22"/>
                    <a:gd name="T12" fmla="*/ 930 w 79"/>
                    <a:gd name="T13" fmla="*/ 287 h 22"/>
                    <a:gd name="T14" fmla="*/ 1163 w 79"/>
                    <a:gd name="T15" fmla="*/ 424 h 22"/>
                    <a:gd name="T16" fmla="*/ 1226 w 79"/>
                    <a:gd name="T17" fmla="*/ 389 h 22"/>
                    <a:gd name="T18" fmla="*/ 1193 w 79"/>
                    <a:gd name="T19" fmla="*/ 308 h 22"/>
                    <a:gd name="T20" fmla="*/ 972 w 79"/>
                    <a:gd name="T21" fmla="*/ 193 h 22"/>
                    <a:gd name="T22" fmla="*/ 835 w 79"/>
                    <a:gd name="T23" fmla="*/ 94 h 22"/>
                    <a:gd name="T24" fmla="*/ 238 w 79"/>
                    <a:gd name="T25" fmla="*/ 0 h 2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9" h="22">
                      <a:moveTo>
                        <a:pt x="15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0" y="1"/>
                        <a:pt x="0" y="3"/>
                      </a:cubicBezTo>
                      <a:cubicBezTo>
                        <a:pt x="0" y="4"/>
                        <a:pt x="1" y="6"/>
                        <a:pt x="3" y="6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28" y="6"/>
                        <a:pt x="39" y="6"/>
                        <a:pt x="51" y="11"/>
                      </a:cubicBezTo>
                      <a:cubicBezTo>
                        <a:pt x="59" y="15"/>
                        <a:pt x="59" y="15"/>
                        <a:pt x="59" y="15"/>
                      </a:cubicBezTo>
                      <a:cubicBezTo>
                        <a:pt x="64" y="18"/>
                        <a:pt x="69" y="20"/>
                        <a:pt x="74" y="22"/>
                      </a:cubicBezTo>
                      <a:cubicBezTo>
                        <a:pt x="76" y="22"/>
                        <a:pt x="78" y="21"/>
                        <a:pt x="78" y="20"/>
                      </a:cubicBezTo>
                      <a:cubicBezTo>
                        <a:pt x="79" y="18"/>
                        <a:pt x="78" y="16"/>
                        <a:pt x="76" y="16"/>
                      </a:cubicBezTo>
                      <a:cubicBezTo>
                        <a:pt x="71" y="15"/>
                        <a:pt x="67" y="12"/>
                        <a:pt x="62" y="10"/>
                      </a:cubicBezTo>
                      <a:cubicBezTo>
                        <a:pt x="53" y="5"/>
                        <a:pt x="53" y="5"/>
                        <a:pt x="53" y="5"/>
                      </a:cubicBezTo>
                      <a:cubicBezTo>
                        <a:pt x="40" y="0"/>
                        <a:pt x="28" y="0"/>
                        <a:pt x="15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78" name="Freeform 1072"/>
                <p:cNvSpPr/>
                <p:nvPr/>
              </p:nvSpPr>
              <p:spPr bwMode="auto">
                <a:xfrm>
                  <a:off x="527" y="2206"/>
                  <a:ext cx="218" cy="75"/>
                </a:xfrm>
                <a:custGeom>
                  <a:avLst/>
                  <a:gdLst>
                    <a:gd name="T0" fmla="*/ 1288 w 87"/>
                    <a:gd name="T1" fmla="*/ 21 h 28"/>
                    <a:gd name="T2" fmla="*/ 1085 w 87"/>
                    <a:gd name="T3" fmla="*/ 150 h 28"/>
                    <a:gd name="T4" fmla="*/ 754 w 87"/>
                    <a:gd name="T5" fmla="*/ 329 h 28"/>
                    <a:gd name="T6" fmla="*/ 50 w 87"/>
                    <a:gd name="T7" fmla="*/ 423 h 28"/>
                    <a:gd name="T8" fmla="*/ 0 w 87"/>
                    <a:gd name="T9" fmla="*/ 479 h 28"/>
                    <a:gd name="T10" fmla="*/ 50 w 87"/>
                    <a:gd name="T11" fmla="*/ 538 h 28"/>
                    <a:gd name="T12" fmla="*/ 772 w 87"/>
                    <a:gd name="T13" fmla="*/ 445 h 28"/>
                    <a:gd name="T14" fmla="*/ 1130 w 87"/>
                    <a:gd name="T15" fmla="*/ 252 h 28"/>
                    <a:gd name="T16" fmla="*/ 1338 w 87"/>
                    <a:gd name="T17" fmla="*/ 115 h 28"/>
                    <a:gd name="T18" fmla="*/ 1351 w 87"/>
                    <a:gd name="T19" fmla="*/ 35 h 28"/>
                    <a:gd name="T20" fmla="*/ 1288 w 87"/>
                    <a:gd name="T21" fmla="*/ 21 h 2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7" h="28">
                      <a:moveTo>
                        <a:pt x="82" y="1"/>
                      </a:moveTo>
                      <a:cubicBezTo>
                        <a:pt x="77" y="3"/>
                        <a:pt x="73" y="6"/>
                        <a:pt x="69" y="8"/>
                      </a:cubicBezTo>
                      <a:cubicBezTo>
                        <a:pt x="63" y="12"/>
                        <a:pt x="57" y="16"/>
                        <a:pt x="48" y="17"/>
                      </a:cubicBezTo>
                      <a:cubicBezTo>
                        <a:pt x="33" y="20"/>
                        <a:pt x="21" y="21"/>
                        <a:pt x="3" y="22"/>
                      </a:cubicBezTo>
                      <a:cubicBezTo>
                        <a:pt x="1" y="22"/>
                        <a:pt x="0" y="23"/>
                        <a:pt x="0" y="25"/>
                      </a:cubicBezTo>
                      <a:cubicBezTo>
                        <a:pt x="0" y="27"/>
                        <a:pt x="2" y="28"/>
                        <a:pt x="3" y="28"/>
                      </a:cubicBezTo>
                      <a:cubicBezTo>
                        <a:pt x="21" y="27"/>
                        <a:pt x="34" y="26"/>
                        <a:pt x="49" y="23"/>
                      </a:cubicBezTo>
                      <a:cubicBezTo>
                        <a:pt x="60" y="21"/>
                        <a:pt x="66" y="17"/>
                        <a:pt x="72" y="13"/>
                      </a:cubicBezTo>
                      <a:cubicBezTo>
                        <a:pt x="76" y="11"/>
                        <a:pt x="80" y="8"/>
                        <a:pt x="85" y="6"/>
                      </a:cubicBezTo>
                      <a:cubicBezTo>
                        <a:pt x="86" y="5"/>
                        <a:pt x="87" y="4"/>
                        <a:pt x="86" y="2"/>
                      </a:cubicBezTo>
                      <a:cubicBezTo>
                        <a:pt x="85" y="1"/>
                        <a:pt x="83" y="0"/>
                        <a:pt x="8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79" name="Freeform 1073"/>
                <p:cNvSpPr/>
                <p:nvPr/>
              </p:nvSpPr>
              <p:spPr bwMode="auto">
                <a:xfrm>
                  <a:off x="542" y="2401"/>
                  <a:ext cx="193" cy="96"/>
                </a:xfrm>
                <a:custGeom>
                  <a:avLst/>
                  <a:gdLst>
                    <a:gd name="T0" fmla="*/ 1150 w 77"/>
                    <a:gd name="T1" fmla="*/ 21 h 36"/>
                    <a:gd name="T2" fmla="*/ 960 w 77"/>
                    <a:gd name="T3" fmla="*/ 35 h 36"/>
                    <a:gd name="T4" fmla="*/ 629 w 77"/>
                    <a:gd name="T5" fmla="*/ 115 h 36"/>
                    <a:gd name="T6" fmla="*/ 459 w 77"/>
                    <a:gd name="T7" fmla="*/ 264 h 36"/>
                    <a:gd name="T8" fmla="*/ 83 w 77"/>
                    <a:gd name="T9" fmla="*/ 477 h 36"/>
                    <a:gd name="T10" fmla="*/ 20 w 77"/>
                    <a:gd name="T11" fmla="*/ 491 h 36"/>
                    <a:gd name="T12" fmla="*/ 33 w 77"/>
                    <a:gd name="T13" fmla="*/ 568 h 36"/>
                    <a:gd name="T14" fmla="*/ 521 w 77"/>
                    <a:gd name="T15" fmla="*/ 363 h 36"/>
                    <a:gd name="T16" fmla="*/ 679 w 77"/>
                    <a:gd name="T17" fmla="*/ 227 h 36"/>
                    <a:gd name="T18" fmla="*/ 960 w 77"/>
                    <a:gd name="T19" fmla="*/ 149 h 36"/>
                    <a:gd name="T20" fmla="*/ 1163 w 77"/>
                    <a:gd name="T21" fmla="*/ 136 h 36"/>
                    <a:gd name="T22" fmla="*/ 1193 w 77"/>
                    <a:gd name="T23" fmla="*/ 56 h 36"/>
                    <a:gd name="T24" fmla="*/ 1150 w 77"/>
                    <a:gd name="T25" fmla="*/ 21 h 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7" h="36">
                      <a:moveTo>
                        <a:pt x="73" y="1"/>
                      </a:moveTo>
                      <a:cubicBezTo>
                        <a:pt x="68" y="2"/>
                        <a:pt x="65" y="2"/>
                        <a:pt x="61" y="2"/>
                      </a:cubicBezTo>
                      <a:cubicBezTo>
                        <a:pt x="55" y="2"/>
                        <a:pt x="48" y="2"/>
                        <a:pt x="40" y="6"/>
                      </a:cubicBezTo>
                      <a:cubicBezTo>
                        <a:pt x="37" y="8"/>
                        <a:pt x="33" y="11"/>
                        <a:pt x="29" y="14"/>
                      </a:cubicBezTo>
                      <a:cubicBezTo>
                        <a:pt x="21" y="21"/>
                        <a:pt x="11" y="29"/>
                        <a:pt x="5" y="25"/>
                      </a:cubicBezTo>
                      <a:cubicBezTo>
                        <a:pt x="4" y="24"/>
                        <a:pt x="2" y="25"/>
                        <a:pt x="1" y="26"/>
                      </a:cubicBezTo>
                      <a:cubicBezTo>
                        <a:pt x="0" y="28"/>
                        <a:pt x="1" y="30"/>
                        <a:pt x="2" y="30"/>
                      </a:cubicBezTo>
                      <a:cubicBezTo>
                        <a:pt x="12" y="36"/>
                        <a:pt x="24" y="27"/>
                        <a:pt x="33" y="19"/>
                      </a:cubicBezTo>
                      <a:cubicBezTo>
                        <a:pt x="37" y="16"/>
                        <a:pt x="40" y="13"/>
                        <a:pt x="43" y="12"/>
                      </a:cubicBezTo>
                      <a:cubicBezTo>
                        <a:pt x="50" y="8"/>
                        <a:pt x="55" y="8"/>
                        <a:pt x="61" y="8"/>
                      </a:cubicBezTo>
                      <a:cubicBezTo>
                        <a:pt x="65" y="8"/>
                        <a:pt x="69" y="8"/>
                        <a:pt x="74" y="7"/>
                      </a:cubicBezTo>
                      <a:cubicBezTo>
                        <a:pt x="76" y="6"/>
                        <a:pt x="77" y="5"/>
                        <a:pt x="76" y="3"/>
                      </a:cubicBezTo>
                      <a:cubicBezTo>
                        <a:pt x="76" y="1"/>
                        <a:pt x="74" y="0"/>
                        <a:pt x="73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80" name="Freeform 1074"/>
                <p:cNvSpPr/>
                <p:nvPr/>
              </p:nvSpPr>
              <p:spPr bwMode="auto">
                <a:xfrm>
                  <a:off x="643" y="2478"/>
                  <a:ext cx="192" cy="208"/>
                </a:xfrm>
                <a:custGeom>
                  <a:avLst/>
                  <a:gdLst>
                    <a:gd name="T0" fmla="*/ 1120 w 77"/>
                    <a:gd name="T1" fmla="*/ 21 h 78"/>
                    <a:gd name="T2" fmla="*/ 915 w 77"/>
                    <a:gd name="T3" fmla="*/ 192 h 78"/>
                    <a:gd name="T4" fmla="*/ 603 w 77"/>
                    <a:gd name="T5" fmla="*/ 456 h 78"/>
                    <a:gd name="T6" fmla="*/ 386 w 77"/>
                    <a:gd name="T7" fmla="*/ 931 h 78"/>
                    <a:gd name="T8" fmla="*/ 42 w 77"/>
                    <a:gd name="T9" fmla="*/ 1344 h 78"/>
                    <a:gd name="T10" fmla="*/ 0 w 77"/>
                    <a:gd name="T11" fmla="*/ 1421 h 78"/>
                    <a:gd name="T12" fmla="*/ 42 w 77"/>
                    <a:gd name="T13" fmla="*/ 1459 h 78"/>
                    <a:gd name="T14" fmla="*/ 479 w 77"/>
                    <a:gd name="T15" fmla="*/ 968 h 78"/>
                    <a:gd name="T16" fmla="*/ 666 w 77"/>
                    <a:gd name="T17" fmla="*/ 533 h 78"/>
                    <a:gd name="T18" fmla="*/ 975 w 77"/>
                    <a:gd name="T19" fmla="*/ 285 h 78"/>
                    <a:gd name="T20" fmla="*/ 1162 w 77"/>
                    <a:gd name="T21" fmla="*/ 115 h 78"/>
                    <a:gd name="T22" fmla="*/ 1182 w 77"/>
                    <a:gd name="T23" fmla="*/ 35 h 78"/>
                    <a:gd name="T24" fmla="*/ 1120 w 77"/>
                    <a:gd name="T25" fmla="*/ 21 h 7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7" h="78">
                      <a:moveTo>
                        <a:pt x="72" y="1"/>
                      </a:move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53" y="14"/>
                        <a:pt x="46" y="18"/>
                        <a:pt x="39" y="24"/>
                      </a:cubicBezTo>
                      <a:cubicBezTo>
                        <a:pt x="31" y="31"/>
                        <a:pt x="28" y="41"/>
                        <a:pt x="25" y="49"/>
                      </a:cubicBezTo>
                      <a:cubicBezTo>
                        <a:pt x="22" y="61"/>
                        <a:pt x="19" y="70"/>
                        <a:pt x="3" y="71"/>
                      </a:cubicBezTo>
                      <a:cubicBezTo>
                        <a:pt x="1" y="72"/>
                        <a:pt x="0" y="73"/>
                        <a:pt x="0" y="75"/>
                      </a:cubicBezTo>
                      <a:cubicBezTo>
                        <a:pt x="0" y="76"/>
                        <a:pt x="2" y="78"/>
                        <a:pt x="3" y="77"/>
                      </a:cubicBezTo>
                      <a:cubicBezTo>
                        <a:pt x="24" y="76"/>
                        <a:pt x="28" y="63"/>
                        <a:pt x="31" y="51"/>
                      </a:cubicBezTo>
                      <a:cubicBezTo>
                        <a:pt x="33" y="43"/>
                        <a:pt x="36" y="34"/>
                        <a:pt x="43" y="28"/>
                      </a:cubicBezTo>
                      <a:cubicBezTo>
                        <a:pt x="49" y="23"/>
                        <a:pt x="56" y="19"/>
                        <a:pt x="63" y="15"/>
                      </a:cubicBezTo>
                      <a:cubicBezTo>
                        <a:pt x="75" y="6"/>
                        <a:pt x="75" y="6"/>
                        <a:pt x="75" y="6"/>
                      </a:cubicBezTo>
                      <a:cubicBezTo>
                        <a:pt x="77" y="5"/>
                        <a:pt x="77" y="4"/>
                        <a:pt x="76" y="2"/>
                      </a:cubicBezTo>
                      <a:cubicBezTo>
                        <a:pt x="75" y="1"/>
                        <a:pt x="73" y="0"/>
                        <a:pt x="7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81" name="Freeform 1075"/>
                <p:cNvSpPr/>
                <p:nvPr/>
              </p:nvSpPr>
              <p:spPr bwMode="auto">
                <a:xfrm>
                  <a:off x="760" y="2561"/>
                  <a:ext cx="95" cy="213"/>
                </a:xfrm>
                <a:custGeom>
                  <a:avLst/>
                  <a:gdLst>
                    <a:gd name="T0" fmla="*/ 500 w 38"/>
                    <a:gd name="T1" fmla="*/ 35 h 80"/>
                    <a:gd name="T2" fmla="*/ 238 w 38"/>
                    <a:gd name="T3" fmla="*/ 772 h 80"/>
                    <a:gd name="T4" fmla="*/ 20 w 38"/>
                    <a:gd name="T5" fmla="*/ 1419 h 80"/>
                    <a:gd name="T6" fmla="*/ 33 w 38"/>
                    <a:gd name="T7" fmla="*/ 1488 h 80"/>
                    <a:gd name="T8" fmla="*/ 95 w 38"/>
                    <a:gd name="T9" fmla="*/ 1488 h 80"/>
                    <a:gd name="T10" fmla="*/ 333 w 38"/>
                    <a:gd name="T11" fmla="*/ 793 h 80"/>
                    <a:gd name="T12" fmla="*/ 563 w 38"/>
                    <a:gd name="T13" fmla="*/ 114 h 80"/>
                    <a:gd name="T14" fmla="*/ 563 w 38"/>
                    <a:gd name="T15" fmla="*/ 35 h 80"/>
                    <a:gd name="T16" fmla="*/ 500 w 38"/>
                    <a:gd name="T17" fmla="*/ 35 h 8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8" h="80">
                      <a:moveTo>
                        <a:pt x="32" y="2"/>
                      </a:moveTo>
                      <a:cubicBezTo>
                        <a:pt x="20" y="13"/>
                        <a:pt x="17" y="27"/>
                        <a:pt x="15" y="41"/>
                      </a:cubicBezTo>
                      <a:cubicBezTo>
                        <a:pt x="12" y="54"/>
                        <a:pt x="10" y="66"/>
                        <a:pt x="1" y="75"/>
                      </a:cubicBezTo>
                      <a:cubicBezTo>
                        <a:pt x="0" y="76"/>
                        <a:pt x="0" y="78"/>
                        <a:pt x="2" y="79"/>
                      </a:cubicBezTo>
                      <a:cubicBezTo>
                        <a:pt x="3" y="80"/>
                        <a:pt x="5" y="80"/>
                        <a:pt x="6" y="79"/>
                      </a:cubicBezTo>
                      <a:cubicBezTo>
                        <a:pt x="16" y="68"/>
                        <a:pt x="18" y="55"/>
                        <a:pt x="21" y="42"/>
                      </a:cubicBezTo>
                      <a:cubicBezTo>
                        <a:pt x="23" y="29"/>
                        <a:pt x="26" y="16"/>
                        <a:pt x="36" y="6"/>
                      </a:cubicBezTo>
                      <a:cubicBezTo>
                        <a:pt x="37" y="5"/>
                        <a:pt x="38" y="3"/>
                        <a:pt x="36" y="2"/>
                      </a:cubicBezTo>
                      <a:cubicBezTo>
                        <a:pt x="35" y="1"/>
                        <a:pt x="33" y="0"/>
                        <a:pt x="32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82" name="Freeform 1076"/>
                <p:cNvSpPr/>
                <p:nvPr/>
              </p:nvSpPr>
              <p:spPr bwMode="auto">
                <a:xfrm>
                  <a:off x="860" y="2609"/>
                  <a:ext cx="60" cy="288"/>
                </a:xfrm>
                <a:custGeom>
                  <a:avLst/>
                  <a:gdLst>
                    <a:gd name="T0" fmla="*/ 300 w 24"/>
                    <a:gd name="T1" fmla="*/ 0 h 108"/>
                    <a:gd name="T2" fmla="*/ 270 w 24"/>
                    <a:gd name="T3" fmla="*/ 56 h 108"/>
                    <a:gd name="T4" fmla="*/ 145 w 24"/>
                    <a:gd name="T5" fmla="*/ 568 h 108"/>
                    <a:gd name="T6" fmla="*/ 33 w 24"/>
                    <a:gd name="T7" fmla="*/ 909 h 108"/>
                    <a:gd name="T8" fmla="*/ 50 w 24"/>
                    <a:gd name="T9" fmla="*/ 1459 h 108"/>
                    <a:gd name="T10" fmla="*/ 50 w 24"/>
                    <a:gd name="T11" fmla="*/ 1971 h 108"/>
                    <a:gd name="T12" fmla="*/ 95 w 24"/>
                    <a:gd name="T13" fmla="*/ 2027 h 108"/>
                    <a:gd name="T14" fmla="*/ 145 w 24"/>
                    <a:gd name="T15" fmla="*/ 1992 h 108"/>
                    <a:gd name="T16" fmla="*/ 145 w 24"/>
                    <a:gd name="T17" fmla="*/ 1443 h 108"/>
                    <a:gd name="T18" fmla="*/ 125 w 24"/>
                    <a:gd name="T19" fmla="*/ 931 h 108"/>
                    <a:gd name="T20" fmla="*/ 238 w 24"/>
                    <a:gd name="T21" fmla="*/ 627 h 108"/>
                    <a:gd name="T22" fmla="*/ 363 w 24"/>
                    <a:gd name="T23" fmla="*/ 56 h 108"/>
                    <a:gd name="T24" fmla="*/ 300 w 24"/>
                    <a:gd name="T25" fmla="*/ 0 h 10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4" h="108">
                      <a:moveTo>
                        <a:pt x="19" y="0"/>
                      </a:moveTo>
                      <a:cubicBezTo>
                        <a:pt x="18" y="0"/>
                        <a:pt x="16" y="2"/>
                        <a:pt x="17" y="3"/>
                      </a:cubicBezTo>
                      <a:cubicBezTo>
                        <a:pt x="18" y="13"/>
                        <a:pt x="14" y="21"/>
                        <a:pt x="9" y="30"/>
                      </a:cubicBezTo>
                      <a:cubicBezTo>
                        <a:pt x="7" y="36"/>
                        <a:pt x="4" y="42"/>
                        <a:pt x="2" y="48"/>
                      </a:cubicBezTo>
                      <a:cubicBezTo>
                        <a:pt x="0" y="58"/>
                        <a:pt x="1" y="67"/>
                        <a:pt x="3" y="77"/>
                      </a:cubicBezTo>
                      <a:cubicBezTo>
                        <a:pt x="4" y="86"/>
                        <a:pt x="5" y="95"/>
                        <a:pt x="3" y="104"/>
                      </a:cubicBezTo>
                      <a:cubicBezTo>
                        <a:pt x="3" y="105"/>
                        <a:pt x="4" y="107"/>
                        <a:pt x="6" y="107"/>
                      </a:cubicBezTo>
                      <a:cubicBezTo>
                        <a:pt x="7" y="108"/>
                        <a:pt x="9" y="107"/>
                        <a:pt x="9" y="105"/>
                      </a:cubicBezTo>
                      <a:cubicBezTo>
                        <a:pt x="11" y="95"/>
                        <a:pt x="10" y="86"/>
                        <a:pt x="9" y="76"/>
                      </a:cubicBezTo>
                      <a:cubicBezTo>
                        <a:pt x="7" y="67"/>
                        <a:pt x="6" y="58"/>
                        <a:pt x="8" y="49"/>
                      </a:cubicBezTo>
                      <a:cubicBezTo>
                        <a:pt x="10" y="44"/>
                        <a:pt x="12" y="38"/>
                        <a:pt x="15" y="33"/>
                      </a:cubicBezTo>
                      <a:cubicBezTo>
                        <a:pt x="19" y="24"/>
                        <a:pt x="24" y="14"/>
                        <a:pt x="23" y="3"/>
                      </a:cubicBezTo>
                      <a:cubicBezTo>
                        <a:pt x="22" y="1"/>
                        <a:pt x="21" y="0"/>
                        <a:pt x="1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83" name="Freeform 1077"/>
                <p:cNvSpPr/>
                <p:nvPr/>
              </p:nvSpPr>
              <p:spPr bwMode="auto">
                <a:xfrm>
                  <a:off x="968" y="2577"/>
                  <a:ext cx="57" cy="291"/>
                </a:xfrm>
                <a:custGeom>
                  <a:avLst/>
                  <a:gdLst>
                    <a:gd name="T0" fmla="*/ 258 w 23"/>
                    <a:gd name="T1" fmla="*/ 35 h 109"/>
                    <a:gd name="T2" fmla="*/ 30 w 23"/>
                    <a:gd name="T3" fmla="*/ 820 h 109"/>
                    <a:gd name="T4" fmla="*/ 62 w 23"/>
                    <a:gd name="T5" fmla="*/ 1332 h 109"/>
                    <a:gd name="T6" fmla="*/ 42 w 23"/>
                    <a:gd name="T7" fmla="*/ 1981 h 109"/>
                    <a:gd name="T8" fmla="*/ 62 w 23"/>
                    <a:gd name="T9" fmla="*/ 2053 h 109"/>
                    <a:gd name="T10" fmla="*/ 124 w 23"/>
                    <a:gd name="T11" fmla="*/ 2040 h 109"/>
                    <a:gd name="T12" fmla="*/ 154 w 23"/>
                    <a:gd name="T13" fmla="*/ 1311 h 109"/>
                    <a:gd name="T14" fmla="*/ 124 w 23"/>
                    <a:gd name="T15" fmla="*/ 833 h 109"/>
                    <a:gd name="T16" fmla="*/ 337 w 23"/>
                    <a:gd name="T17" fmla="*/ 93 h 109"/>
                    <a:gd name="T18" fmla="*/ 320 w 23"/>
                    <a:gd name="T19" fmla="*/ 21 h 109"/>
                    <a:gd name="T20" fmla="*/ 258 w 23"/>
                    <a:gd name="T21" fmla="*/ 35 h 10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3" h="109">
                      <a:moveTo>
                        <a:pt x="17" y="2"/>
                      </a:moveTo>
                      <a:cubicBezTo>
                        <a:pt x="11" y="14"/>
                        <a:pt x="4" y="30"/>
                        <a:pt x="2" y="43"/>
                      </a:cubicBezTo>
                      <a:cubicBezTo>
                        <a:pt x="0" y="51"/>
                        <a:pt x="2" y="61"/>
                        <a:pt x="4" y="70"/>
                      </a:cubicBezTo>
                      <a:cubicBezTo>
                        <a:pt x="6" y="83"/>
                        <a:pt x="8" y="96"/>
                        <a:pt x="3" y="104"/>
                      </a:cubicBezTo>
                      <a:cubicBezTo>
                        <a:pt x="2" y="105"/>
                        <a:pt x="3" y="107"/>
                        <a:pt x="4" y="108"/>
                      </a:cubicBezTo>
                      <a:cubicBezTo>
                        <a:pt x="6" y="109"/>
                        <a:pt x="8" y="108"/>
                        <a:pt x="8" y="107"/>
                      </a:cubicBezTo>
                      <a:cubicBezTo>
                        <a:pt x="14" y="97"/>
                        <a:pt x="12" y="83"/>
                        <a:pt x="10" y="69"/>
                      </a:cubicBezTo>
                      <a:cubicBezTo>
                        <a:pt x="8" y="60"/>
                        <a:pt x="6" y="51"/>
                        <a:pt x="8" y="44"/>
                      </a:cubicBezTo>
                      <a:cubicBezTo>
                        <a:pt x="10" y="32"/>
                        <a:pt x="16" y="16"/>
                        <a:pt x="22" y="5"/>
                      </a:cubicBezTo>
                      <a:cubicBezTo>
                        <a:pt x="23" y="4"/>
                        <a:pt x="22" y="2"/>
                        <a:pt x="21" y="1"/>
                      </a:cubicBezTo>
                      <a:cubicBezTo>
                        <a:pt x="19" y="0"/>
                        <a:pt x="17" y="1"/>
                        <a:pt x="17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84" name="Freeform 1078"/>
                <p:cNvSpPr/>
                <p:nvPr/>
              </p:nvSpPr>
              <p:spPr bwMode="auto">
                <a:xfrm>
                  <a:off x="1020" y="2625"/>
                  <a:ext cx="55" cy="296"/>
                </a:xfrm>
                <a:custGeom>
                  <a:avLst/>
                  <a:gdLst>
                    <a:gd name="T0" fmla="*/ 175 w 22"/>
                    <a:gd name="T1" fmla="*/ 56 h 111"/>
                    <a:gd name="T2" fmla="*/ 188 w 22"/>
                    <a:gd name="T3" fmla="*/ 435 h 111"/>
                    <a:gd name="T4" fmla="*/ 220 w 22"/>
                    <a:gd name="T5" fmla="*/ 589 h 111"/>
                    <a:gd name="T6" fmla="*/ 125 w 22"/>
                    <a:gd name="T7" fmla="*/ 1365 h 111"/>
                    <a:gd name="T8" fmla="*/ 20 w 22"/>
                    <a:gd name="T9" fmla="*/ 2048 h 111"/>
                    <a:gd name="T10" fmla="*/ 63 w 22"/>
                    <a:gd name="T11" fmla="*/ 2104 h 111"/>
                    <a:gd name="T12" fmla="*/ 113 w 22"/>
                    <a:gd name="T13" fmla="*/ 2048 h 111"/>
                    <a:gd name="T14" fmla="*/ 208 w 22"/>
                    <a:gd name="T15" fmla="*/ 1400 h 111"/>
                    <a:gd name="T16" fmla="*/ 313 w 22"/>
                    <a:gd name="T17" fmla="*/ 568 h 111"/>
                    <a:gd name="T18" fmla="*/ 283 w 22"/>
                    <a:gd name="T19" fmla="*/ 419 h 111"/>
                    <a:gd name="T20" fmla="*/ 270 w 22"/>
                    <a:gd name="T21" fmla="*/ 93 h 111"/>
                    <a:gd name="T22" fmla="*/ 238 w 22"/>
                    <a:gd name="T23" fmla="*/ 21 h 111"/>
                    <a:gd name="T24" fmla="*/ 175 w 22"/>
                    <a:gd name="T25" fmla="*/ 56 h 11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2" h="111">
                      <a:moveTo>
                        <a:pt x="11" y="3"/>
                      </a:moveTo>
                      <a:cubicBezTo>
                        <a:pt x="9" y="10"/>
                        <a:pt x="10" y="17"/>
                        <a:pt x="12" y="23"/>
                      </a:cubicBezTo>
                      <a:cubicBezTo>
                        <a:pt x="14" y="31"/>
                        <a:pt x="14" y="31"/>
                        <a:pt x="14" y="31"/>
                      </a:cubicBezTo>
                      <a:cubicBezTo>
                        <a:pt x="16" y="46"/>
                        <a:pt x="12" y="58"/>
                        <a:pt x="8" y="72"/>
                      </a:cubicBezTo>
                      <a:cubicBezTo>
                        <a:pt x="4" y="83"/>
                        <a:pt x="0" y="95"/>
                        <a:pt x="1" y="108"/>
                      </a:cubicBezTo>
                      <a:cubicBezTo>
                        <a:pt x="1" y="110"/>
                        <a:pt x="2" y="111"/>
                        <a:pt x="4" y="111"/>
                      </a:cubicBezTo>
                      <a:cubicBezTo>
                        <a:pt x="5" y="111"/>
                        <a:pt x="7" y="109"/>
                        <a:pt x="7" y="108"/>
                      </a:cubicBezTo>
                      <a:cubicBezTo>
                        <a:pt x="6" y="96"/>
                        <a:pt x="10" y="85"/>
                        <a:pt x="13" y="74"/>
                      </a:cubicBezTo>
                      <a:cubicBezTo>
                        <a:pt x="18" y="60"/>
                        <a:pt x="22" y="46"/>
                        <a:pt x="20" y="30"/>
                      </a:cubicBezTo>
                      <a:cubicBezTo>
                        <a:pt x="18" y="22"/>
                        <a:pt x="18" y="22"/>
                        <a:pt x="18" y="22"/>
                      </a:cubicBezTo>
                      <a:cubicBezTo>
                        <a:pt x="16" y="16"/>
                        <a:pt x="15" y="10"/>
                        <a:pt x="17" y="5"/>
                      </a:cubicBezTo>
                      <a:cubicBezTo>
                        <a:pt x="18" y="3"/>
                        <a:pt x="17" y="2"/>
                        <a:pt x="15" y="1"/>
                      </a:cubicBezTo>
                      <a:cubicBezTo>
                        <a:pt x="14" y="0"/>
                        <a:pt x="12" y="1"/>
                        <a:pt x="1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85" name="Freeform 1079"/>
                <p:cNvSpPr/>
                <p:nvPr/>
              </p:nvSpPr>
              <p:spPr bwMode="auto">
                <a:xfrm>
                  <a:off x="1115" y="2566"/>
                  <a:ext cx="53" cy="256"/>
                </a:xfrm>
                <a:custGeom>
                  <a:avLst/>
                  <a:gdLst>
                    <a:gd name="T0" fmla="*/ 242 w 21"/>
                    <a:gd name="T1" fmla="*/ 35 h 96"/>
                    <a:gd name="T2" fmla="*/ 146 w 21"/>
                    <a:gd name="T3" fmla="*/ 683 h 96"/>
                    <a:gd name="T4" fmla="*/ 159 w 21"/>
                    <a:gd name="T5" fmla="*/ 760 h 96"/>
                    <a:gd name="T6" fmla="*/ 83 w 21"/>
                    <a:gd name="T7" fmla="*/ 1309 h 96"/>
                    <a:gd name="T8" fmla="*/ 0 w 21"/>
                    <a:gd name="T9" fmla="*/ 1741 h 96"/>
                    <a:gd name="T10" fmla="*/ 50 w 21"/>
                    <a:gd name="T11" fmla="*/ 1800 h 96"/>
                    <a:gd name="T12" fmla="*/ 96 w 21"/>
                    <a:gd name="T13" fmla="*/ 1763 h 96"/>
                    <a:gd name="T14" fmla="*/ 179 w 21"/>
                    <a:gd name="T15" fmla="*/ 1344 h 96"/>
                    <a:gd name="T16" fmla="*/ 255 w 21"/>
                    <a:gd name="T17" fmla="*/ 760 h 96"/>
                    <a:gd name="T18" fmla="*/ 242 w 21"/>
                    <a:gd name="T19" fmla="*/ 683 h 96"/>
                    <a:gd name="T20" fmla="*/ 318 w 21"/>
                    <a:gd name="T21" fmla="*/ 77 h 96"/>
                    <a:gd name="T22" fmla="*/ 305 w 21"/>
                    <a:gd name="T23" fmla="*/ 0 h 96"/>
                    <a:gd name="T24" fmla="*/ 242 w 21"/>
                    <a:gd name="T25" fmla="*/ 35 h 9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1" h="96">
                      <a:moveTo>
                        <a:pt x="15" y="2"/>
                      </a:moveTo>
                      <a:cubicBezTo>
                        <a:pt x="9" y="15"/>
                        <a:pt x="9" y="24"/>
                        <a:pt x="9" y="36"/>
                      </a:cubicBezTo>
                      <a:cubicBezTo>
                        <a:pt x="10" y="40"/>
                        <a:pt x="10" y="40"/>
                        <a:pt x="10" y="40"/>
                      </a:cubicBezTo>
                      <a:cubicBezTo>
                        <a:pt x="10" y="51"/>
                        <a:pt x="7" y="60"/>
                        <a:pt x="5" y="69"/>
                      </a:cubicBezTo>
                      <a:cubicBezTo>
                        <a:pt x="3" y="77"/>
                        <a:pt x="1" y="84"/>
                        <a:pt x="0" y="92"/>
                      </a:cubicBezTo>
                      <a:cubicBezTo>
                        <a:pt x="0" y="94"/>
                        <a:pt x="1" y="95"/>
                        <a:pt x="3" y="95"/>
                      </a:cubicBezTo>
                      <a:cubicBezTo>
                        <a:pt x="4" y="96"/>
                        <a:pt x="6" y="94"/>
                        <a:pt x="6" y="93"/>
                      </a:cubicBezTo>
                      <a:cubicBezTo>
                        <a:pt x="7" y="85"/>
                        <a:pt x="9" y="78"/>
                        <a:pt x="11" y="71"/>
                      </a:cubicBezTo>
                      <a:cubicBezTo>
                        <a:pt x="13" y="61"/>
                        <a:pt x="16" y="51"/>
                        <a:pt x="16" y="40"/>
                      </a:cubicBezTo>
                      <a:cubicBezTo>
                        <a:pt x="15" y="36"/>
                        <a:pt x="15" y="36"/>
                        <a:pt x="15" y="36"/>
                      </a:cubicBezTo>
                      <a:cubicBezTo>
                        <a:pt x="15" y="24"/>
                        <a:pt x="15" y="16"/>
                        <a:pt x="20" y="4"/>
                      </a:cubicBezTo>
                      <a:cubicBezTo>
                        <a:pt x="21" y="3"/>
                        <a:pt x="20" y="1"/>
                        <a:pt x="19" y="0"/>
                      </a:cubicBezTo>
                      <a:cubicBezTo>
                        <a:pt x="17" y="0"/>
                        <a:pt x="16" y="0"/>
                        <a:pt x="15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86" name="Freeform 1080"/>
                <p:cNvSpPr/>
                <p:nvPr/>
              </p:nvSpPr>
              <p:spPr bwMode="auto">
                <a:xfrm>
                  <a:off x="1198" y="2590"/>
                  <a:ext cx="40" cy="179"/>
                </a:xfrm>
                <a:custGeom>
                  <a:avLst/>
                  <a:gdLst>
                    <a:gd name="T0" fmla="*/ 145 w 16"/>
                    <a:gd name="T1" fmla="*/ 21 h 67"/>
                    <a:gd name="T2" fmla="*/ 113 w 16"/>
                    <a:gd name="T3" fmla="*/ 77 h 67"/>
                    <a:gd name="T4" fmla="*/ 63 w 16"/>
                    <a:gd name="T5" fmla="*/ 743 h 67"/>
                    <a:gd name="T6" fmla="*/ 0 w 16"/>
                    <a:gd name="T7" fmla="*/ 1200 h 67"/>
                    <a:gd name="T8" fmla="*/ 50 w 16"/>
                    <a:gd name="T9" fmla="*/ 1256 h 67"/>
                    <a:gd name="T10" fmla="*/ 95 w 16"/>
                    <a:gd name="T11" fmla="*/ 1221 h 67"/>
                    <a:gd name="T12" fmla="*/ 158 w 16"/>
                    <a:gd name="T13" fmla="*/ 764 h 67"/>
                    <a:gd name="T14" fmla="*/ 208 w 16"/>
                    <a:gd name="T15" fmla="*/ 56 h 67"/>
                    <a:gd name="T16" fmla="*/ 145 w 16"/>
                    <a:gd name="T17" fmla="*/ 21 h 6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" h="67">
                      <a:moveTo>
                        <a:pt x="9" y="1"/>
                      </a:moveTo>
                      <a:cubicBezTo>
                        <a:pt x="8" y="1"/>
                        <a:pt x="7" y="2"/>
                        <a:pt x="7" y="4"/>
                      </a:cubicBezTo>
                      <a:cubicBezTo>
                        <a:pt x="10" y="17"/>
                        <a:pt x="7" y="27"/>
                        <a:pt x="4" y="39"/>
                      </a:cubicBezTo>
                      <a:cubicBezTo>
                        <a:pt x="2" y="46"/>
                        <a:pt x="1" y="54"/>
                        <a:pt x="0" y="63"/>
                      </a:cubicBezTo>
                      <a:cubicBezTo>
                        <a:pt x="0" y="65"/>
                        <a:pt x="1" y="66"/>
                        <a:pt x="3" y="66"/>
                      </a:cubicBezTo>
                      <a:cubicBezTo>
                        <a:pt x="5" y="67"/>
                        <a:pt x="6" y="65"/>
                        <a:pt x="6" y="64"/>
                      </a:cubicBezTo>
                      <a:cubicBezTo>
                        <a:pt x="6" y="55"/>
                        <a:pt x="8" y="47"/>
                        <a:pt x="10" y="40"/>
                      </a:cubicBezTo>
                      <a:cubicBezTo>
                        <a:pt x="13" y="29"/>
                        <a:pt x="16" y="17"/>
                        <a:pt x="13" y="3"/>
                      </a:cubicBezTo>
                      <a:cubicBezTo>
                        <a:pt x="13" y="1"/>
                        <a:pt x="11" y="0"/>
                        <a:pt x="9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87" name="Freeform 1081"/>
                <p:cNvSpPr/>
                <p:nvPr/>
              </p:nvSpPr>
              <p:spPr bwMode="auto">
                <a:xfrm>
                  <a:off x="853" y="1740"/>
                  <a:ext cx="135" cy="200"/>
                </a:xfrm>
                <a:custGeom>
                  <a:avLst/>
                  <a:gdLst>
                    <a:gd name="T0" fmla="*/ 33 w 54"/>
                    <a:gd name="T1" fmla="*/ 21 h 75"/>
                    <a:gd name="T2" fmla="*/ 20 w 54"/>
                    <a:gd name="T3" fmla="*/ 93 h 75"/>
                    <a:gd name="T4" fmla="*/ 300 w 54"/>
                    <a:gd name="T5" fmla="*/ 397 h 75"/>
                    <a:gd name="T6" fmla="*/ 583 w 54"/>
                    <a:gd name="T7" fmla="*/ 776 h 75"/>
                    <a:gd name="T8" fmla="*/ 613 w 54"/>
                    <a:gd name="T9" fmla="*/ 931 h 75"/>
                    <a:gd name="T10" fmla="*/ 750 w 54"/>
                    <a:gd name="T11" fmla="*/ 1400 h 75"/>
                    <a:gd name="T12" fmla="*/ 813 w 54"/>
                    <a:gd name="T13" fmla="*/ 1400 h 75"/>
                    <a:gd name="T14" fmla="*/ 833 w 54"/>
                    <a:gd name="T15" fmla="*/ 1331 h 75"/>
                    <a:gd name="T16" fmla="*/ 688 w 54"/>
                    <a:gd name="T17" fmla="*/ 909 h 75"/>
                    <a:gd name="T18" fmla="*/ 675 w 54"/>
                    <a:gd name="T19" fmla="*/ 760 h 75"/>
                    <a:gd name="T20" fmla="*/ 345 w 54"/>
                    <a:gd name="T21" fmla="*/ 285 h 75"/>
                    <a:gd name="T22" fmla="*/ 95 w 54"/>
                    <a:gd name="T23" fmla="*/ 35 h 75"/>
                    <a:gd name="T24" fmla="*/ 33 w 54"/>
                    <a:gd name="T25" fmla="*/ 21 h 7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4" h="75">
                      <a:moveTo>
                        <a:pt x="2" y="1"/>
                      </a:moveTo>
                      <a:cubicBezTo>
                        <a:pt x="1" y="2"/>
                        <a:pt x="0" y="4"/>
                        <a:pt x="1" y="5"/>
                      </a:cubicBezTo>
                      <a:cubicBezTo>
                        <a:pt x="6" y="13"/>
                        <a:pt x="13" y="17"/>
                        <a:pt x="19" y="21"/>
                      </a:cubicBezTo>
                      <a:cubicBezTo>
                        <a:pt x="27" y="25"/>
                        <a:pt x="35" y="29"/>
                        <a:pt x="37" y="41"/>
                      </a:cubicBezTo>
                      <a:cubicBezTo>
                        <a:pt x="39" y="49"/>
                        <a:pt x="39" y="49"/>
                        <a:pt x="39" y="49"/>
                      </a:cubicBezTo>
                      <a:cubicBezTo>
                        <a:pt x="40" y="58"/>
                        <a:pt x="41" y="65"/>
                        <a:pt x="48" y="74"/>
                      </a:cubicBezTo>
                      <a:cubicBezTo>
                        <a:pt x="49" y="75"/>
                        <a:pt x="51" y="75"/>
                        <a:pt x="52" y="74"/>
                      </a:cubicBezTo>
                      <a:cubicBezTo>
                        <a:pt x="54" y="73"/>
                        <a:pt x="54" y="71"/>
                        <a:pt x="53" y="70"/>
                      </a:cubicBezTo>
                      <a:cubicBezTo>
                        <a:pt x="47" y="63"/>
                        <a:pt x="46" y="56"/>
                        <a:pt x="44" y="48"/>
                      </a:cubicBezTo>
                      <a:cubicBezTo>
                        <a:pt x="43" y="40"/>
                        <a:pt x="43" y="40"/>
                        <a:pt x="43" y="40"/>
                      </a:cubicBezTo>
                      <a:cubicBezTo>
                        <a:pt x="40" y="25"/>
                        <a:pt x="31" y="20"/>
                        <a:pt x="22" y="15"/>
                      </a:cubicBezTo>
                      <a:cubicBezTo>
                        <a:pt x="16" y="12"/>
                        <a:pt x="11" y="9"/>
                        <a:pt x="6" y="2"/>
                      </a:cubicBezTo>
                      <a:cubicBezTo>
                        <a:pt x="6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88" name="Freeform 1082"/>
                <p:cNvSpPr/>
                <p:nvPr/>
              </p:nvSpPr>
              <p:spPr bwMode="auto">
                <a:xfrm>
                  <a:off x="547" y="2398"/>
                  <a:ext cx="243" cy="214"/>
                </a:xfrm>
                <a:custGeom>
                  <a:avLst/>
                  <a:gdLst>
                    <a:gd name="T0" fmla="*/ 1463 w 97"/>
                    <a:gd name="T1" fmla="*/ 21 h 80"/>
                    <a:gd name="T2" fmla="*/ 1305 w 97"/>
                    <a:gd name="T3" fmla="*/ 230 h 80"/>
                    <a:gd name="T4" fmla="*/ 1160 w 97"/>
                    <a:gd name="T5" fmla="*/ 423 h 80"/>
                    <a:gd name="T6" fmla="*/ 847 w 97"/>
                    <a:gd name="T7" fmla="*/ 594 h 80"/>
                    <a:gd name="T8" fmla="*/ 501 w 97"/>
                    <a:gd name="T9" fmla="*/ 730 h 80"/>
                    <a:gd name="T10" fmla="*/ 220 w 97"/>
                    <a:gd name="T11" fmla="*/ 1132 h 80"/>
                    <a:gd name="T12" fmla="*/ 20 w 97"/>
                    <a:gd name="T13" fmla="*/ 1439 h 80"/>
                    <a:gd name="T14" fmla="*/ 20 w 97"/>
                    <a:gd name="T15" fmla="*/ 1509 h 80"/>
                    <a:gd name="T16" fmla="*/ 83 w 97"/>
                    <a:gd name="T17" fmla="*/ 1509 h 80"/>
                    <a:gd name="T18" fmla="*/ 301 w 97"/>
                    <a:gd name="T19" fmla="*/ 1188 h 80"/>
                    <a:gd name="T20" fmla="*/ 564 w 97"/>
                    <a:gd name="T21" fmla="*/ 824 h 80"/>
                    <a:gd name="T22" fmla="*/ 867 w 97"/>
                    <a:gd name="T23" fmla="*/ 687 h 80"/>
                    <a:gd name="T24" fmla="*/ 1225 w 97"/>
                    <a:gd name="T25" fmla="*/ 516 h 80"/>
                    <a:gd name="T26" fmla="*/ 1380 w 97"/>
                    <a:gd name="T27" fmla="*/ 286 h 80"/>
                    <a:gd name="T28" fmla="*/ 1493 w 97"/>
                    <a:gd name="T29" fmla="*/ 115 h 80"/>
                    <a:gd name="T30" fmla="*/ 1526 w 97"/>
                    <a:gd name="T31" fmla="*/ 35 h 80"/>
                    <a:gd name="T32" fmla="*/ 1463 w 97"/>
                    <a:gd name="T33" fmla="*/ 21 h 8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97" h="80">
                      <a:moveTo>
                        <a:pt x="93" y="1"/>
                      </a:moveTo>
                      <a:cubicBezTo>
                        <a:pt x="89" y="3"/>
                        <a:pt x="86" y="7"/>
                        <a:pt x="83" y="12"/>
                      </a:cubicBezTo>
                      <a:cubicBezTo>
                        <a:pt x="80" y="16"/>
                        <a:pt x="77" y="20"/>
                        <a:pt x="74" y="22"/>
                      </a:cubicBezTo>
                      <a:cubicBezTo>
                        <a:pt x="68" y="28"/>
                        <a:pt x="61" y="29"/>
                        <a:pt x="54" y="31"/>
                      </a:cubicBezTo>
                      <a:cubicBezTo>
                        <a:pt x="47" y="32"/>
                        <a:pt x="39" y="33"/>
                        <a:pt x="32" y="38"/>
                      </a:cubicBezTo>
                      <a:cubicBezTo>
                        <a:pt x="25" y="44"/>
                        <a:pt x="19" y="51"/>
                        <a:pt x="14" y="59"/>
                      </a:cubicBezTo>
                      <a:cubicBezTo>
                        <a:pt x="10" y="65"/>
                        <a:pt x="6" y="70"/>
                        <a:pt x="1" y="75"/>
                      </a:cubicBezTo>
                      <a:cubicBezTo>
                        <a:pt x="0" y="76"/>
                        <a:pt x="0" y="78"/>
                        <a:pt x="1" y="79"/>
                      </a:cubicBezTo>
                      <a:cubicBezTo>
                        <a:pt x="2" y="80"/>
                        <a:pt x="4" y="80"/>
                        <a:pt x="5" y="79"/>
                      </a:cubicBezTo>
                      <a:cubicBezTo>
                        <a:pt x="11" y="74"/>
                        <a:pt x="15" y="68"/>
                        <a:pt x="19" y="62"/>
                      </a:cubicBezTo>
                      <a:cubicBezTo>
                        <a:pt x="24" y="55"/>
                        <a:pt x="29" y="48"/>
                        <a:pt x="36" y="43"/>
                      </a:cubicBezTo>
                      <a:cubicBezTo>
                        <a:pt x="42" y="39"/>
                        <a:pt x="48" y="38"/>
                        <a:pt x="55" y="36"/>
                      </a:cubicBezTo>
                      <a:cubicBezTo>
                        <a:pt x="63" y="35"/>
                        <a:pt x="70" y="33"/>
                        <a:pt x="78" y="27"/>
                      </a:cubicBezTo>
                      <a:cubicBezTo>
                        <a:pt x="82" y="24"/>
                        <a:pt x="85" y="19"/>
                        <a:pt x="88" y="15"/>
                      </a:cubicBezTo>
                      <a:cubicBezTo>
                        <a:pt x="90" y="11"/>
                        <a:pt x="93" y="7"/>
                        <a:pt x="95" y="6"/>
                      </a:cubicBezTo>
                      <a:cubicBezTo>
                        <a:pt x="97" y="5"/>
                        <a:pt x="97" y="4"/>
                        <a:pt x="97" y="2"/>
                      </a:cubicBezTo>
                      <a:cubicBezTo>
                        <a:pt x="96" y="1"/>
                        <a:pt x="94" y="0"/>
                        <a:pt x="93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89" name="Freeform 1083"/>
                <p:cNvSpPr/>
                <p:nvPr/>
              </p:nvSpPr>
              <p:spPr bwMode="auto">
                <a:xfrm>
                  <a:off x="635" y="2542"/>
                  <a:ext cx="68" cy="67"/>
                </a:xfrm>
                <a:custGeom>
                  <a:avLst/>
                  <a:gdLst>
                    <a:gd name="T0" fmla="*/ 368 w 27"/>
                    <a:gd name="T1" fmla="*/ 0 h 25"/>
                    <a:gd name="T2" fmla="*/ 350 w 27"/>
                    <a:gd name="T3" fmla="*/ 21 h 25"/>
                    <a:gd name="T4" fmla="*/ 179 w 27"/>
                    <a:gd name="T5" fmla="*/ 209 h 25"/>
                    <a:gd name="T6" fmla="*/ 20 w 27"/>
                    <a:gd name="T7" fmla="*/ 367 h 25"/>
                    <a:gd name="T8" fmla="*/ 20 w 27"/>
                    <a:gd name="T9" fmla="*/ 461 h 25"/>
                    <a:gd name="T10" fmla="*/ 83 w 27"/>
                    <a:gd name="T11" fmla="*/ 445 h 25"/>
                    <a:gd name="T12" fmla="*/ 222 w 27"/>
                    <a:gd name="T13" fmla="*/ 308 h 25"/>
                    <a:gd name="T14" fmla="*/ 431 w 27"/>
                    <a:gd name="T15" fmla="*/ 78 h 25"/>
                    <a:gd name="T16" fmla="*/ 431 w 27"/>
                    <a:gd name="T17" fmla="*/ 78 h 25"/>
                    <a:gd name="T18" fmla="*/ 368 w 27"/>
                    <a:gd name="T19" fmla="*/ 0 h 2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7" h="25">
                      <a:moveTo>
                        <a:pt x="23" y="0"/>
                      </a:moveTo>
                      <a:cubicBezTo>
                        <a:pt x="23" y="0"/>
                        <a:pt x="22" y="1"/>
                        <a:pt x="22" y="1"/>
                      </a:cubicBezTo>
                      <a:cubicBezTo>
                        <a:pt x="19" y="5"/>
                        <a:pt x="15" y="8"/>
                        <a:pt x="11" y="11"/>
                      </a:cubicBezTo>
                      <a:cubicBezTo>
                        <a:pt x="7" y="13"/>
                        <a:pt x="4" y="16"/>
                        <a:pt x="1" y="19"/>
                      </a:cubicBezTo>
                      <a:cubicBezTo>
                        <a:pt x="0" y="21"/>
                        <a:pt x="0" y="23"/>
                        <a:pt x="1" y="24"/>
                      </a:cubicBezTo>
                      <a:cubicBezTo>
                        <a:pt x="2" y="25"/>
                        <a:pt x="4" y="25"/>
                        <a:pt x="5" y="23"/>
                      </a:cubicBezTo>
                      <a:cubicBezTo>
                        <a:pt x="8" y="21"/>
                        <a:pt x="11" y="18"/>
                        <a:pt x="14" y="16"/>
                      </a:cubicBezTo>
                      <a:cubicBezTo>
                        <a:pt x="19" y="13"/>
                        <a:pt x="24" y="9"/>
                        <a:pt x="27" y="4"/>
                      </a:cubicBezTo>
                      <a:cubicBezTo>
                        <a:pt x="27" y="4"/>
                        <a:pt x="27" y="4"/>
                        <a:pt x="27" y="4"/>
                      </a:cubicBezTo>
                      <a:cubicBezTo>
                        <a:pt x="26" y="3"/>
                        <a:pt x="25" y="1"/>
                        <a:pt x="2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90" name="Freeform 1084"/>
                <p:cNvSpPr/>
                <p:nvPr/>
              </p:nvSpPr>
              <p:spPr bwMode="auto">
                <a:xfrm>
                  <a:off x="1613" y="2564"/>
                  <a:ext cx="80" cy="306"/>
                </a:xfrm>
                <a:custGeom>
                  <a:avLst/>
                  <a:gdLst>
                    <a:gd name="T0" fmla="*/ 345 w 32"/>
                    <a:gd name="T1" fmla="*/ 0 h 115"/>
                    <a:gd name="T2" fmla="*/ 313 w 32"/>
                    <a:gd name="T3" fmla="*/ 56 h 115"/>
                    <a:gd name="T4" fmla="*/ 313 w 32"/>
                    <a:gd name="T5" fmla="*/ 977 h 115"/>
                    <a:gd name="T6" fmla="*/ 208 w 32"/>
                    <a:gd name="T7" fmla="*/ 1317 h 115"/>
                    <a:gd name="T8" fmla="*/ 63 w 32"/>
                    <a:gd name="T9" fmla="*/ 2131 h 115"/>
                    <a:gd name="T10" fmla="*/ 113 w 32"/>
                    <a:gd name="T11" fmla="*/ 2166 h 115"/>
                    <a:gd name="T12" fmla="*/ 145 w 32"/>
                    <a:gd name="T13" fmla="*/ 2089 h 115"/>
                    <a:gd name="T14" fmla="*/ 300 w 32"/>
                    <a:gd name="T15" fmla="*/ 1360 h 115"/>
                    <a:gd name="T16" fmla="*/ 408 w 32"/>
                    <a:gd name="T17" fmla="*/ 1019 h 115"/>
                    <a:gd name="T18" fmla="*/ 408 w 32"/>
                    <a:gd name="T19" fmla="*/ 35 h 115"/>
                    <a:gd name="T20" fmla="*/ 345 w 32"/>
                    <a:gd name="T21" fmla="*/ 0 h 11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2" h="115">
                      <a:moveTo>
                        <a:pt x="22" y="0"/>
                      </a:moveTo>
                      <a:cubicBezTo>
                        <a:pt x="20" y="0"/>
                        <a:pt x="19" y="2"/>
                        <a:pt x="20" y="3"/>
                      </a:cubicBezTo>
                      <a:cubicBezTo>
                        <a:pt x="23" y="23"/>
                        <a:pt x="25" y="33"/>
                        <a:pt x="20" y="52"/>
                      </a:cubicBezTo>
                      <a:cubicBezTo>
                        <a:pt x="19" y="57"/>
                        <a:pt x="16" y="63"/>
                        <a:pt x="13" y="70"/>
                      </a:cubicBezTo>
                      <a:cubicBezTo>
                        <a:pt x="7" y="84"/>
                        <a:pt x="0" y="100"/>
                        <a:pt x="4" y="113"/>
                      </a:cubicBezTo>
                      <a:cubicBezTo>
                        <a:pt x="4" y="115"/>
                        <a:pt x="6" y="115"/>
                        <a:pt x="7" y="115"/>
                      </a:cubicBezTo>
                      <a:cubicBezTo>
                        <a:pt x="9" y="114"/>
                        <a:pt x="10" y="113"/>
                        <a:pt x="9" y="111"/>
                      </a:cubicBezTo>
                      <a:cubicBezTo>
                        <a:pt x="6" y="101"/>
                        <a:pt x="13" y="85"/>
                        <a:pt x="19" y="72"/>
                      </a:cubicBezTo>
                      <a:cubicBezTo>
                        <a:pt x="21" y="66"/>
                        <a:pt x="24" y="60"/>
                        <a:pt x="26" y="54"/>
                      </a:cubicBezTo>
                      <a:cubicBezTo>
                        <a:pt x="32" y="33"/>
                        <a:pt x="29" y="22"/>
                        <a:pt x="26" y="2"/>
                      </a:cubicBezTo>
                      <a:cubicBezTo>
                        <a:pt x="25" y="1"/>
                        <a:pt x="24" y="0"/>
                        <a:pt x="2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91" name="Freeform 1085"/>
                <p:cNvSpPr/>
                <p:nvPr/>
              </p:nvSpPr>
              <p:spPr bwMode="auto">
                <a:xfrm>
                  <a:off x="2145" y="1236"/>
                  <a:ext cx="245" cy="317"/>
                </a:xfrm>
                <a:custGeom>
                  <a:avLst/>
                  <a:gdLst>
                    <a:gd name="T0" fmla="*/ 1458 w 98"/>
                    <a:gd name="T1" fmla="*/ 21 h 119"/>
                    <a:gd name="T2" fmla="*/ 1250 w 98"/>
                    <a:gd name="T3" fmla="*/ 623 h 119"/>
                    <a:gd name="T4" fmla="*/ 1113 w 98"/>
                    <a:gd name="T5" fmla="*/ 1151 h 119"/>
                    <a:gd name="T6" fmla="*/ 738 w 98"/>
                    <a:gd name="T7" fmla="*/ 1377 h 119"/>
                    <a:gd name="T8" fmla="*/ 395 w 98"/>
                    <a:gd name="T9" fmla="*/ 1532 h 119"/>
                    <a:gd name="T10" fmla="*/ 95 w 98"/>
                    <a:gd name="T11" fmla="*/ 1987 h 119"/>
                    <a:gd name="T12" fmla="*/ 0 w 98"/>
                    <a:gd name="T13" fmla="*/ 2158 h 119"/>
                    <a:gd name="T14" fmla="*/ 20 w 98"/>
                    <a:gd name="T15" fmla="*/ 2227 h 119"/>
                    <a:gd name="T16" fmla="*/ 83 w 98"/>
                    <a:gd name="T17" fmla="*/ 2214 h 119"/>
                    <a:gd name="T18" fmla="*/ 175 w 98"/>
                    <a:gd name="T19" fmla="*/ 2043 h 119"/>
                    <a:gd name="T20" fmla="*/ 458 w 98"/>
                    <a:gd name="T21" fmla="*/ 1625 h 119"/>
                    <a:gd name="T22" fmla="*/ 750 w 98"/>
                    <a:gd name="T23" fmla="*/ 1489 h 119"/>
                    <a:gd name="T24" fmla="*/ 1188 w 98"/>
                    <a:gd name="T25" fmla="*/ 1228 h 119"/>
                    <a:gd name="T26" fmla="*/ 1345 w 98"/>
                    <a:gd name="T27" fmla="*/ 623 h 119"/>
                    <a:gd name="T28" fmla="*/ 1500 w 98"/>
                    <a:gd name="T29" fmla="*/ 115 h 119"/>
                    <a:gd name="T30" fmla="*/ 1520 w 98"/>
                    <a:gd name="T31" fmla="*/ 35 h 119"/>
                    <a:gd name="T32" fmla="*/ 1458 w 98"/>
                    <a:gd name="T33" fmla="*/ 21 h 11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98" h="119">
                      <a:moveTo>
                        <a:pt x="93" y="1"/>
                      </a:moveTo>
                      <a:cubicBezTo>
                        <a:pt x="80" y="9"/>
                        <a:pt x="80" y="21"/>
                        <a:pt x="80" y="33"/>
                      </a:cubicBezTo>
                      <a:cubicBezTo>
                        <a:pt x="80" y="43"/>
                        <a:pt x="79" y="53"/>
                        <a:pt x="71" y="61"/>
                      </a:cubicBezTo>
                      <a:cubicBezTo>
                        <a:pt x="64" y="68"/>
                        <a:pt x="56" y="70"/>
                        <a:pt x="47" y="73"/>
                      </a:cubicBezTo>
                      <a:cubicBezTo>
                        <a:pt x="40" y="75"/>
                        <a:pt x="32" y="77"/>
                        <a:pt x="25" y="81"/>
                      </a:cubicBezTo>
                      <a:cubicBezTo>
                        <a:pt x="17" y="87"/>
                        <a:pt x="11" y="96"/>
                        <a:pt x="6" y="105"/>
                      </a:cubicBezTo>
                      <a:cubicBezTo>
                        <a:pt x="0" y="114"/>
                        <a:pt x="0" y="114"/>
                        <a:pt x="0" y="114"/>
                      </a:cubicBezTo>
                      <a:cubicBezTo>
                        <a:pt x="0" y="115"/>
                        <a:pt x="0" y="117"/>
                        <a:pt x="1" y="118"/>
                      </a:cubicBezTo>
                      <a:cubicBezTo>
                        <a:pt x="3" y="119"/>
                        <a:pt x="4" y="119"/>
                        <a:pt x="5" y="117"/>
                      </a:cubicBezTo>
                      <a:cubicBezTo>
                        <a:pt x="11" y="108"/>
                        <a:pt x="11" y="108"/>
                        <a:pt x="11" y="108"/>
                      </a:cubicBezTo>
                      <a:cubicBezTo>
                        <a:pt x="16" y="100"/>
                        <a:pt x="21" y="91"/>
                        <a:pt x="29" y="86"/>
                      </a:cubicBezTo>
                      <a:cubicBezTo>
                        <a:pt x="35" y="83"/>
                        <a:pt x="41" y="81"/>
                        <a:pt x="48" y="79"/>
                      </a:cubicBezTo>
                      <a:cubicBezTo>
                        <a:pt x="58" y="76"/>
                        <a:pt x="67" y="73"/>
                        <a:pt x="76" y="65"/>
                      </a:cubicBezTo>
                      <a:cubicBezTo>
                        <a:pt x="85" y="56"/>
                        <a:pt x="86" y="44"/>
                        <a:pt x="86" y="33"/>
                      </a:cubicBezTo>
                      <a:cubicBezTo>
                        <a:pt x="86" y="22"/>
                        <a:pt x="86" y="12"/>
                        <a:pt x="96" y="6"/>
                      </a:cubicBezTo>
                      <a:cubicBezTo>
                        <a:pt x="98" y="5"/>
                        <a:pt x="98" y="3"/>
                        <a:pt x="97" y="2"/>
                      </a:cubicBezTo>
                      <a:cubicBezTo>
                        <a:pt x="97" y="1"/>
                        <a:pt x="95" y="0"/>
                        <a:pt x="93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92" name="Freeform 1086"/>
                <p:cNvSpPr/>
                <p:nvPr/>
              </p:nvSpPr>
              <p:spPr bwMode="auto">
                <a:xfrm>
                  <a:off x="1843" y="1110"/>
                  <a:ext cx="157" cy="384"/>
                </a:xfrm>
                <a:custGeom>
                  <a:avLst/>
                  <a:gdLst>
                    <a:gd name="T0" fmla="*/ 75 w 63"/>
                    <a:gd name="T1" fmla="*/ 56 h 144"/>
                    <a:gd name="T2" fmla="*/ 496 w 63"/>
                    <a:gd name="T3" fmla="*/ 819 h 144"/>
                    <a:gd name="T4" fmla="*/ 850 w 63"/>
                    <a:gd name="T5" fmla="*/ 1251 h 144"/>
                    <a:gd name="T6" fmla="*/ 837 w 63"/>
                    <a:gd name="T7" fmla="*/ 1651 h 144"/>
                    <a:gd name="T8" fmla="*/ 807 w 63"/>
                    <a:gd name="T9" fmla="*/ 1992 h 144"/>
                    <a:gd name="T10" fmla="*/ 882 w 63"/>
                    <a:gd name="T11" fmla="*/ 2696 h 144"/>
                    <a:gd name="T12" fmla="*/ 944 w 63"/>
                    <a:gd name="T13" fmla="*/ 2731 h 144"/>
                    <a:gd name="T14" fmla="*/ 974 w 63"/>
                    <a:gd name="T15" fmla="*/ 2653 h 144"/>
                    <a:gd name="T16" fmla="*/ 900 w 63"/>
                    <a:gd name="T17" fmla="*/ 1992 h 144"/>
                    <a:gd name="T18" fmla="*/ 932 w 63"/>
                    <a:gd name="T19" fmla="*/ 1672 h 144"/>
                    <a:gd name="T20" fmla="*/ 944 w 63"/>
                    <a:gd name="T21" fmla="*/ 1229 h 144"/>
                    <a:gd name="T22" fmla="*/ 558 w 63"/>
                    <a:gd name="T23" fmla="*/ 717 h 144"/>
                    <a:gd name="T24" fmla="*/ 167 w 63"/>
                    <a:gd name="T25" fmla="*/ 93 h 144"/>
                    <a:gd name="T26" fmla="*/ 137 w 63"/>
                    <a:gd name="T27" fmla="*/ 21 h 144"/>
                    <a:gd name="T28" fmla="*/ 75 w 63"/>
                    <a:gd name="T29" fmla="*/ 56 h 14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63" h="144">
                      <a:moveTo>
                        <a:pt x="5" y="3"/>
                      </a:moveTo>
                      <a:cubicBezTo>
                        <a:pt x="0" y="19"/>
                        <a:pt x="17" y="32"/>
                        <a:pt x="32" y="43"/>
                      </a:cubicBezTo>
                      <a:cubicBezTo>
                        <a:pt x="43" y="51"/>
                        <a:pt x="53" y="59"/>
                        <a:pt x="55" y="66"/>
                      </a:cubicBezTo>
                      <a:cubicBezTo>
                        <a:pt x="56" y="71"/>
                        <a:pt x="55" y="79"/>
                        <a:pt x="54" y="87"/>
                      </a:cubicBezTo>
                      <a:cubicBezTo>
                        <a:pt x="53" y="94"/>
                        <a:pt x="52" y="100"/>
                        <a:pt x="52" y="105"/>
                      </a:cubicBezTo>
                      <a:cubicBezTo>
                        <a:pt x="52" y="118"/>
                        <a:pt x="53" y="130"/>
                        <a:pt x="57" y="142"/>
                      </a:cubicBezTo>
                      <a:cubicBezTo>
                        <a:pt x="58" y="144"/>
                        <a:pt x="59" y="144"/>
                        <a:pt x="61" y="144"/>
                      </a:cubicBezTo>
                      <a:cubicBezTo>
                        <a:pt x="62" y="143"/>
                        <a:pt x="63" y="142"/>
                        <a:pt x="63" y="140"/>
                      </a:cubicBezTo>
                      <a:cubicBezTo>
                        <a:pt x="59" y="129"/>
                        <a:pt x="58" y="117"/>
                        <a:pt x="58" y="105"/>
                      </a:cubicBezTo>
                      <a:cubicBezTo>
                        <a:pt x="58" y="100"/>
                        <a:pt x="59" y="94"/>
                        <a:pt x="60" y="88"/>
                      </a:cubicBezTo>
                      <a:cubicBezTo>
                        <a:pt x="61" y="80"/>
                        <a:pt x="63" y="71"/>
                        <a:pt x="61" y="65"/>
                      </a:cubicBezTo>
                      <a:cubicBezTo>
                        <a:pt x="59" y="55"/>
                        <a:pt x="48" y="47"/>
                        <a:pt x="36" y="38"/>
                      </a:cubicBezTo>
                      <a:cubicBezTo>
                        <a:pt x="22" y="28"/>
                        <a:pt x="7" y="17"/>
                        <a:pt x="11" y="5"/>
                      </a:cubicBezTo>
                      <a:cubicBezTo>
                        <a:pt x="11" y="3"/>
                        <a:pt x="10" y="1"/>
                        <a:pt x="9" y="1"/>
                      </a:cubicBezTo>
                      <a:cubicBezTo>
                        <a:pt x="7" y="0"/>
                        <a:pt x="6" y="1"/>
                        <a:pt x="5" y="3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93" name="Freeform 1087"/>
                <p:cNvSpPr/>
                <p:nvPr/>
              </p:nvSpPr>
              <p:spPr bwMode="auto">
                <a:xfrm>
                  <a:off x="1608" y="1172"/>
                  <a:ext cx="107" cy="362"/>
                </a:xfrm>
                <a:custGeom>
                  <a:avLst/>
                  <a:gdLst>
                    <a:gd name="T0" fmla="*/ 62 w 43"/>
                    <a:gd name="T1" fmla="*/ 21 h 136"/>
                    <a:gd name="T2" fmla="*/ 30 w 43"/>
                    <a:gd name="T3" fmla="*/ 77 h 136"/>
                    <a:gd name="T4" fmla="*/ 30 w 43"/>
                    <a:gd name="T5" fmla="*/ 1432 h 136"/>
                    <a:gd name="T6" fmla="*/ 30 w 43"/>
                    <a:gd name="T7" fmla="*/ 1544 h 136"/>
                    <a:gd name="T8" fmla="*/ 353 w 43"/>
                    <a:gd name="T9" fmla="*/ 2337 h 136"/>
                    <a:gd name="T10" fmla="*/ 570 w 43"/>
                    <a:gd name="T11" fmla="*/ 2545 h 136"/>
                    <a:gd name="T12" fmla="*/ 632 w 43"/>
                    <a:gd name="T13" fmla="*/ 2545 h 136"/>
                    <a:gd name="T14" fmla="*/ 632 w 43"/>
                    <a:gd name="T15" fmla="*/ 2473 h 136"/>
                    <a:gd name="T16" fmla="*/ 416 w 43"/>
                    <a:gd name="T17" fmla="*/ 2247 h 136"/>
                    <a:gd name="T18" fmla="*/ 124 w 43"/>
                    <a:gd name="T19" fmla="*/ 1565 h 136"/>
                    <a:gd name="T20" fmla="*/ 124 w 43"/>
                    <a:gd name="T21" fmla="*/ 1432 h 136"/>
                    <a:gd name="T22" fmla="*/ 105 w 43"/>
                    <a:gd name="T23" fmla="*/ 56 h 136"/>
                    <a:gd name="T24" fmla="*/ 62 w 43"/>
                    <a:gd name="T25" fmla="*/ 21 h 1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3" h="136">
                      <a:moveTo>
                        <a:pt x="4" y="1"/>
                      </a:moveTo>
                      <a:cubicBezTo>
                        <a:pt x="2" y="1"/>
                        <a:pt x="1" y="2"/>
                        <a:pt x="2" y="4"/>
                      </a:cubicBezTo>
                      <a:cubicBezTo>
                        <a:pt x="6" y="26"/>
                        <a:pt x="4" y="53"/>
                        <a:pt x="2" y="76"/>
                      </a:cubicBezTo>
                      <a:cubicBezTo>
                        <a:pt x="2" y="82"/>
                        <a:pt x="2" y="82"/>
                        <a:pt x="2" y="82"/>
                      </a:cubicBezTo>
                      <a:cubicBezTo>
                        <a:pt x="0" y="107"/>
                        <a:pt x="11" y="115"/>
                        <a:pt x="23" y="124"/>
                      </a:cubicBezTo>
                      <a:cubicBezTo>
                        <a:pt x="28" y="127"/>
                        <a:pt x="32" y="130"/>
                        <a:pt x="37" y="135"/>
                      </a:cubicBezTo>
                      <a:cubicBezTo>
                        <a:pt x="38" y="136"/>
                        <a:pt x="40" y="136"/>
                        <a:pt x="41" y="135"/>
                      </a:cubicBezTo>
                      <a:cubicBezTo>
                        <a:pt x="43" y="134"/>
                        <a:pt x="42" y="132"/>
                        <a:pt x="41" y="131"/>
                      </a:cubicBezTo>
                      <a:cubicBezTo>
                        <a:pt x="36" y="126"/>
                        <a:pt x="31" y="122"/>
                        <a:pt x="27" y="119"/>
                      </a:cubicBezTo>
                      <a:cubicBezTo>
                        <a:pt x="14" y="110"/>
                        <a:pt x="6" y="104"/>
                        <a:pt x="8" y="83"/>
                      </a:cubicBezTo>
                      <a:cubicBezTo>
                        <a:pt x="8" y="76"/>
                        <a:pt x="8" y="76"/>
                        <a:pt x="8" y="76"/>
                      </a:cubicBezTo>
                      <a:cubicBezTo>
                        <a:pt x="10" y="53"/>
                        <a:pt x="12" y="26"/>
                        <a:pt x="7" y="3"/>
                      </a:cubicBezTo>
                      <a:cubicBezTo>
                        <a:pt x="7" y="1"/>
                        <a:pt x="6" y="0"/>
                        <a:pt x="4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94" name="Freeform 1088"/>
                <p:cNvSpPr/>
                <p:nvPr/>
              </p:nvSpPr>
              <p:spPr bwMode="auto">
                <a:xfrm>
                  <a:off x="1783" y="1249"/>
                  <a:ext cx="60" cy="251"/>
                </a:xfrm>
                <a:custGeom>
                  <a:avLst/>
                  <a:gdLst>
                    <a:gd name="T0" fmla="*/ 50 w 24"/>
                    <a:gd name="T1" fmla="*/ 21 h 94"/>
                    <a:gd name="T2" fmla="*/ 20 w 24"/>
                    <a:gd name="T3" fmla="*/ 93 h 94"/>
                    <a:gd name="T4" fmla="*/ 83 w 24"/>
                    <a:gd name="T5" fmla="*/ 320 h 94"/>
                    <a:gd name="T6" fmla="*/ 270 w 24"/>
                    <a:gd name="T7" fmla="*/ 1084 h 94"/>
                    <a:gd name="T8" fmla="*/ 250 w 24"/>
                    <a:gd name="T9" fmla="*/ 1354 h 94"/>
                    <a:gd name="T10" fmla="*/ 270 w 24"/>
                    <a:gd name="T11" fmla="*/ 1733 h 94"/>
                    <a:gd name="T12" fmla="*/ 333 w 24"/>
                    <a:gd name="T13" fmla="*/ 1768 h 94"/>
                    <a:gd name="T14" fmla="*/ 363 w 24"/>
                    <a:gd name="T15" fmla="*/ 1698 h 94"/>
                    <a:gd name="T16" fmla="*/ 345 w 24"/>
                    <a:gd name="T17" fmla="*/ 1354 h 94"/>
                    <a:gd name="T18" fmla="*/ 363 w 24"/>
                    <a:gd name="T19" fmla="*/ 1071 h 94"/>
                    <a:gd name="T20" fmla="*/ 175 w 24"/>
                    <a:gd name="T21" fmla="*/ 286 h 94"/>
                    <a:gd name="T22" fmla="*/ 113 w 24"/>
                    <a:gd name="T23" fmla="*/ 56 h 94"/>
                    <a:gd name="T24" fmla="*/ 50 w 24"/>
                    <a:gd name="T25" fmla="*/ 21 h 9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4" h="94">
                      <a:moveTo>
                        <a:pt x="3" y="1"/>
                      </a:moveTo>
                      <a:cubicBezTo>
                        <a:pt x="1" y="2"/>
                        <a:pt x="0" y="3"/>
                        <a:pt x="1" y="5"/>
                      </a:cubicBezTo>
                      <a:cubicBezTo>
                        <a:pt x="5" y="17"/>
                        <a:pt x="5" y="17"/>
                        <a:pt x="5" y="17"/>
                      </a:cubicBezTo>
                      <a:cubicBezTo>
                        <a:pt x="10" y="30"/>
                        <a:pt x="16" y="44"/>
                        <a:pt x="17" y="57"/>
                      </a:cubicBezTo>
                      <a:cubicBezTo>
                        <a:pt x="18" y="61"/>
                        <a:pt x="17" y="66"/>
                        <a:pt x="16" y="71"/>
                      </a:cubicBezTo>
                      <a:cubicBezTo>
                        <a:pt x="16" y="78"/>
                        <a:pt x="15" y="85"/>
                        <a:pt x="17" y="91"/>
                      </a:cubicBezTo>
                      <a:cubicBezTo>
                        <a:pt x="18" y="93"/>
                        <a:pt x="19" y="94"/>
                        <a:pt x="21" y="93"/>
                      </a:cubicBezTo>
                      <a:cubicBezTo>
                        <a:pt x="22" y="93"/>
                        <a:pt x="23" y="91"/>
                        <a:pt x="23" y="89"/>
                      </a:cubicBezTo>
                      <a:cubicBezTo>
                        <a:pt x="21" y="84"/>
                        <a:pt x="22" y="78"/>
                        <a:pt x="22" y="71"/>
                      </a:cubicBezTo>
                      <a:cubicBezTo>
                        <a:pt x="23" y="66"/>
                        <a:pt x="24" y="61"/>
                        <a:pt x="23" y="56"/>
                      </a:cubicBezTo>
                      <a:cubicBezTo>
                        <a:pt x="21" y="43"/>
                        <a:pt x="16" y="28"/>
                        <a:pt x="11" y="15"/>
                      </a:cubicBezTo>
                      <a:cubicBezTo>
                        <a:pt x="7" y="3"/>
                        <a:pt x="7" y="3"/>
                        <a:pt x="7" y="3"/>
                      </a:cubicBezTo>
                      <a:cubicBezTo>
                        <a:pt x="6" y="1"/>
                        <a:pt x="4" y="0"/>
                        <a:pt x="3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95" name="Freeform 1089"/>
                <p:cNvSpPr/>
                <p:nvPr/>
              </p:nvSpPr>
              <p:spPr bwMode="auto">
                <a:xfrm>
                  <a:off x="2078" y="1164"/>
                  <a:ext cx="112" cy="322"/>
                </a:xfrm>
                <a:custGeom>
                  <a:avLst/>
                  <a:gdLst>
                    <a:gd name="T0" fmla="*/ 600 w 45"/>
                    <a:gd name="T1" fmla="*/ 56 h 121"/>
                    <a:gd name="T2" fmla="*/ 371 w 45"/>
                    <a:gd name="T3" fmla="*/ 657 h 121"/>
                    <a:gd name="T4" fmla="*/ 217 w 45"/>
                    <a:gd name="T5" fmla="*/ 1035 h 121"/>
                    <a:gd name="T6" fmla="*/ 105 w 45"/>
                    <a:gd name="T7" fmla="*/ 1642 h 121"/>
                    <a:gd name="T8" fmla="*/ 12 w 45"/>
                    <a:gd name="T9" fmla="*/ 2187 h 121"/>
                    <a:gd name="T10" fmla="*/ 30 w 45"/>
                    <a:gd name="T11" fmla="*/ 2259 h 121"/>
                    <a:gd name="T12" fmla="*/ 92 w 45"/>
                    <a:gd name="T13" fmla="*/ 2225 h 121"/>
                    <a:gd name="T14" fmla="*/ 199 w 45"/>
                    <a:gd name="T15" fmla="*/ 1658 h 121"/>
                    <a:gd name="T16" fmla="*/ 291 w 45"/>
                    <a:gd name="T17" fmla="*/ 1075 h 121"/>
                    <a:gd name="T18" fmla="*/ 446 w 45"/>
                    <a:gd name="T19" fmla="*/ 716 h 121"/>
                    <a:gd name="T20" fmla="*/ 694 w 45"/>
                    <a:gd name="T21" fmla="*/ 93 h 121"/>
                    <a:gd name="T22" fmla="*/ 662 w 45"/>
                    <a:gd name="T23" fmla="*/ 21 h 121"/>
                    <a:gd name="T24" fmla="*/ 600 w 45"/>
                    <a:gd name="T25" fmla="*/ 56 h 1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5" h="121">
                      <a:moveTo>
                        <a:pt x="39" y="3"/>
                      </a:moveTo>
                      <a:cubicBezTo>
                        <a:pt x="34" y="14"/>
                        <a:pt x="29" y="24"/>
                        <a:pt x="24" y="35"/>
                      </a:cubicBezTo>
                      <a:cubicBezTo>
                        <a:pt x="14" y="55"/>
                        <a:pt x="14" y="55"/>
                        <a:pt x="14" y="55"/>
                      </a:cubicBezTo>
                      <a:cubicBezTo>
                        <a:pt x="9" y="65"/>
                        <a:pt x="8" y="76"/>
                        <a:pt x="7" y="87"/>
                      </a:cubicBezTo>
                      <a:cubicBezTo>
                        <a:pt x="6" y="98"/>
                        <a:pt x="5" y="107"/>
                        <a:pt x="1" y="116"/>
                      </a:cubicBezTo>
                      <a:cubicBezTo>
                        <a:pt x="0" y="117"/>
                        <a:pt x="0" y="119"/>
                        <a:pt x="2" y="120"/>
                      </a:cubicBezTo>
                      <a:cubicBezTo>
                        <a:pt x="3" y="121"/>
                        <a:pt x="5" y="120"/>
                        <a:pt x="6" y="118"/>
                      </a:cubicBezTo>
                      <a:cubicBezTo>
                        <a:pt x="10" y="109"/>
                        <a:pt x="12" y="98"/>
                        <a:pt x="13" y="88"/>
                      </a:cubicBezTo>
                      <a:cubicBezTo>
                        <a:pt x="14" y="78"/>
                        <a:pt x="15" y="67"/>
                        <a:pt x="19" y="57"/>
                      </a:cubicBezTo>
                      <a:cubicBezTo>
                        <a:pt x="29" y="38"/>
                        <a:pt x="29" y="38"/>
                        <a:pt x="29" y="38"/>
                      </a:cubicBezTo>
                      <a:cubicBezTo>
                        <a:pt x="34" y="27"/>
                        <a:pt x="40" y="17"/>
                        <a:pt x="45" y="5"/>
                      </a:cubicBezTo>
                      <a:cubicBezTo>
                        <a:pt x="45" y="3"/>
                        <a:pt x="45" y="2"/>
                        <a:pt x="43" y="1"/>
                      </a:cubicBezTo>
                      <a:cubicBezTo>
                        <a:pt x="41" y="0"/>
                        <a:pt x="40" y="1"/>
                        <a:pt x="39" y="3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96" name="Freeform 1090"/>
                <p:cNvSpPr/>
                <p:nvPr/>
              </p:nvSpPr>
              <p:spPr bwMode="auto">
                <a:xfrm>
                  <a:off x="2338" y="1353"/>
                  <a:ext cx="227" cy="203"/>
                </a:xfrm>
                <a:custGeom>
                  <a:avLst/>
                  <a:gdLst>
                    <a:gd name="T0" fmla="*/ 1399 w 91"/>
                    <a:gd name="T1" fmla="*/ 21 h 76"/>
                    <a:gd name="T2" fmla="*/ 1320 w 91"/>
                    <a:gd name="T3" fmla="*/ 35 h 76"/>
                    <a:gd name="T4" fmla="*/ 1257 w 91"/>
                    <a:gd name="T5" fmla="*/ 321 h 76"/>
                    <a:gd name="T6" fmla="*/ 1212 w 91"/>
                    <a:gd name="T7" fmla="*/ 534 h 76"/>
                    <a:gd name="T8" fmla="*/ 778 w 91"/>
                    <a:gd name="T9" fmla="*/ 956 h 76"/>
                    <a:gd name="T10" fmla="*/ 466 w 91"/>
                    <a:gd name="T11" fmla="*/ 1127 h 76"/>
                    <a:gd name="T12" fmla="*/ 12 w 91"/>
                    <a:gd name="T13" fmla="*/ 1357 h 76"/>
                    <a:gd name="T14" fmla="*/ 0 w 91"/>
                    <a:gd name="T15" fmla="*/ 1370 h 76"/>
                    <a:gd name="T16" fmla="*/ 75 w 91"/>
                    <a:gd name="T17" fmla="*/ 1448 h 76"/>
                    <a:gd name="T18" fmla="*/ 511 w 91"/>
                    <a:gd name="T19" fmla="*/ 1242 h 76"/>
                    <a:gd name="T20" fmla="*/ 808 w 91"/>
                    <a:gd name="T21" fmla="*/ 1071 h 76"/>
                    <a:gd name="T22" fmla="*/ 1307 w 91"/>
                    <a:gd name="T23" fmla="*/ 572 h 76"/>
                    <a:gd name="T24" fmla="*/ 1350 w 91"/>
                    <a:gd name="T25" fmla="*/ 342 h 76"/>
                    <a:gd name="T26" fmla="*/ 1412 w 91"/>
                    <a:gd name="T27" fmla="*/ 93 h 76"/>
                    <a:gd name="T28" fmla="*/ 1399 w 91"/>
                    <a:gd name="T29" fmla="*/ 21 h 7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91" h="76">
                      <a:moveTo>
                        <a:pt x="90" y="1"/>
                      </a:moveTo>
                      <a:cubicBezTo>
                        <a:pt x="88" y="0"/>
                        <a:pt x="86" y="1"/>
                        <a:pt x="85" y="2"/>
                      </a:cubicBezTo>
                      <a:cubicBezTo>
                        <a:pt x="82" y="7"/>
                        <a:pt x="81" y="12"/>
                        <a:pt x="81" y="17"/>
                      </a:cubicBezTo>
                      <a:cubicBezTo>
                        <a:pt x="80" y="21"/>
                        <a:pt x="79" y="24"/>
                        <a:pt x="78" y="28"/>
                      </a:cubicBezTo>
                      <a:cubicBezTo>
                        <a:pt x="72" y="41"/>
                        <a:pt x="65" y="45"/>
                        <a:pt x="50" y="50"/>
                      </a:cubicBezTo>
                      <a:cubicBezTo>
                        <a:pt x="44" y="53"/>
                        <a:pt x="37" y="56"/>
                        <a:pt x="30" y="59"/>
                      </a:cubicBezTo>
                      <a:cubicBezTo>
                        <a:pt x="20" y="64"/>
                        <a:pt x="10" y="69"/>
                        <a:pt x="1" y="71"/>
                      </a:cubicBezTo>
                      <a:cubicBezTo>
                        <a:pt x="0" y="71"/>
                        <a:pt x="0" y="71"/>
                        <a:pt x="0" y="72"/>
                      </a:cubicBezTo>
                      <a:cubicBezTo>
                        <a:pt x="1" y="73"/>
                        <a:pt x="3" y="75"/>
                        <a:pt x="5" y="76"/>
                      </a:cubicBezTo>
                      <a:cubicBezTo>
                        <a:pt x="14" y="74"/>
                        <a:pt x="24" y="69"/>
                        <a:pt x="33" y="65"/>
                      </a:cubicBezTo>
                      <a:cubicBezTo>
                        <a:pt x="40" y="61"/>
                        <a:pt x="46" y="58"/>
                        <a:pt x="52" y="56"/>
                      </a:cubicBezTo>
                      <a:cubicBezTo>
                        <a:pt x="66" y="51"/>
                        <a:pt x="77" y="47"/>
                        <a:pt x="84" y="30"/>
                      </a:cubicBezTo>
                      <a:cubicBezTo>
                        <a:pt x="85" y="26"/>
                        <a:pt x="86" y="22"/>
                        <a:pt x="87" y="18"/>
                      </a:cubicBezTo>
                      <a:cubicBezTo>
                        <a:pt x="87" y="14"/>
                        <a:pt x="88" y="9"/>
                        <a:pt x="91" y="5"/>
                      </a:cubicBezTo>
                      <a:cubicBezTo>
                        <a:pt x="91" y="4"/>
                        <a:pt x="91" y="2"/>
                        <a:pt x="90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97" name="Freeform 1091"/>
                <p:cNvSpPr/>
                <p:nvPr/>
              </p:nvSpPr>
              <p:spPr bwMode="auto">
                <a:xfrm>
                  <a:off x="2245" y="1601"/>
                  <a:ext cx="298" cy="107"/>
                </a:xfrm>
                <a:custGeom>
                  <a:avLst/>
                  <a:gdLst>
                    <a:gd name="T0" fmla="*/ 804 w 119"/>
                    <a:gd name="T1" fmla="*/ 251 h 40"/>
                    <a:gd name="T2" fmla="*/ 659 w 119"/>
                    <a:gd name="T3" fmla="*/ 321 h 40"/>
                    <a:gd name="T4" fmla="*/ 83 w 119"/>
                    <a:gd name="T5" fmla="*/ 401 h 40"/>
                    <a:gd name="T6" fmla="*/ 20 w 119"/>
                    <a:gd name="T7" fmla="*/ 385 h 40"/>
                    <a:gd name="T8" fmla="*/ 20 w 119"/>
                    <a:gd name="T9" fmla="*/ 457 h 40"/>
                    <a:gd name="T10" fmla="*/ 709 w 119"/>
                    <a:gd name="T11" fmla="*/ 444 h 40"/>
                    <a:gd name="T12" fmla="*/ 834 w 119"/>
                    <a:gd name="T13" fmla="*/ 342 h 40"/>
                    <a:gd name="T14" fmla="*/ 1818 w 119"/>
                    <a:gd name="T15" fmla="*/ 171 h 40"/>
                    <a:gd name="T16" fmla="*/ 1868 w 119"/>
                    <a:gd name="T17" fmla="*/ 136 h 40"/>
                    <a:gd name="T18" fmla="*/ 1838 w 119"/>
                    <a:gd name="T19" fmla="*/ 56 h 40"/>
                    <a:gd name="T20" fmla="*/ 804 w 119"/>
                    <a:gd name="T21" fmla="*/ 251 h 4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19" h="40">
                      <a:moveTo>
                        <a:pt x="51" y="13"/>
                      </a:moveTo>
                      <a:cubicBezTo>
                        <a:pt x="42" y="17"/>
                        <a:pt x="42" y="17"/>
                        <a:pt x="42" y="17"/>
                      </a:cubicBezTo>
                      <a:cubicBezTo>
                        <a:pt x="27" y="25"/>
                        <a:pt x="13" y="31"/>
                        <a:pt x="5" y="21"/>
                      </a:cubicBezTo>
                      <a:cubicBezTo>
                        <a:pt x="4" y="19"/>
                        <a:pt x="2" y="19"/>
                        <a:pt x="1" y="20"/>
                      </a:cubicBezTo>
                      <a:cubicBezTo>
                        <a:pt x="0" y="21"/>
                        <a:pt x="0" y="23"/>
                        <a:pt x="1" y="24"/>
                      </a:cubicBezTo>
                      <a:cubicBezTo>
                        <a:pt x="12" y="40"/>
                        <a:pt x="31" y="30"/>
                        <a:pt x="45" y="23"/>
                      </a:cubicBezTo>
                      <a:cubicBezTo>
                        <a:pt x="53" y="18"/>
                        <a:pt x="53" y="18"/>
                        <a:pt x="53" y="18"/>
                      </a:cubicBezTo>
                      <a:cubicBezTo>
                        <a:pt x="77" y="8"/>
                        <a:pt x="95" y="6"/>
                        <a:pt x="116" y="9"/>
                      </a:cubicBezTo>
                      <a:cubicBezTo>
                        <a:pt x="117" y="10"/>
                        <a:pt x="119" y="9"/>
                        <a:pt x="119" y="7"/>
                      </a:cubicBezTo>
                      <a:cubicBezTo>
                        <a:pt x="119" y="5"/>
                        <a:pt x="118" y="4"/>
                        <a:pt x="117" y="3"/>
                      </a:cubicBezTo>
                      <a:cubicBezTo>
                        <a:pt x="95" y="0"/>
                        <a:pt x="76" y="2"/>
                        <a:pt x="51" y="13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98" name="Freeform 1092"/>
                <p:cNvSpPr/>
                <p:nvPr/>
              </p:nvSpPr>
              <p:spPr bwMode="auto">
                <a:xfrm>
                  <a:off x="2283" y="1942"/>
                  <a:ext cx="147" cy="136"/>
                </a:xfrm>
                <a:custGeom>
                  <a:avLst/>
                  <a:gdLst>
                    <a:gd name="T0" fmla="*/ 42 w 59"/>
                    <a:gd name="T1" fmla="*/ 21 h 51"/>
                    <a:gd name="T2" fmla="*/ 12 w 59"/>
                    <a:gd name="T3" fmla="*/ 93 h 51"/>
                    <a:gd name="T4" fmla="*/ 292 w 59"/>
                    <a:gd name="T5" fmla="*/ 320 h 51"/>
                    <a:gd name="T6" fmla="*/ 466 w 59"/>
                    <a:gd name="T7" fmla="*/ 419 h 51"/>
                    <a:gd name="T8" fmla="*/ 633 w 59"/>
                    <a:gd name="T9" fmla="*/ 661 h 51"/>
                    <a:gd name="T10" fmla="*/ 837 w 59"/>
                    <a:gd name="T11" fmla="*/ 947 h 51"/>
                    <a:gd name="T12" fmla="*/ 899 w 59"/>
                    <a:gd name="T13" fmla="*/ 947 h 51"/>
                    <a:gd name="T14" fmla="*/ 899 w 59"/>
                    <a:gd name="T15" fmla="*/ 853 h 51"/>
                    <a:gd name="T16" fmla="*/ 715 w 59"/>
                    <a:gd name="T17" fmla="*/ 589 h 51"/>
                    <a:gd name="T18" fmla="*/ 528 w 59"/>
                    <a:gd name="T19" fmla="*/ 341 h 51"/>
                    <a:gd name="T20" fmla="*/ 311 w 59"/>
                    <a:gd name="T21" fmla="*/ 205 h 51"/>
                    <a:gd name="T22" fmla="*/ 105 w 59"/>
                    <a:gd name="T23" fmla="*/ 56 h 51"/>
                    <a:gd name="T24" fmla="*/ 42 w 59"/>
                    <a:gd name="T25" fmla="*/ 21 h 5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9" h="51">
                      <a:moveTo>
                        <a:pt x="3" y="1"/>
                      </a:moveTo>
                      <a:cubicBezTo>
                        <a:pt x="1" y="2"/>
                        <a:pt x="0" y="3"/>
                        <a:pt x="1" y="5"/>
                      </a:cubicBezTo>
                      <a:cubicBezTo>
                        <a:pt x="4" y="12"/>
                        <a:pt x="12" y="15"/>
                        <a:pt x="19" y="17"/>
                      </a:cubicBezTo>
                      <a:cubicBezTo>
                        <a:pt x="23" y="18"/>
                        <a:pt x="27" y="20"/>
                        <a:pt x="30" y="22"/>
                      </a:cubicBezTo>
                      <a:cubicBezTo>
                        <a:pt x="34" y="26"/>
                        <a:pt x="37" y="30"/>
                        <a:pt x="41" y="35"/>
                      </a:cubicBezTo>
                      <a:cubicBezTo>
                        <a:pt x="45" y="40"/>
                        <a:pt x="48" y="46"/>
                        <a:pt x="54" y="50"/>
                      </a:cubicBezTo>
                      <a:cubicBezTo>
                        <a:pt x="55" y="51"/>
                        <a:pt x="57" y="51"/>
                        <a:pt x="58" y="50"/>
                      </a:cubicBezTo>
                      <a:cubicBezTo>
                        <a:pt x="59" y="48"/>
                        <a:pt x="59" y="46"/>
                        <a:pt x="58" y="45"/>
                      </a:cubicBezTo>
                      <a:cubicBezTo>
                        <a:pt x="53" y="42"/>
                        <a:pt x="49" y="37"/>
                        <a:pt x="46" y="31"/>
                      </a:cubicBezTo>
                      <a:cubicBezTo>
                        <a:pt x="42" y="27"/>
                        <a:pt x="39" y="22"/>
                        <a:pt x="34" y="18"/>
                      </a:cubicBezTo>
                      <a:cubicBezTo>
                        <a:pt x="30" y="14"/>
                        <a:pt x="25" y="13"/>
                        <a:pt x="20" y="11"/>
                      </a:cubicBezTo>
                      <a:cubicBezTo>
                        <a:pt x="14" y="9"/>
                        <a:pt x="8" y="7"/>
                        <a:pt x="7" y="3"/>
                      </a:cubicBezTo>
                      <a:cubicBezTo>
                        <a:pt x="6" y="1"/>
                        <a:pt x="4" y="0"/>
                        <a:pt x="3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699" name="Freeform 1093"/>
                <p:cNvSpPr/>
                <p:nvPr/>
              </p:nvSpPr>
              <p:spPr bwMode="auto">
                <a:xfrm>
                  <a:off x="2265" y="2206"/>
                  <a:ext cx="63" cy="91"/>
                </a:xfrm>
                <a:custGeom>
                  <a:avLst/>
                  <a:gdLst>
                    <a:gd name="T0" fmla="*/ 20 w 25"/>
                    <a:gd name="T1" fmla="*/ 56 h 34"/>
                    <a:gd name="T2" fmla="*/ 179 w 25"/>
                    <a:gd name="T3" fmla="*/ 423 h 34"/>
                    <a:gd name="T4" fmla="*/ 305 w 25"/>
                    <a:gd name="T5" fmla="*/ 616 h 34"/>
                    <a:gd name="T6" fmla="*/ 368 w 25"/>
                    <a:gd name="T7" fmla="*/ 653 h 34"/>
                    <a:gd name="T8" fmla="*/ 381 w 25"/>
                    <a:gd name="T9" fmla="*/ 573 h 34"/>
                    <a:gd name="T10" fmla="*/ 242 w 25"/>
                    <a:gd name="T11" fmla="*/ 343 h 34"/>
                    <a:gd name="T12" fmla="*/ 113 w 25"/>
                    <a:gd name="T13" fmla="*/ 56 h 34"/>
                    <a:gd name="T14" fmla="*/ 63 w 25"/>
                    <a:gd name="T15" fmla="*/ 0 h 34"/>
                    <a:gd name="T16" fmla="*/ 20 w 25"/>
                    <a:gd name="T17" fmla="*/ 56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" h="34">
                      <a:moveTo>
                        <a:pt x="1" y="3"/>
                      </a:moveTo>
                      <a:cubicBezTo>
                        <a:pt x="0" y="12"/>
                        <a:pt x="6" y="17"/>
                        <a:pt x="11" y="22"/>
                      </a:cubicBezTo>
                      <a:cubicBezTo>
                        <a:pt x="14" y="25"/>
                        <a:pt x="17" y="28"/>
                        <a:pt x="19" y="32"/>
                      </a:cubicBezTo>
                      <a:cubicBezTo>
                        <a:pt x="19" y="34"/>
                        <a:pt x="21" y="34"/>
                        <a:pt x="23" y="34"/>
                      </a:cubicBezTo>
                      <a:cubicBezTo>
                        <a:pt x="24" y="33"/>
                        <a:pt x="25" y="31"/>
                        <a:pt x="24" y="30"/>
                      </a:cubicBezTo>
                      <a:cubicBezTo>
                        <a:pt x="22" y="24"/>
                        <a:pt x="18" y="21"/>
                        <a:pt x="15" y="18"/>
                      </a:cubicBezTo>
                      <a:cubicBezTo>
                        <a:pt x="10" y="13"/>
                        <a:pt x="7" y="10"/>
                        <a:pt x="7" y="3"/>
                      </a:cubicBezTo>
                      <a:cubicBezTo>
                        <a:pt x="7" y="1"/>
                        <a:pt x="6" y="0"/>
                        <a:pt x="4" y="0"/>
                      </a:cubicBezTo>
                      <a:cubicBezTo>
                        <a:pt x="3" y="0"/>
                        <a:pt x="1" y="1"/>
                        <a:pt x="1" y="3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00" name="Freeform 1094"/>
                <p:cNvSpPr/>
                <p:nvPr/>
              </p:nvSpPr>
              <p:spPr bwMode="auto">
                <a:xfrm>
                  <a:off x="2328" y="2105"/>
                  <a:ext cx="182" cy="219"/>
                </a:xfrm>
                <a:custGeom>
                  <a:avLst/>
                  <a:gdLst>
                    <a:gd name="T0" fmla="*/ 42 w 73"/>
                    <a:gd name="T1" fmla="*/ 0 h 82"/>
                    <a:gd name="T2" fmla="*/ 0 w 73"/>
                    <a:gd name="T3" fmla="*/ 56 h 82"/>
                    <a:gd name="T4" fmla="*/ 292 w 73"/>
                    <a:gd name="T5" fmla="*/ 593 h 82"/>
                    <a:gd name="T6" fmla="*/ 449 w 73"/>
                    <a:gd name="T7" fmla="*/ 764 h 82"/>
                    <a:gd name="T8" fmla="*/ 558 w 73"/>
                    <a:gd name="T9" fmla="*/ 1012 h 82"/>
                    <a:gd name="T10" fmla="*/ 683 w 73"/>
                    <a:gd name="T11" fmla="*/ 1277 h 82"/>
                    <a:gd name="T12" fmla="*/ 932 w 73"/>
                    <a:gd name="T13" fmla="*/ 1485 h 82"/>
                    <a:gd name="T14" fmla="*/ 1057 w 73"/>
                    <a:gd name="T15" fmla="*/ 1541 h 82"/>
                    <a:gd name="T16" fmla="*/ 1132 w 73"/>
                    <a:gd name="T17" fmla="*/ 1528 h 82"/>
                    <a:gd name="T18" fmla="*/ 1099 w 73"/>
                    <a:gd name="T19" fmla="*/ 1448 h 82"/>
                    <a:gd name="T20" fmla="*/ 962 w 73"/>
                    <a:gd name="T21" fmla="*/ 1370 h 82"/>
                    <a:gd name="T22" fmla="*/ 745 w 73"/>
                    <a:gd name="T23" fmla="*/ 1199 h 82"/>
                    <a:gd name="T24" fmla="*/ 653 w 73"/>
                    <a:gd name="T25" fmla="*/ 969 h 82"/>
                    <a:gd name="T26" fmla="*/ 509 w 73"/>
                    <a:gd name="T27" fmla="*/ 662 h 82"/>
                    <a:gd name="T28" fmla="*/ 342 w 73"/>
                    <a:gd name="T29" fmla="*/ 491 h 82"/>
                    <a:gd name="T30" fmla="*/ 92 w 73"/>
                    <a:gd name="T31" fmla="*/ 56 h 82"/>
                    <a:gd name="T32" fmla="*/ 42 w 73"/>
                    <a:gd name="T33" fmla="*/ 0 h 8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73" h="82">
                      <a:moveTo>
                        <a:pt x="3" y="0"/>
                      </a:move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1" y="19"/>
                        <a:pt x="10" y="25"/>
                        <a:pt x="19" y="31"/>
                      </a:cubicBezTo>
                      <a:cubicBezTo>
                        <a:pt x="22" y="34"/>
                        <a:pt x="26" y="36"/>
                        <a:pt x="29" y="40"/>
                      </a:cubicBezTo>
                      <a:cubicBezTo>
                        <a:pt x="33" y="43"/>
                        <a:pt x="34" y="48"/>
                        <a:pt x="36" y="53"/>
                      </a:cubicBezTo>
                      <a:cubicBezTo>
                        <a:pt x="38" y="58"/>
                        <a:pt x="40" y="63"/>
                        <a:pt x="44" y="67"/>
                      </a:cubicBezTo>
                      <a:cubicBezTo>
                        <a:pt x="49" y="73"/>
                        <a:pt x="55" y="75"/>
                        <a:pt x="60" y="78"/>
                      </a:cubicBezTo>
                      <a:cubicBezTo>
                        <a:pt x="68" y="81"/>
                        <a:pt x="68" y="81"/>
                        <a:pt x="68" y="81"/>
                      </a:cubicBezTo>
                      <a:cubicBezTo>
                        <a:pt x="70" y="82"/>
                        <a:pt x="72" y="82"/>
                        <a:pt x="73" y="80"/>
                      </a:cubicBezTo>
                      <a:cubicBezTo>
                        <a:pt x="73" y="79"/>
                        <a:pt x="73" y="77"/>
                        <a:pt x="71" y="76"/>
                      </a:cubicBezTo>
                      <a:cubicBezTo>
                        <a:pt x="62" y="72"/>
                        <a:pt x="62" y="72"/>
                        <a:pt x="62" y="72"/>
                      </a:cubicBezTo>
                      <a:cubicBezTo>
                        <a:pt x="57" y="70"/>
                        <a:pt x="52" y="68"/>
                        <a:pt x="48" y="63"/>
                      </a:cubicBezTo>
                      <a:cubicBezTo>
                        <a:pt x="45" y="60"/>
                        <a:pt x="44" y="56"/>
                        <a:pt x="42" y="51"/>
                      </a:cubicBezTo>
                      <a:cubicBezTo>
                        <a:pt x="40" y="46"/>
                        <a:pt x="38" y="40"/>
                        <a:pt x="33" y="35"/>
                      </a:cubicBezTo>
                      <a:cubicBezTo>
                        <a:pt x="30" y="32"/>
                        <a:pt x="26" y="29"/>
                        <a:pt x="22" y="26"/>
                      </a:cubicBezTo>
                      <a:cubicBezTo>
                        <a:pt x="14" y="20"/>
                        <a:pt x="7" y="15"/>
                        <a:pt x="6" y="3"/>
                      </a:cubicBezTo>
                      <a:cubicBezTo>
                        <a:pt x="6" y="1"/>
                        <a:pt x="5" y="0"/>
                        <a:pt x="3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01" name="Freeform 1095"/>
                <p:cNvSpPr/>
                <p:nvPr/>
              </p:nvSpPr>
              <p:spPr bwMode="auto">
                <a:xfrm>
                  <a:off x="2493" y="2126"/>
                  <a:ext cx="207" cy="94"/>
                </a:xfrm>
                <a:custGeom>
                  <a:avLst/>
                  <a:gdLst>
                    <a:gd name="T0" fmla="*/ 1244 w 83"/>
                    <a:gd name="T1" fmla="*/ 540 h 35"/>
                    <a:gd name="T2" fmla="*/ 883 w 83"/>
                    <a:gd name="T3" fmla="*/ 368 h 35"/>
                    <a:gd name="T4" fmla="*/ 683 w 83"/>
                    <a:gd name="T5" fmla="*/ 172 h 35"/>
                    <a:gd name="T6" fmla="*/ 324 w 83"/>
                    <a:gd name="T7" fmla="*/ 81 h 35"/>
                    <a:gd name="T8" fmla="*/ 12 w 83"/>
                    <a:gd name="T9" fmla="*/ 0 h 35"/>
                    <a:gd name="T10" fmla="*/ 12 w 83"/>
                    <a:gd name="T11" fmla="*/ 0 h 35"/>
                    <a:gd name="T12" fmla="*/ 0 w 83"/>
                    <a:gd name="T13" fmla="*/ 115 h 35"/>
                    <a:gd name="T14" fmla="*/ 324 w 83"/>
                    <a:gd name="T15" fmla="*/ 196 h 35"/>
                    <a:gd name="T16" fmla="*/ 633 w 83"/>
                    <a:gd name="T17" fmla="*/ 287 h 35"/>
                    <a:gd name="T18" fmla="*/ 840 w 83"/>
                    <a:gd name="T19" fmla="*/ 449 h 35"/>
                    <a:gd name="T20" fmla="*/ 1244 w 83"/>
                    <a:gd name="T21" fmla="*/ 655 h 35"/>
                    <a:gd name="T22" fmla="*/ 1287 w 83"/>
                    <a:gd name="T23" fmla="*/ 585 h 35"/>
                    <a:gd name="T24" fmla="*/ 1244 w 83"/>
                    <a:gd name="T25" fmla="*/ 540 h 3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83" h="35">
                      <a:moveTo>
                        <a:pt x="80" y="28"/>
                      </a:moveTo>
                      <a:cubicBezTo>
                        <a:pt x="70" y="29"/>
                        <a:pt x="64" y="24"/>
                        <a:pt x="57" y="19"/>
                      </a:cubicBezTo>
                      <a:cubicBezTo>
                        <a:pt x="53" y="15"/>
                        <a:pt x="49" y="12"/>
                        <a:pt x="44" y="9"/>
                      </a:cubicBezTo>
                      <a:cubicBezTo>
                        <a:pt x="37" y="6"/>
                        <a:pt x="29" y="5"/>
                        <a:pt x="21" y="4"/>
                      </a:cubicBezTo>
                      <a:cubicBezTo>
                        <a:pt x="14" y="4"/>
                        <a:pt x="7" y="3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2"/>
                        <a:pt x="0" y="4"/>
                        <a:pt x="0" y="6"/>
                      </a:cubicBezTo>
                      <a:cubicBezTo>
                        <a:pt x="6" y="9"/>
                        <a:pt x="14" y="10"/>
                        <a:pt x="21" y="10"/>
                      </a:cubicBezTo>
                      <a:cubicBezTo>
                        <a:pt x="28" y="11"/>
                        <a:pt x="35" y="12"/>
                        <a:pt x="41" y="15"/>
                      </a:cubicBezTo>
                      <a:cubicBezTo>
                        <a:pt x="46" y="17"/>
                        <a:pt x="50" y="20"/>
                        <a:pt x="54" y="23"/>
                      </a:cubicBezTo>
                      <a:cubicBezTo>
                        <a:pt x="61" y="29"/>
                        <a:pt x="68" y="35"/>
                        <a:pt x="80" y="34"/>
                      </a:cubicBezTo>
                      <a:cubicBezTo>
                        <a:pt x="82" y="34"/>
                        <a:pt x="83" y="32"/>
                        <a:pt x="83" y="30"/>
                      </a:cubicBezTo>
                      <a:cubicBezTo>
                        <a:pt x="83" y="29"/>
                        <a:pt x="81" y="28"/>
                        <a:pt x="80" y="28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02" name="Freeform 1096"/>
                <p:cNvSpPr/>
                <p:nvPr/>
              </p:nvSpPr>
              <p:spPr bwMode="auto">
                <a:xfrm>
                  <a:off x="2368" y="1862"/>
                  <a:ext cx="270" cy="46"/>
                </a:xfrm>
                <a:custGeom>
                  <a:avLst/>
                  <a:gdLst>
                    <a:gd name="T0" fmla="*/ 0 w 108"/>
                    <a:gd name="T1" fmla="*/ 60 h 17"/>
                    <a:gd name="T2" fmla="*/ 50 w 108"/>
                    <a:gd name="T3" fmla="*/ 116 h 17"/>
                    <a:gd name="T4" fmla="*/ 333 w 108"/>
                    <a:gd name="T5" fmla="*/ 162 h 17"/>
                    <a:gd name="T6" fmla="*/ 770 w 108"/>
                    <a:gd name="T7" fmla="*/ 198 h 17"/>
                    <a:gd name="T8" fmla="*/ 1033 w 108"/>
                    <a:gd name="T9" fmla="*/ 176 h 17"/>
                    <a:gd name="T10" fmla="*/ 1613 w 108"/>
                    <a:gd name="T11" fmla="*/ 314 h 17"/>
                    <a:gd name="T12" fmla="*/ 1675 w 108"/>
                    <a:gd name="T13" fmla="*/ 314 h 17"/>
                    <a:gd name="T14" fmla="*/ 1675 w 108"/>
                    <a:gd name="T15" fmla="*/ 235 h 17"/>
                    <a:gd name="T16" fmla="*/ 1020 w 108"/>
                    <a:gd name="T17" fmla="*/ 60 h 17"/>
                    <a:gd name="T18" fmla="*/ 770 w 108"/>
                    <a:gd name="T19" fmla="*/ 81 h 17"/>
                    <a:gd name="T20" fmla="*/ 345 w 108"/>
                    <a:gd name="T21" fmla="*/ 38 h 17"/>
                    <a:gd name="T22" fmla="*/ 50 w 108"/>
                    <a:gd name="T23" fmla="*/ 0 h 17"/>
                    <a:gd name="T24" fmla="*/ 0 w 108"/>
                    <a:gd name="T25" fmla="*/ 60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08" h="17">
                      <a:moveTo>
                        <a:pt x="0" y="3"/>
                      </a:moveTo>
                      <a:cubicBezTo>
                        <a:pt x="0" y="4"/>
                        <a:pt x="1" y="6"/>
                        <a:pt x="3" y="6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30" y="9"/>
                        <a:pt x="40" y="10"/>
                        <a:pt x="49" y="10"/>
                      </a:cubicBezTo>
                      <a:cubicBezTo>
                        <a:pt x="55" y="10"/>
                        <a:pt x="60" y="10"/>
                        <a:pt x="66" y="9"/>
                      </a:cubicBezTo>
                      <a:cubicBezTo>
                        <a:pt x="79" y="8"/>
                        <a:pt x="91" y="6"/>
                        <a:pt x="103" y="16"/>
                      </a:cubicBezTo>
                      <a:cubicBezTo>
                        <a:pt x="104" y="17"/>
                        <a:pt x="106" y="17"/>
                        <a:pt x="107" y="16"/>
                      </a:cubicBezTo>
                      <a:cubicBezTo>
                        <a:pt x="108" y="14"/>
                        <a:pt x="108" y="13"/>
                        <a:pt x="107" y="12"/>
                      </a:cubicBezTo>
                      <a:cubicBezTo>
                        <a:pt x="93" y="0"/>
                        <a:pt x="79" y="2"/>
                        <a:pt x="65" y="3"/>
                      </a:cubicBezTo>
                      <a:cubicBezTo>
                        <a:pt x="60" y="4"/>
                        <a:pt x="54" y="4"/>
                        <a:pt x="49" y="4"/>
                      </a:cubicBezTo>
                      <a:cubicBezTo>
                        <a:pt x="40" y="4"/>
                        <a:pt x="31" y="3"/>
                        <a:pt x="22" y="2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0" y="1"/>
                        <a:pt x="0" y="3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03" name="Freeform 1097"/>
                <p:cNvSpPr/>
                <p:nvPr/>
              </p:nvSpPr>
              <p:spPr bwMode="auto">
                <a:xfrm>
                  <a:off x="2360" y="1692"/>
                  <a:ext cx="308" cy="88"/>
                </a:xfrm>
                <a:custGeom>
                  <a:avLst/>
                  <a:gdLst>
                    <a:gd name="T0" fmla="*/ 909 w 123"/>
                    <a:gd name="T1" fmla="*/ 285 h 33"/>
                    <a:gd name="T2" fmla="*/ 63 w 123"/>
                    <a:gd name="T3" fmla="*/ 477 h 33"/>
                    <a:gd name="T4" fmla="*/ 20 w 123"/>
                    <a:gd name="T5" fmla="*/ 533 h 33"/>
                    <a:gd name="T6" fmla="*/ 50 w 123"/>
                    <a:gd name="T7" fmla="*/ 589 h 33"/>
                    <a:gd name="T8" fmla="*/ 959 w 123"/>
                    <a:gd name="T9" fmla="*/ 376 h 33"/>
                    <a:gd name="T10" fmla="*/ 1868 w 123"/>
                    <a:gd name="T11" fmla="*/ 115 h 33"/>
                    <a:gd name="T12" fmla="*/ 1931 w 123"/>
                    <a:gd name="T13" fmla="*/ 56 h 33"/>
                    <a:gd name="T14" fmla="*/ 1881 w 123"/>
                    <a:gd name="T15" fmla="*/ 0 h 33"/>
                    <a:gd name="T16" fmla="*/ 909 w 123"/>
                    <a:gd name="T17" fmla="*/ 285 h 3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3" h="33">
                      <a:moveTo>
                        <a:pt x="58" y="15"/>
                      </a:moveTo>
                      <a:cubicBezTo>
                        <a:pt x="43" y="24"/>
                        <a:pt x="20" y="27"/>
                        <a:pt x="4" y="25"/>
                      </a:cubicBezTo>
                      <a:cubicBezTo>
                        <a:pt x="2" y="25"/>
                        <a:pt x="1" y="26"/>
                        <a:pt x="1" y="28"/>
                      </a:cubicBezTo>
                      <a:cubicBezTo>
                        <a:pt x="0" y="30"/>
                        <a:pt x="2" y="31"/>
                        <a:pt x="3" y="31"/>
                      </a:cubicBezTo>
                      <a:cubicBezTo>
                        <a:pt x="20" y="33"/>
                        <a:pt x="45" y="31"/>
                        <a:pt x="61" y="20"/>
                      </a:cubicBezTo>
                      <a:cubicBezTo>
                        <a:pt x="81" y="8"/>
                        <a:pt x="96" y="6"/>
                        <a:pt x="119" y="6"/>
                      </a:cubicBezTo>
                      <a:cubicBezTo>
                        <a:pt x="121" y="6"/>
                        <a:pt x="123" y="5"/>
                        <a:pt x="123" y="3"/>
                      </a:cubicBezTo>
                      <a:cubicBezTo>
                        <a:pt x="123" y="2"/>
                        <a:pt x="121" y="0"/>
                        <a:pt x="120" y="0"/>
                      </a:cubicBezTo>
                      <a:cubicBezTo>
                        <a:pt x="96" y="0"/>
                        <a:pt x="79" y="2"/>
                        <a:pt x="58" y="15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04" name="Freeform 1098"/>
                <p:cNvSpPr/>
                <p:nvPr/>
              </p:nvSpPr>
              <p:spPr bwMode="auto">
                <a:xfrm>
                  <a:off x="2248" y="1681"/>
                  <a:ext cx="227" cy="96"/>
                </a:xfrm>
                <a:custGeom>
                  <a:avLst/>
                  <a:gdLst>
                    <a:gd name="T0" fmla="*/ 1337 w 91"/>
                    <a:gd name="T1" fmla="*/ 0 h 36"/>
                    <a:gd name="T2" fmla="*/ 1028 w 91"/>
                    <a:gd name="T3" fmla="*/ 56 h 36"/>
                    <a:gd name="T4" fmla="*/ 696 w 91"/>
                    <a:gd name="T5" fmla="*/ 115 h 36"/>
                    <a:gd name="T6" fmla="*/ 466 w 91"/>
                    <a:gd name="T7" fmla="*/ 285 h 36"/>
                    <a:gd name="T8" fmla="*/ 62 w 91"/>
                    <a:gd name="T9" fmla="*/ 491 h 36"/>
                    <a:gd name="T10" fmla="*/ 0 w 91"/>
                    <a:gd name="T11" fmla="*/ 512 h 36"/>
                    <a:gd name="T12" fmla="*/ 30 w 91"/>
                    <a:gd name="T13" fmla="*/ 589 h 36"/>
                    <a:gd name="T14" fmla="*/ 529 w 91"/>
                    <a:gd name="T15" fmla="*/ 376 h 36"/>
                    <a:gd name="T16" fmla="*/ 728 w 91"/>
                    <a:gd name="T17" fmla="*/ 205 h 36"/>
                    <a:gd name="T18" fmla="*/ 1028 w 91"/>
                    <a:gd name="T19" fmla="*/ 171 h 36"/>
                    <a:gd name="T20" fmla="*/ 1382 w 91"/>
                    <a:gd name="T21" fmla="*/ 115 h 36"/>
                    <a:gd name="T22" fmla="*/ 1399 w 91"/>
                    <a:gd name="T23" fmla="*/ 35 h 36"/>
                    <a:gd name="T24" fmla="*/ 1337 w 91"/>
                    <a:gd name="T25" fmla="*/ 0 h 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1" h="36">
                      <a:moveTo>
                        <a:pt x="86" y="0"/>
                      </a:moveTo>
                      <a:cubicBezTo>
                        <a:pt x="80" y="3"/>
                        <a:pt x="73" y="3"/>
                        <a:pt x="66" y="3"/>
                      </a:cubicBezTo>
                      <a:cubicBezTo>
                        <a:pt x="59" y="3"/>
                        <a:pt x="52" y="3"/>
                        <a:pt x="45" y="6"/>
                      </a:cubicBezTo>
                      <a:cubicBezTo>
                        <a:pt x="40" y="8"/>
                        <a:pt x="35" y="11"/>
                        <a:pt x="30" y="15"/>
                      </a:cubicBezTo>
                      <a:cubicBezTo>
                        <a:pt x="22" y="23"/>
                        <a:pt x="13" y="29"/>
                        <a:pt x="4" y="26"/>
                      </a:cubicBezTo>
                      <a:cubicBezTo>
                        <a:pt x="3" y="25"/>
                        <a:pt x="1" y="26"/>
                        <a:pt x="0" y="27"/>
                      </a:cubicBezTo>
                      <a:cubicBezTo>
                        <a:pt x="0" y="29"/>
                        <a:pt x="1" y="31"/>
                        <a:pt x="2" y="31"/>
                      </a:cubicBezTo>
                      <a:cubicBezTo>
                        <a:pt x="14" y="36"/>
                        <a:pt x="25" y="28"/>
                        <a:pt x="34" y="20"/>
                      </a:cubicBezTo>
                      <a:cubicBezTo>
                        <a:pt x="39" y="16"/>
                        <a:pt x="43" y="13"/>
                        <a:pt x="47" y="11"/>
                      </a:cubicBezTo>
                      <a:cubicBezTo>
                        <a:pt x="53" y="9"/>
                        <a:pt x="59" y="9"/>
                        <a:pt x="66" y="9"/>
                      </a:cubicBezTo>
                      <a:cubicBezTo>
                        <a:pt x="73" y="9"/>
                        <a:pt x="81" y="9"/>
                        <a:pt x="89" y="6"/>
                      </a:cubicBezTo>
                      <a:cubicBezTo>
                        <a:pt x="90" y="5"/>
                        <a:pt x="91" y="3"/>
                        <a:pt x="90" y="2"/>
                      </a:cubicBezTo>
                      <a:cubicBezTo>
                        <a:pt x="89" y="0"/>
                        <a:pt x="87" y="0"/>
                        <a:pt x="86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05" name="Freeform 1099"/>
                <p:cNvSpPr/>
                <p:nvPr/>
              </p:nvSpPr>
              <p:spPr bwMode="auto">
                <a:xfrm>
                  <a:off x="1878" y="1308"/>
                  <a:ext cx="62" cy="242"/>
                </a:xfrm>
                <a:custGeom>
                  <a:avLst/>
                  <a:gdLst>
                    <a:gd name="T0" fmla="*/ 12 w 25"/>
                    <a:gd name="T1" fmla="*/ 21 h 91"/>
                    <a:gd name="T2" fmla="*/ 12 w 25"/>
                    <a:gd name="T3" fmla="*/ 93 h 91"/>
                    <a:gd name="T4" fmla="*/ 196 w 25"/>
                    <a:gd name="T5" fmla="*/ 963 h 91"/>
                    <a:gd name="T6" fmla="*/ 290 w 25"/>
                    <a:gd name="T7" fmla="*/ 1654 h 91"/>
                    <a:gd name="T8" fmla="*/ 350 w 25"/>
                    <a:gd name="T9" fmla="*/ 1691 h 91"/>
                    <a:gd name="T10" fmla="*/ 382 w 25"/>
                    <a:gd name="T11" fmla="*/ 1620 h 91"/>
                    <a:gd name="T12" fmla="*/ 290 w 25"/>
                    <a:gd name="T13" fmla="*/ 963 h 91"/>
                    <a:gd name="T14" fmla="*/ 92 w 25"/>
                    <a:gd name="T15" fmla="*/ 21 h 91"/>
                    <a:gd name="T16" fmla="*/ 12 w 25"/>
                    <a:gd name="T17" fmla="*/ 21 h 9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" h="91">
                      <a:moveTo>
                        <a:pt x="1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12" y="19"/>
                        <a:pt x="13" y="35"/>
                        <a:pt x="13" y="51"/>
                      </a:cubicBezTo>
                      <a:cubicBezTo>
                        <a:pt x="14" y="63"/>
                        <a:pt x="14" y="76"/>
                        <a:pt x="19" y="88"/>
                      </a:cubicBezTo>
                      <a:cubicBezTo>
                        <a:pt x="20" y="90"/>
                        <a:pt x="21" y="91"/>
                        <a:pt x="23" y="90"/>
                      </a:cubicBezTo>
                      <a:cubicBezTo>
                        <a:pt x="25" y="89"/>
                        <a:pt x="25" y="88"/>
                        <a:pt x="25" y="86"/>
                      </a:cubicBezTo>
                      <a:cubicBezTo>
                        <a:pt x="20" y="75"/>
                        <a:pt x="20" y="63"/>
                        <a:pt x="19" y="51"/>
                      </a:cubicBezTo>
                      <a:cubicBezTo>
                        <a:pt x="19" y="34"/>
                        <a:pt x="18" y="17"/>
                        <a:pt x="6" y="1"/>
                      </a:cubicBezTo>
                      <a:cubicBezTo>
                        <a:pt x="5" y="0"/>
                        <a:pt x="3" y="0"/>
                        <a:pt x="1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06" name="Freeform 1100"/>
                <p:cNvSpPr/>
                <p:nvPr/>
              </p:nvSpPr>
              <p:spPr bwMode="auto">
                <a:xfrm>
                  <a:off x="1410" y="1385"/>
                  <a:ext cx="88" cy="269"/>
                </a:xfrm>
                <a:custGeom>
                  <a:avLst/>
                  <a:gdLst>
                    <a:gd name="T0" fmla="*/ 50 w 35"/>
                    <a:gd name="T1" fmla="*/ 21 h 101"/>
                    <a:gd name="T2" fmla="*/ 20 w 35"/>
                    <a:gd name="T3" fmla="*/ 77 h 101"/>
                    <a:gd name="T4" fmla="*/ 221 w 35"/>
                    <a:gd name="T5" fmla="*/ 546 h 101"/>
                    <a:gd name="T6" fmla="*/ 430 w 35"/>
                    <a:gd name="T7" fmla="*/ 1036 h 101"/>
                    <a:gd name="T8" fmla="*/ 397 w 35"/>
                    <a:gd name="T9" fmla="*/ 1420 h 101"/>
                    <a:gd name="T10" fmla="*/ 410 w 35"/>
                    <a:gd name="T11" fmla="*/ 1886 h 101"/>
                    <a:gd name="T12" fmla="*/ 475 w 35"/>
                    <a:gd name="T13" fmla="*/ 1886 h 101"/>
                    <a:gd name="T14" fmla="*/ 475 w 35"/>
                    <a:gd name="T15" fmla="*/ 1816 h 101"/>
                    <a:gd name="T16" fmla="*/ 493 w 35"/>
                    <a:gd name="T17" fmla="*/ 1433 h 101"/>
                    <a:gd name="T18" fmla="*/ 525 w 35"/>
                    <a:gd name="T19" fmla="*/ 1023 h 101"/>
                    <a:gd name="T20" fmla="*/ 304 w 35"/>
                    <a:gd name="T21" fmla="*/ 474 h 101"/>
                    <a:gd name="T22" fmla="*/ 96 w 35"/>
                    <a:gd name="T23" fmla="*/ 35 h 101"/>
                    <a:gd name="T24" fmla="*/ 50 w 35"/>
                    <a:gd name="T25" fmla="*/ 21 h 10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5" h="101">
                      <a:moveTo>
                        <a:pt x="3" y="1"/>
                      </a:moveTo>
                      <a:cubicBezTo>
                        <a:pt x="1" y="1"/>
                        <a:pt x="0" y="3"/>
                        <a:pt x="1" y="4"/>
                      </a:cubicBezTo>
                      <a:cubicBezTo>
                        <a:pt x="4" y="13"/>
                        <a:pt x="9" y="21"/>
                        <a:pt x="14" y="29"/>
                      </a:cubicBezTo>
                      <a:cubicBezTo>
                        <a:pt x="19" y="37"/>
                        <a:pt x="25" y="46"/>
                        <a:pt x="27" y="55"/>
                      </a:cubicBezTo>
                      <a:cubicBezTo>
                        <a:pt x="28" y="60"/>
                        <a:pt x="27" y="67"/>
                        <a:pt x="25" y="75"/>
                      </a:cubicBezTo>
                      <a:cubicBezTo>
                        <a:pt x="23" y="86"/>
                        <a:pt x="20" y="96"/>
                        <a:pt x="26" y="100"/>
                      </a:cubicBezTo>
                      <a:cubicBezTo>
                        <a:pt x="27" y="101"/>
                        <a:pt x="29" y="101"/>
                        <a:pt x="30" y="100"/>
                      </a:cubicBezTo>
                      <a:cubicBezTo>
                        <a:pt x="31" y="99"/>
                        <a:pt x="31" y="97"/>
                        <a:pt x="30" y="96"/>
                      </a:cubicBezTo>
                      <a:cubicBezTo>
                        <a:pt x="27" y="94"/>
                        <a:pt x="29" y="84"/>
                        <a:pt x="31" y="76"/>
                      </a:cubicBezTo>
                      <a:cubicBezTo>
                        <a:pt x="33" y="68"/>
                        <a:pt x="35" y="60"/>
                        <a:pt x="33" y="54"/>
                      </a:cubicBezTo>
                      <a:cubicBezTo>
                        <a:pt x="30" y="43"/>
                        <a:pt x="25" y="34"/>
                        <a:pt x="19" y="25"/>
                      </a:cubicBezTo>
                      <a:cubicBezTo>
                        <a:pt x="14" y="18"/>
                        <a:pt x="9" y="10"/>
                        <a:pt x="6" y="2"/>
                      </a:cubicBezTo>
                      <a:cubicBezTo>
                        <a:pt x="6" y="1"/>
                        <a:pt x="4" y="0"/>
                        <a:pt x="3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07" name="Freeform 1101"/>
                <p:cNvSpPr/>
                <p:nvPr/>
              </p:nvSpPr>
              <p:spPr bwMode="auto">
                <a:xfrm>
                  <a:off x="1520" y="1396"/>
                  <a:ext cx="108" cy="248"/>
                </a:xfrm>
                <a:custGeom>
                  <a:avLst/>
                  <a:gdLst>
                    <a:gd name="T0" fmla="*/ 33 w 43"/>
                    <a:gd name="T1" fmla="*/ 21 h 93"/>
                    <a:gd name="T2" fmla="*/ 20 w 43"/>
                    <a:gd name="T3" fmla="*/ 93 h 93"/>
                    <a:gd name="T4" fmla="*/ 251 w 43"/>
                    <a:gd name="T5" fmla="*/ 853 h 93"/>
                    <a:gd name="T6" fmla="*/ 284 w 43"/>
                    <a:gd name="T7" fmla="*/ 1045 h 93"/>
                    <a:gd name="T8" fmla="*/ 600 w 43"/>
                    <a:gd name="T9" fmla="*/ 1741 h 93"/>
                    <a:gd name="T10" fmla="*/ 663 w 43"/>
                    <a:gd name="T11" fmla="*/ 1741 h 93"/>
                    <a:gd name="T12" fmla="*/ 651 w 43"/>
                    <a:gd name="T13" fmla="*/ 1672 h 93"/>
                    <a:gd name="T14" fmla="*/ 379 w 43"/>
                    <a:gd name="T15" fmla="*/ 1024 h 93"/>
                    <a:gd name="T16" fmla="*/ 347 w 43"/>
                    <a:gd name="T17" fmla="*/ 832 h 93"/>
                    <a:gd name="T18" fmla="*/ 95 w 43"/>
                    <a:gd name="T19" fmla="*/ 35 h 93"/>
                    <a:gd name="T20" fmla="*/ 33 w 43"/>
                    <a:gd name="T21" fmla="*/ 21 h 9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3" h="93">
                      <a:moveTo>
                        <a:pt x="2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12" y="20"/>
                        <a:pt x="14" y="30"/>
                        <a:pt x="16" y="45"/>
                      </a:cubicBezTo>
                      <a:cubicBezTo>
                        <a:pt x="18" y="55"/>
                        <a:pt x="18" y="55"/>
                        <a:pt x="18" y="55"/>
                      </a:cubicBezTo>
                      <a:cubicBezTo>
                        <a:pt x="21" y="68"/>
                        <a:pt x="28" y="84"/>
                        <a:pt x="38" y="92"/>
                      </a:cubicBezTo>
                      <a:cubicBezTo>
                        <a:pt x="39" y="93"/>
                        <a:pt x="41" y="93"/>
                        <a:pt x="42" y="92"/>
                      </a:cubicBezTo>
                      <a:cubicBezTo>
                        <a:pt x="43" y="91"/>
                        <a:pt x="43" y="89"/>
                        <a:pt x="41" y="88"/>
                      </a:cubicBezTo>
                      <a:cubicBezTo>
                        <a:pt x="33" y="81"/>
                        <a:pt x="26" y="65"/>
                        <a:pt x="24" y="54"/>
                      </a:cubicBezTo>
                      <a:cubicBezTo>
                        <a:pt x="22" y="44"/>
                        <a:pt x="22" y="44"/>
                        <a:pt x="22" y="44"/>
                      </a:cubicBezTo>
                      <a:cubicBezTo>
                        <a:pt x="19" y="29"/>
                        <a:pt x="17" y="17"/>
                        <a:pt x="6" y="2"/>
                      </a:cubicBezTo>
                      <a:cubicBezTo>
                        <a:pt x="5" y="0"/>
                        <a:pt x="3" y="0"/>
                        <a:pt x="2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08" name="Freeform 1102"/>
                <p:cNvSpPr/>
                <p:nvPr/>
              </p:nvSpPr>
              <p:spPr bwMode="auto">
                <a:xfrm>
                  <a:off x="1315" y="1350"/>
                  <a:ext cx="123" cy="286"/>
                </a:xfrm>
                <a:custGeom>
                  <a:avLst/>
                  <a:gdLst>
                    <a:gd name="T0" fmla="*/ 20 w 49"/>
                    <a:gd name="T1" fmla="*/ 21 h 107"/>
                    <a:gd name="T2" fmla="*/ 20 w 49"/>
                    <a:gd name="T3" fmla="*/ 94 h 107"/>
                    <a:gd name="T4" fmla="*/ 176 w 49"/>
                    <a:gd name="T5" fmla="*/ 708 h 107"/>
                    <a:gd name="T6" fmla="*/ 251 w 49"/>
                    <a:gd name="T7" fmla="*/ 1165 h 107"/>
                    <a:gd name="T8" fmla="*/ 505 w 49"/>
                    <a:gd name="T9" fmla="*/ 1679 h 107"/>
                    <a:gd name="T10" fmla="*/ 680 w 49"/>
                    <a:gd name="T11" fmla="*/ 2007 h 107"/>
                    <a:gd name="T12" fmla="*/ 743 w 49"/>
                    <a:gd name="T13" fmla="*/ 2021 h 107"/>
                    <a:gd name="T14" fmla="*/ 756 w 49"/>
                    <a:gd name="T15" fmla="*/ 1951 h 107"/>
                    <a:gd name="T16" fmla="*/ 585 w 49"/>
                    <a:gd name="T17" fmla="*/ 1606 h 107"/>
                    <a:gd name="T18" fmla="*/ 346 w 49"/>
                    <a:gd name="T19" fmla="*/ 1128 h 107"/>
                    <a:gd name="T20" fmla="*/ 271 w 49"/>
                    <a:gd name="T21" fmla="*/ 687 h 107"/>
                    <a:gd name="T22" fmla="*/ 83 w 49"/>
                    <a:gd name="T23" fmla="*/ 21 h 107"/>
                    <a:gd name="T24" fmla="*/ 20 w 49"/>
                    <a:gd name="T25" fmla="*/ 21 h 10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9" h="107">
                      <a:moveTo>
                        <a:pt x="1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7" y="13"/>
                        <a:pt x="9" y="25"/>
                        <a:pt x="11" y="37"/>
                      </a:cubicBezTo>
                      <a:cubicBezTo>
                        <a:pt x="12" y="46"/>
                        <a:pt x="13" y="54"/>
                        <a:pt x="16" y="61"/>
                      </a:cubicBezTo>
                      <a:cubicBezTo>
                        <a:pt x="20" y="72"/>
                        <a:pt x="26" y="80"/>
                        <a:pt x="32" y="88"/>
                      </a:cubicBezTo>
                      <a:cubicBezTo>
                        <a:pt x="36" y="93"/>
                        <a:pt x="40" y="99"/>
                        <a:pt x="43" y="105"/>
                      </a:cubicBezTo>
                      <a:cubicBezTo>
                        <a:pt x="44" y="106"/>
                        <a:pt x="46" y="107"/>
                        <a:pt x="47" y="106"/>
                      </a:cubicBezTo>
                      <a:cubicBezTo>
                        <a:pt x="49" y="105"/>
                        <a:pt x="49" y="103"/>
                        <a:pt x="48" y="102"/>
                      </a:cubicBezTo>
                      <a:cubicBezTo>
                        <a:pt x="45" y="95"/>
                        <a:pt x="41" y="90"/>
                        <a:pt x="37" y="84"/>
                      </a:cubicBezTo>
                      <a:cubicBezTo>
                        <a:pt x="31" y="76"/>
                        <a:pt x="26" y="69"/>
                        <a:pt x="22" y="59"/>
                      </a:cubicBezTo>
                      <a:cubicBezTo>
                        <a:pt x="19" y="53"/>
                        <a:pt x="18" y="45"/>
                        <a:pt x="17" y="36"/>
                      </a:cubicBezTo>
                      <a:cubicBezTo>
                        <a:pt x="15" y="24"/>
                        <a:pt x="13" y="10"/>
                        <a:pt x="5" y="1"/>
                      </a:cubicBezTo>
                      <a:cubicBezTo>
                        <a:pt x="4" y="0"/>
                        <a:pt x="2" y="0"/>
                        <a:pt x="1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09" name="Freeform 1103"/>
                <p:cNvSpPr/>
                <p:nvPr/>
              </p:nvSpPr>
              <p:spPr bwMode="auto">
                <a:xfrm>
                  <a:off x="1703" y="1324"/>
                  <a:ext cx="95" cy="253"/>
                </a:xfrm>
                <a:custGeom>
                  <a:avLst/>
                  <a:gdLst>
                    <a:gd name="T0" fmla="*/ 63 w 38"/>
                    <a:gd name="T1" fmla="*/ 56 h 95"/>
                    <a:gd name="T2" fmla="*/ 220 w 38"/>
                    <a:gd name="T3" fmla="*/ 759 h 95"/>
                    <a:gd name="T4" fmla="*/ 270 w 38"/>
                    <a:gd name="T5" fmla="*/ 874 h 95"/>
                    <a:gd name="T6" fmla="*/ 408 w 38"/>
                    <a:gd name="T7" fmla="*/ 1715 h 95"/>
                    <a:gd name="T8" fmla="*/ 438 w 38"/>
                    <a:gd name="T9" fmla="*/ 1795 h 95"/>
                    <a:gd name="T10" fmla="*/ 500 w 38"/>
                    <a:gd name="T11" fmla="*/ 1758 h 95"/>
                    <a:gd name="T12" fmla="*/ 363 w 38"/>
                    <a:gd name="T13" fmla="*/ 831 h 95"/>
                    <a:gd name="T14" fmla="*/ 300 w 38"/>
                    <a:gd name="T15" fmla="*/ 703 h 95"/>
                    <a:gd name="T16" fmla="*/ 145 w 38"/>
                    <a:gd name="T17" fmla="*/ 93 h 95"/>
                    <a:gd name="T18" fmla="*/ 125 w 38"/>
                    <a:gd name="T19" fmla="*/ 21 h 95"/>
                    <a:gd name="T20" fmla="*/ 63 w 38"/>
                    <a:gd name="T21" fmla="*/ 56 h 9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8" h="95">
                      <a:moveTo>
                        <a:pt x="4" y="3"/>
                      </a:moveTo>
                      <a:cubicBezTo>
                        <a:pt x="0" y="14"/>
                        <a:pt x="8" y="29"/>
                        <a:pt x="14" y="40"/>
                      </a:cubicBezTo>
                      <a:cubicBezTo>
                        <a:pt x="17" y="46"/>
                        <a:pt x="17" y="46"/>
                        <a:pt x="17" y="46"/>
                      </a:cubicBezTo>
                      <a:cubicBezTo>
                        <a:pt x="24" y="61"/>
                        <a:pt x="31" y="77"/>
                        <a:pt x="26" y="91"/>
                      </a:cubicBezTo>
                      <a:cubicBezTo>
                        <a:pt x="26" y="92"/>
                        <a:pt x="27" y="94"/>
                        <a:pt x="28" y="95"/>
                      </a:cubicBezTo>
                      <a:cubicBezTo>
                        <a:pt x="30" y="95"/>
                        <a:pt x="31" y="94"/>
                        <a:pt x="32" y="93"/>
                      </a:cubicBezTo>
                      <a:cubicBezTo>
                        <a:pt x="38" y="77"/>
                        <a:pt x="30" y="59"/>
                        <a:pt x="23" y="44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4" y="27"/>
                        <a:pt x="6" y="13"/>
                        <a:pt x="9" y="5"/>
                      </a:cubicBezTo>
                      <a:cubicBezTo>
                        <a:pt x="10" y="3"/>
                        <a:pt x="9" y="2"/>
                        <a:pt x="8" y="1"/>
                      </a:cubicBezTo>
                      <a:cubicBezTo>
                        <a:pt x="6" y="0"/>
                        <a:pt x="4" y="1"/>
                        <a:pt x="4" y="3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10" name="Freeform 1104"/>
                <p:cNvSpPr/>
                <p:nvPr/>
              </p:nvSpPr>
              <p:spPr bwMode="auto">
                <a:xfrm>
                  <a:off x="2060" y="1310"/>
                  <a:ext cx="160" cy="272"/>
                </a:xfrm>
                <a:custGeom>
                  <a:avLst/>
                  <a:gdLst>
                    <a:gd name="T0" fmla="*/ 925 w 64"/>
                    <a:gd name="T1" fmla="*/ 0 h 102"/>
                    <a:gd name="T2" fmla="*/ 895 w 64"/>
                    <a:gd name="T3" fmla="*/ 77 h 102"/>
                    <a:gd name="T4" fmla="*/ 488 w 64"/>
                    <a:gd name="T5" fmla="*/ 1024 h 102"/>
                    <a:gd name="T6" fmla="*/ 20 w 64"/>
                    <a:gd name="T7" fmla="*/ 1843 h 102"/>
                    <a:gd name="T8" fmla="*/ 33 w 64"/>
                    <a:gd name="T9" fmla="*/ 1912 h 102"/>
                    <a:gd name="T10" fmla="*/ 95 w 64"/>
                    <a:gd name="T11" fmla="*/ 1877 h 102"/>
                    <a:gd name="T12" fmla="*/ 550 w 64"/>
                    <a:gd name="T13" fmla="*/ 1101 h 102"/>
                    <a:gd name="T14" fmla="*/ 988 w 64"/>
                    <a:gd name="T15" fmla="*/ 56 h 102"/>
                    <a:gd name="T16" fmla="*/ 925 w 64"/>
                    <a:gd name="T17" fmla="*/ 0 h 10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4" h="102">
                      <a:moveTo>
                        <a:pt x="59" y="0"/>
                      </a:moveTo>
                      <a:cubicBezTo>
                        <a:pt x="58" y="1"/>
                        <a:pt x="56" y="2"/>
                        <a:pt x="57" y="4"/>
                      </a:cubicBezTo>
                      <a:cubicBezTo>
                        <a:pt x="58" y="22"/>
                        <a:pt x="43" y="42"/>
                        <a:pt x="31" y="54"/>
                      </a:cubicBezTo>
                      <a:cubicBezTo>
                        <a:pt x="15" y="68"/>
                        <a:pt x="9" y="78"/>
                        <a:pt x="1" y="97"/>
                      </a:cubicBezTo>
                      <a:cubicBezTo>
                        <a:pt x="0" y="99"/>
                        <a:pt x="1" y="100"/>
                        <a:pt x="2" y="101"/>
                      </a:cubicBezTo>
                      <a:cubicBezTo>
                        <a:pt x="4" y="102"/>
                        <a:pt x="6" y="101"/>
                        <a:pt x="6" y="99"/>
                      </a:cubicBezTo>
                      <a:cubicBezTo>
                        <a:pt x="14" y="81"/>
                        <a:pt x="20" y="72"/>
                        <a:pt x="35" y="58"/>
                      </a:cubicBezTo>
                      <a:cubicBezTo>
                        <a:pt x="49" y="45"/>
                        <a:pt x="64" y="24"/>
                        <a:pt x="63" y="3"/>
                      </a:cubicBezTo>
                      <a:cubicBezTo>
                        <a:pt x="62" y="2"/>
                        <a:pt x="61" y="0"/>
                        <a:pt x="59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11" name="Freeform 1105"/>
                <p:cNvSpPr/>
                <p:nvPr/>
              </p:nvSpPr>
              <p:spPr bwMode="auto">
                <a:xfrm>
                  <a:off x="2160" y="1428"/>
                  <a:ext cx="218" cy="208"/>
                </a:xfrm>
                <a:custGeom>
                  <a:avLst/>
                  <a:gdLst>
                    <a:gd name="T0" fmla="*/ 1275 w 87"/>
                    <a:gd name="T1" fmla="*/ 35 h 78"/>
                    <a:gd name="T2" fmla="*/ 646 w 87"/>
                    <a:gd name="T3" fmla="*/ 589 h 78"/>
                    <a:gd name="T4" fmla="*/ 20 w 87"/>
                    <a:gd name="T5" fmla="*/ 1387 h 78"/>
                    <a:gd name="T6" fmla="*/ 33 w 87"/>
                    <a:gd name="T7" fmla="*/ 1459 h 78"/>
                    <a:gd name="T8" fmla="*/ 95 w 87"/>
                    <a:gd name="T9" fmla="*/ 1421 h 78"/>
                    <a:gd name="T10" fmla="*/ 692 w 87"/>
                    <a:gd name="T11" fmla="*/ 704 h 78"/>
                    <a:gd name="T12" fmla="*/ 1351 w 87"/>
                    <a:gd name="T13" fmla="*/ 93 h 78"/>
                    <a:gd name="T14" fmla="*/ 1338 w 87"/>
                    <a:gd name="T15" fmla="*/ 21 h 78"/>
                    <a:gd name="T16" fmla="*/ 1275 w 87"/>
                    <a:gd name="T17" fmla="*/ 35 h 7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78">
                      <a:moveTo>
                        <a:pt x="81" y="2"/>
                      </a:moveTo>
                      <a:cubicBezTo>
                        <a:pt x="69" y="19"/>
                        <a:pt x="60" y="24"/>
                        <a:pt x="41" y="31"/>
                      </a:cubicBezTo>
                      <a:cubicBezTo>
                        <a:pt x="25" y="38"/>
                        <a:pt x="8" y="55"/>
                        <a:pt x="1" y="73"/>
                      </a:cubicBezTo>
                      <a:cubicBezTo>
                        <a:pt x="0" y="75"/>
                        <a:pt x="1" y="76"/>
                        <a:pt x="2" y="77"/>
                      </a:cubicBezTo>
                      <a:cubicBezTo>
                        <a:pt x="4" y="78"/>
                        <a:pt x="6" y="77"/>
                        <a:pt x="6" y="75"/>
                      </a:cubicBezTo>
                      <a:cubicBezTo>
                        <a:pt x="13" y="59"/>
                        <a:pt x="28" y="43"/>
                        <a:pt x="44" y="37"/>
                      </a:cubicBezTo>
                      <a:cubicBezTo>
                        <a:pt x="63" y="29"/>
                        <a:pt x="73" y="24"/>
                        <a:pt x="86" y="5"/>
                      </a:cubicBezTo>
                      <a:cubicBezTo>
                        <a:pt x="87" y="4"/>
                        <a:pt x="87" y="2"/>
                        <a:pt x="85" y="1"/>
                      </a:cubicBezTo>
                      <a:cubicBezTo>
                        <a:pt x="84" y="0"/>
                        <a:pt x="82" y="0"/>
                        <a:pt x="81" y="2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12" name="Freeform 1106"/>
                <p:cNvSpPr/>
                <p:nvPr/>
              </p:nvSpPr>
              <p:spPr bwMode="auto">
                <a:xfrm>
                  <a:off x="1935" y="2505"/>
                  <a:ext cx="100" cy="288"/>
                </a:xfrm>
                <a:custGeom>
                  <a:avLst/>
                  <a:gdLst>
                    <a:gd name="T0" fmla="*/ 33 w 40"/>
                    <a:gd name="T1" fmla="*/ 21 h 108"/>
                    <a:gd name="T2" fmla="*/ 0 w 40"/>
                    <a:gd name="T3" fmla="*/ 77 h 108"/>
                    <a:gd name="T4" fmla="*/ 208 w 40"/>
                    <a:gd name="T5" fmla="*/ 419 h 108"/>
                    <a:gd name="T6" fmla="*/ 408 w 40"/>
                    <a:gd name="T7" fmla="*/ 717 h 108"/>
                    <a:gd name="T8" fmla="*/ 425 w 40"/>
                    <a:gd name="T9" fmla="*/ 1229 h 108"/>
                    <a:gd name="T10" fmla="*/ 533 w 40"/>
                    <a:gd name="T11" fmla="*/ 2027 h 108"/>
                    <a:gd name="T12" fmla="*/ 595 w 40"/>
                    <a:gd name="T13" fmla="*/ 2027 h 108"/>
                    <a:gd name="T14" fmla="*/ 613 w 40"/>
                    <a:gd name="T15" fmla="*/ 1955 h 108"/>
                    <a:gd name="T16" fmla="*/ 520 w 40"/>
                    <a:gd name="T17" fmla="*/ 1229 h 108"/>
                    <a:gd name="T18" fmla="*/ 500 w 40"/>
                    <a:gd name="T19" fmla="*/ 704 h 108"/>
                    <a:gd name="T20" fmla="*/ 270 w 40"/>
                    <a:gd name="T21" fmla="*/ 320 h 108"/>
                    <a:gd name="T22" fmla="*/ 95 w 40"/>
                    <a:gd name="T23" fmla="*/ 56 h 108"/>
                    <a:gd name="T24" fmla="*/ 33 w 40"/>
                    <a:gd name="T25" fmla="*/ 21 h 10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" h="108">
                      <a:moveTo>
                        <a:pt x="2" y="1"/>
                      </a:moveTo>
                      <a:cubicBezTo>
                        <a:pt x="1" y="1"/>
                        <a:pt x="0" y="3"/>
                        <a:pt x="0" y="4"/>
                      </a:cubicBezTo>
                      <a:cubicBezTo>
                        <a:pt x="2" y="12"/>
                        <a:pt x="8" y="17"/>
                        <a:pt x="13" y="22"/>
                      </a:cubicBezTo>
                      <a:cubicBezTo>
                        <a:pt x="19" y="26"/>
                        <a:pt x="24" y="31"/>
                        <a:pt x="26" y="38"/>
                      </a:cubicBezTo>
                      <a:cubicBezTo>
                        <a:pt x="28" y="46"/>
                        <a:pt x="28" y="55"/>
                        <a:pt x="27" y="65"/>
                      </a:cubicBezTo>
                      <a:cubicBezTo>
                        <a:pt x="26" y="79"/>
                        <a:pt x="25" y="95"/>
                        <a:pt x="34" y="107"/>
                      </a:cubicBezTo>
                      <a:cubicBezTo>
                        <a:pt x="35" y="108"/>
                        <a:pt x="37" y="108"/>
                        <a:pt x="38" y="107"/>
                      </a:cubicBezTo>
                      <a:cubicBezTo>
                        <a:pt x="39" y="106"/>
                        <a:pt x="40" y="104"/>
                        <a:pt x="39" y="103"/>
                      </a:cubicBezTo>
                      <a:cubicBezTo>
                        <a:pt x="31" y="93"/>
                        <a:pt x="32" y="79"/>
                        <a:pt x="33" y="65"/>
                      </a:cubicBezTo>
                      <a:cubicBezTo>
                        <a:pt x="34" y="55"/>
                        <a:pt x="35" y="45"/>
                        <a:pt x="32" y="37"/>
                      </a:cubicBezTo>
                      <a:cubicBezTo>
                        <a:pt x="30" y="27"/>
                        <a:pt x="23" y="22"/>
                        <a:pt x="17" y="17"/>
                      </a:cubicBezTo>
                      <a:cubicBezTo>
                        <a:pt x="12" y="13"/>
                        <a:pt x="7" y="9"/>
                        <a:pt x="6" y="3"/>
                      </a:cubicBezTo>
                      <a:cubicBezTo>
                        <a:pt x="5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13" name="Freeform 1107"/>
                <p:cNvSpPr/>
                <p:nvPr/>
              </p:nvSpPr>
              <p:spPr bwMode="auto">
                <a:xfrm>
                  <a:off x="1880" y="2566"/>
                  <a:ext cx="48" cy="256"/>
                </a:xfrm>
                <a:custGeom>
                  <a:avLst/>
                  <a:gdLst>
                    <a:gd name="T0" fmla="*/ 51 w 19"/>
                    <a:gd name="T1" fmla="*/ 0 h 96"/>
                    <a:gd name="T2" fmla="*/ 20 w 19"/>
                    <a:gd name="T3" fmla="*/ 77 h 96"/>
                    <a:gd name="T4" fmla="*/ 33 w 19"/>
                    <a:gd name="T5" fmla="*/ 704 h 96"/>
                    <a:gd name="T6" fmla="*/ 210 w 19"/>
                    <a:gd name="T7" fmla="*/ 1784 h 96"/>
                    <a:gd name="T8" fmla="*/ 275 w 19"/>
                    <a:gd name="T9" fmla="*/ 1800 h 96"/>
                    <a:gd name="T10" fmla="*/ 288 w 19"/>
                    <a:gd name="T11" fmla="*/ 1728 h 96"/>
                    <a:gd name="T12" fmla="*/ 129 w 19"/>
                    <a:gd name="T13" fmla="*/ 704 h 96"/>
                    <a:gd name="T14" fmla="*/ 114 w 19"/>
                    <a:gd name="T15" fmla="*/ 56 h 96"/>
                    <a:gd name="T16" fmla="*/ 51 w 19"/>
                    <a:gd name="T17" fmla="*/ 0 h 9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9" h="96">
                      <a:moveTo>
                        <a:pt x="3" y="0"/>
                      </a:moveTo>
                      <a:cubicBezTo>
                        <a:pt x="1" y="0"/>
                        <a:pt x="0" y="2"/>
                        <a:pt x="1" y="4"/>
                      </a:cubicBezTo>
                      <a:cubicBezTo>
                        <a:pt x="3" y="15"/>
                        <a:pt x="2" y="26"/>
                        <a:pt x="2" y="37"/>
                      </a:cubicBezTo>
                      <a:cubicBezTo>
                        <a:pt x="1" y="56"/>
                        <a:pt x="0" y="75"/>
                        <a:pt x="13" y="94"/>
                      </a:cubicBezTo>
                      <a:cubicBezTo>
                        <a:pt x="14" y="96"/>
                        <a:pt x="16" y="96"/>
                        <a:pt x="17" y="95"/>
                      </a:cubicBezTo>
                      <a:cubicBezTo>
                        <a:pt x="19" y="94"/>
                        <a:pt x="19" y="92"/>
                        <a:pt x="18" y="91"/>
                      </a:cubicBezTo>
                      <a:cubicBezTo>
                        <a:pt x="6" y="73"/>
                        <a:pt x="7" y="56"/>
                        <a:pt x="8" y="37"/>
                      </a:cubicBezTo>
                      <a:cubicBezTo>
                        <a:pt x="8" y="26"/>
                        <a:pt x="9" y="15"/>
                        <a:pt x="7" y="3"/>
                      </a:cubicBezTo>
                      <a:cubicBezTo>
                        <a:pt x="6" y="1"/>
                        <a:pt x="5" y="0"/>
                        <a:pt x="3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14" name="Freeform 1108"/>
                <p:cNvSpPr/>
                <p:nvPr/>
              </p:nvSpPr>
              <p:spPr bwMode="auto">
                <a:xfrm>
                  <a:off x="1700" y="2630"/>
                  <a:ext cx="30" cy="214"/>
                </a:xfrm>
                <a:custGeom>
                  <a:avLst/>
                  <a:gdLst>
                    <a:gd name="T0" fmla="*/ 145 w 12"/>
                    <a:gd name="T1" fmla="*/ 730 h 80"/>
                    <a:gd name="T2" fmla="*/ 113 w 12"/>
                    <a:gd name="T3" fmla="*/ 0 h 80"/>
                    <a:gd name="T4" fmla="*/ 20 w 12"/>
                    <a:gd name="T5" fmla="*/ 21 h 80"/>
                    <a:gd name="T6" fmla="*/ 50 w 12"/>
                    <a:gd name="T7" fmla="*/ 709 h 80"/>
                    <a:gd name="T8" fmla="*/ 95 w 12"/>
                    <a:gd name="T9" fmla="*/ 1495 h 80"/>
                    <a:gd name="T10" fmla="*/ 158 w 12"/>
                    <a:gd name="T11" fmla="*/ 1509 h 80"/>
                    <a:gd name="T12" fmla="*/ 188 w 12"/>
                    <a:gd name="T13" fmla="*/ 1439 h 80"/>
                    <a:gd name="T14" fmla="*/ 145 w 12"/>
                    <a:gd name="T15" fmla="*/ 730 h 8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2" h="80">
                      <a:moveTo>
                        <a:pt x="9" y="38"/>
                      </a:moveTo>
                      <a:cubicBezTo>
                        <a:pt x="10" y="26"/>
                        <a:pt x="11" y="13"/>
                        <a:pt x="7" y="0"/>
                      </a:cubicBezTo>
                      <a:cubicBezTo>
                        <a:pt x="5" y="0"/>
                        <a:pt x="3" y="0"/>
                        <a:pt x="1" y="1"/>
                      </a:cubicBezTo>
                      <a:cubicBezTo>
                        <a:pt x="6" y="12"/>
                        <a:pt x="4" y="25"/>
                        <a:pt x="3" y="37"/>
                      </a:cubicBezTo>
                      <a:cubicBezTo>
                        <a:pt x="1" y="51"/>
                        <a:pt x="0" y="65"/>
                        <a:pt x="6" y="78"/>
                      </a:cubicBezTo>
                      <a:cubicBezTo>
                        <a:pt x="7" y="79"/>
                        <a:pt x="9" y="80"/>
                        <a:pt x="10" y="79"/>
                      </a:cubicBezTo>
                      <a:cubicBezTo>
                        <a:pt x="12" y="78"/>
                        <a:pt x="12" y="77"/>
                        <a:pt x="12" y="75"/>
                      </a:cubicBezTo>
                      <a:cubicBezTo>
                        <a:pt x="6" y="64"/>
                        <a:pt x="7" y="51"/>
                        <a:pt x="9" y="38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15" name="Freeform 1109"/>
                <p:cNvSpPr/>
                <p:nvPr/>
              </p:nvSpPr>
              <p:spPr bwMode="auto">
                <a:xfrm>
                  <a:off x="1615" y="2638"/>
                  <a:ext cx="25" cy="83"/>
                </a:xfrm>
                <a:custGeom>
                  <a:avLst/>
                  <a:gdLst>
                    <a:gd name="T0" fmla="*/ 83 w 10"/>
                    <a:gd name="T1" fmla="*/ 0 h 31"/>
                    <a:gd name="T2" fmla="*/ 0 w 10"/>
                    <a:gd name="T3" fmla="*/ 0 h 31"/>
                    <a:gd name="T4" fmla="*/ 0 w 10"/>
                    <a:gd name="T5" fmla="*/ 56 h 31"/>
                    <a:gd name="T6" fmla="*/ 20 w 10"/>
                    <a:gd name="T7" fmla="*/ 517 h 31"/>
                    <a:gd name="T8" fmla="*/ 63 w 10"/>
                    <a:gd name="T9" fmla="*/ 594 h 31"/>
                    <a:gd name="T10" fmla="*/ 113 w 10"/>
                    <a:gd name="T11" fmla="*/ 560 h 31"/>
                    <a:gd name="T12" fmla="*/ 83 w 10"/>
                    <a:gd name="T13" fmla="*/ 0 h 31"/>
                    <a:gd name="T14" fmla="*/ 83 w 10"/>
                    <a:gd name="T15" fmla="*/ 0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" h="31">
                      <a:moveTo>
                        <a:pt x="5" y="0"/>
                      </a:moveTo>
                      <a:cubicBezTo>
                        <a:pt x="4" y="0"/>
                        <a:pt x="2" y="0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4" y="10"/>
                        <a:pt x="3" y="19"/>
                        <a:pt x="1" y="27"/>
                      </a:cubicBezTo>
                      <a:cubicBezTo>
                        <a:pt x="1" y="29"/>
                        <a:pt x="2" y="31"/>
                        <a:pt x="4" y="31"/>
                      </a:cubicBezTo>
                      <a:cubicBezTo>
                        <a:pt x="5" y="31"/>
                        <a:pt x="7" y="30"/>
                        <a:pt x="7" y="29"/>
                      </a:cubicBezTo>
                      <a:cubicBezTo>
                        <a:pt x="9" y="19"/>
                        <a:pt x="10" y="9"/>
                        <a:pt x="5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16" name="Freeform 1110"/>
                <p:cNvSpPr/>
                <p:nvPr/>
              </p:nvSpPr>
              <p:spPr bwMode="auto">
                <a:xfrm>
                  <a:off x="2118" y="2420"/>
                  <a:ext cx="162" cy="266"/>
                </a:xfrm>
                <a:custGeom>
                  <a:avLst/>
                  <a:gdLst>
                    <a:gd name="T0" fmla="*/ 12 w 65"/>
                    <a:gd name="T1" fmla="*/ 35 h 100"/>
                    <a:gd name="T2" fmla="*/ 30 w 65"/>
                    <a:gd name="T3" fmla="*/ 114 h 100"/>
                    <a:gd name="T4" fmla="*/ 416 w 65"/>
                    <a:gd name="T5" fmla="*/ 750 h 100"/>
                    <a:gd name="T6" fmla="*/ 446 w 65"/>
                    <a:gd name="T7" fmla="*/ 806 h 100"/>
                    <a:gd name="T8" fmla="*/ 912 w 65"/>
                    <a:gd name="T9" fmla="*/ 1846 h 100"/>
                    <a:gd name="T10" fmla="*/ 994 w 65"/>
                    <a:gd name="T11" fmla="*/ 1862 h 100"/>
                    <a:gd name="T12" fmla="*/ 994 w 65"/>
                    <a:gd name="T13" fmla="*/ 1790 h 100"/>
                    <a:gd name="T14" fmla="*/ 528 w 65"/>
                    <a:gd name="T15" fmla="*/ 771 h 100"/>
                    <a:gd name="T16" fmla="*/ 508 w 65"/>
                    <a:gd name="T17" fmla="*/ 716 h 100"/>
                    <a:gd name="T18" fmla="*/ 75 w 65"/>
                    <a:gd name="T19" fmla="*/ 21 h 100"/>
                    <a:gd name="T20" fmla="*/ 12 w 65"/>
                    <a:gd name="T21" fmla="*/ 35 h 1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5" h="100">
                      <a:moveTo>
                        <a:pt x="1" y="2"/>
                      </a:move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19" y="16"/>
                        <a:pt x="21" y="21"/>
                        <a:pt x="27" y="40"/>
                      </a:cubicBezTo>
                      <a:cubicBezTo>
                        <a:pt x="29" y="43"/>
                        <a:pt x="29" y="43"/>
                        <a:pt x="29" y="43"/>
                      </a:cubicBezTo>
                      <a:cubicBezTo>
                        <a:pt x="35" y="61"/>
                        <a:pt x="47" y="80"/>
                        <a:pt x="59" y="98"/>
                      </a:cubicBezTo>
                      <a:cubicBezTo>
                        <a:pt x="60" y="100"/>
                        <a:pt x="62" y="100"/>
                        <a:pt x="64" y="99"/>
                      </a:cubicBezTo>
                      <a:cubicBezTo>
                        <a:pt x="65" y="98"/>
                        <a:pt x="65" y="96"/>
                        <a:pt x="64" y="95"/>
                      </a:cubicBezTo>
                      <a:cubicBezTo>
                        <a:pt x="52" y="77"/>
                        <a:pt x="40" y="58"/>
                        <a:pt x="34" y="41"/>
                      </a:cubicBezTo>
                      <a:cubicBezTo>
                        <a:pt x="33" y="38"/>
                        <a:pt x="33" y="38"/>
                        <a:pt x="33" y="38"/>
                      </a:cubicBezTo>
                      <a:cubicBezTo>
                        <a:pt x="27" y="19"/>
                        <a:pt x="24" y="12"/>
                        <a:pt x="5" y="1"/>
                      </a:cubicBezTo>
                      <a:cubicBezTo>
                        <a:pt x="3" y="0"/>
                        <a:pt x="1" y="1"/>
                        <a:pt x="1" y="2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17" name="Freeform 1111"/>
                <p:cNvSpPr/>
                <p:nvPr/>
              </p:nvSpPr>
              <p:spPr bwMode="auto">
                <a:xfrm>
                  <a:off x="2040" y="2508"/>
                  <a:ext cx="130" cy="304"/>
                </a:xfrm>
                <a:custGeom>
                  <a:avLst/>
                  <a:gdLst>
                    <a:gd name="T0" fmla="*/ 20 w 52"/>
                    <a:gd name="T1" fmla="*/ 35 h 114"/>
                    <a:gd name="T2" fmla="*/ 33 w 52"/>
                    <a:gd name="T3" fmla="*/ 115 h 114"/>
                    <a:gd name="T4" fmla="*/ 125 w 52"/>
                    <a:gd name="T5" fmla="*/ 205 h 114"/>
                    <a:gd name="T6" fmla="*/ 408 w 52"/>
                    <a:gd name="T7" fmla="*/ 491 h 114"/>
                    <a:gd name="T8" fmla="*/ 458 w 52"/>
                    <a:gd name="T9" fmla="*/ 968 h 114"/>
                    <a:gd name="T10" fmla="*/ 438 w 52"/>
                    <a:gd name="T11" fmla="*/ 1216 h 114"/>
                    <a:gd name="T12" fmla="*/ 595 w 52"/>
                    <a:gd name="T13" fmla="*/ 1741 h 114"/>
                    <a:gd name="T14" fmla="*/ 720 w 52"/>
                    <a:gd name="T15" fmla="*/ 2104 h 114"/>
                    <a:gd name="T16" fmla="*/ 770 w 52"/>
                    <a:gd name="T17" fmla="*/ 2141 h 114"/>
                    <a:gd name="T18" fmla="*/ 813 w 52"/>
                    <a:gd name="T19" fmla="*/ 2083 h 114"/>
                    <a:gd name="T20" fmla="*/ 675 w 52"/>
                    <a:gd name="T21" fmla="*/ 1685 h 114"/>
                    <a:gd name="T22" fmla="*/ 533 w 52"/>
                    <a:gd name="T23" fmla="*/ 1216 h 114"/>
                    <a:gd name="T24" fmla="*/ 550 w 52"/>
                    <a:gd name="T25" fmla="*/ 968 h 114"/>
                    <a:gd name="T26" fmla="*/ 488 w 52"/>
                    <a:gd name="T27" fmla="*/ 419 h 114"/>
                    <a:gd name="T28" fmla="*/ 188 w 52"/>
                    <a:gd name="T29" fmla="*/ 115 h 114"/>
                    <a:gd name="T30" fmla="*/ 83 w 52"/>
                    <a:gd name="T31" fmla="*/ 21 h 114"/>
                    <a:gd name="T32" fmla="*/ 20 w 52"/>
                    <a:gd name="T33" fmla="*/ 35 h 11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2" h="114">
                      <a:moveTo>
                        <a:pt x="1" y="2"/>
                      </a:move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8" y="11"/>
                        <a:pt x="8" y="11"/>
                        <a:pt x="8" y="11"/>
                      </a:cubicBezTo>
                      <a:cubicBezTo>
                        <a:pt x="15" y="15"/>
                        <a:pt x="22" y="20"/>
                        <a:pt x="26" y="26"/>
                      </a:cubicBezTo>
                      <a:cubicBezTo>
                        <a:pt x="32" y="34"/>
                        <a:pt x="31" y="42"/>
                        <a:pt x="29" y="51"/>
                      </a:cubicBezTo>
                      <a:cubicBezTo>
                        <a:pt x="29" y="55"/>
                        <a:pt x="28" y="59"/>
                        <a:pt x="28" y="64"/>
                      </a:cubicBezTo>
                      <a:cubicBezTo>
                        <a:pt x="28" y="75"/>
                        <a:pt x="33" y="83"/>
                        <a:pt x="38" y="92"/>
                      </a:cubicBezTo>
                      <a:cubicBezTo>
                        <a:pt x="41" y="98"/>
                        <a:pt x="44" y="104"/>
                        <a:pt x="46" y="111"/>
                      </a:cubicBezTo>
                      <a:cubicBezTo>
                        <a:pt x="46" y="113"/>
                        <a:pt x="48" y="114"/>
                        <a:pt x="49" y="113"/>
                      </a:cubicBezTo>
                      <a:cubicBezTo>
                        <a:pt x="51" y="113"/>
                        <a:pt x="52" y="111"/>
                        <a:pt x="52" y="110"/>
                      </a:cubicBezTo>
                      <a:cubicBezTo>
                        <a:pt x="50" y="102"/>
                        <a:pt x="46" y="95"/>
                        <a:pt x="43" y="89"/>
                      </a:cubicBezTo>
                      <a:cubicBezTo>
                        <a:pt x="39" y="81"/>
                        <a:pt x="34" y="73"/>
                        <a:pt x="34" y="64"/>
                      </a:cubicBezTo>
                      <a:cubicBezTo>
                        <a:pt x="34" y="60"/>
                        <a:pt x="35" y="55"/>
                        <a:pt x="35" y="51"/>
                      </a:cubicBezTo>
                      <a:cubicBezTo>
                        <a:pt x="37" y="42"/>
                        <a:pt x="38" y="32"/>
                        <a:pt x="31" y="22"/>
                      </a:cubicBezTo>
                      <a:cubicBezTo>
                        <a:pt x="27" y="16"/>
                        <a:pt x="19" y="11"/>
                        <a:pt x="12" y="6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4" y="0"/>
                        <a:pt x="2" y="1"/>
                        <a:pt x="1" y="2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18" name="Freeform 1112"/>
                <p:cNvSpPr/>
                <p:nvPr/>
              </p:nvSpPr>
              <p:spPr bwMode="auto">
                <a:xfrm>
                  <a:off x="1770" y="2524"/>
                  <a:ext cx="70" cy="237"/>
                </a:xfrm>
                <a:custGeom>
                  <a:avLst/>
                  <a:gdLst>
                    <a:gd name="T0" fmla="*/ 238 w 28"/>
                    <a:gd name="T1" fmla="*/ 21 h 89"/>
                    <a:gd name="T2" fmla="*/ 238 w 28"/>
                    <a:gd name="T3" fmla="*/ 93 h 89"/>
                    <a:gd name="T4" fmla="*/ 158 w 28"/>
                    <a:gd name="T5" fmla="*/ 660 h 89"/>
                    <a:gd name="T6" fmla="*/ 63 w 28"/>
                    <a:gd name="T7" fmla="*/ 908 h 89"/>
                    <a:gd name="T8" fmla="*/ 50 w 28"/>
                    <a:gd name="T9" fmla="*/ 1262 h 89"/>
                    <a:gd name="T10" fmla="*/ 20 w 28"/>
                    <a:gd name="T11" fmla="*/ 1587 h 89"/>
                    <a:gd name="T12" fmla="*/ 50 w 28"/>
                    <a:gd name="T13" fmla="*/ 1659 h 89"/>
                    <a:gd name="T14" fmla="*/ 95 w 28"/>
                    <a:gd name="T15" fmla="*/ 1624 h 89"/>
                    <a:gd name="T16" fmla="*/ 145 w 28"/>
                    <a:gd name="T17" fmla="*/ 1262 h 89"/>
                    <a:gd name="T18" fmla="*/ 158 w 28"/>
                    <a:gd name="T19" fmla="*/ 943 h 89"/>
                    <a:gd name="T20" fmla="*/ 250 w 28"/>
                    <a:gd name="T21" fmla="*/ 716 h 89"/>
                    <a:gd name="T22" fmla="*/ 313 w 28"/>
                    <a:gd name="T23" fmla="*/ 35 h 89"/>
                    <a:gd name="T24" fmla="*/ 238 w 28"/>
                    <a:gd name="T25" fmla="*/ 21 h 8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8" h="89">
                      <a:moveTo>
                        <a:pt x="15" y="1"/>
                      </a:moveTo>
                      <a:cubicBezTo>
                        <a:pt x="14" y="2"/>
                        <a:pt x="14" y="4"/>
                        <a:pt x="15" y="5"/>
                      </a:cubicBezTo>
                      <a:cubicBezTo>
                        <a:pt x="21" y="15"/>
                        <a:pt x="16" y="24"/>
                        <a:pt x="10" y="35"/>
                      </a:cubicBezTo>
                      <a:cubicBezTo>
                        <a:pt x="8" y="39"/>
                        <a:pt x="6" y="44"/>
                        <a:pt x="4" y="48"/>
                      </a:cubicBezTo>
                      <a:cubicBezTo>
                        <a:pt x="3" y="55"/>
                        <a:pt x="3" y="61"/>
                        <a:pt x="3" y="67"/>
                      </a:cubicBezTo>
                      <a:cubicBezTo>
                        <a:pt x="3" y="73"/>
                        <a:pt x="3" y="79"/>
                        <a:pt x="1" y="84"/>
                      </a:cubicBezTo>
                      <a:cubicBezTo>
                        <a:pt x="0" y="86"/>
                        <a:pt x="1" y="88"/>
                        <a:pt x="3" y="88"/>
                      </a:cubicBezTo>
                      <a:cubicBezTo>
                        <a:pt x="4" y="89"/>
                        <a:pt x="6" y="88"/>
                        <a:pt x="6" y="86"/>
                      </a:cubicBezTo>
                      <a:cubicBezTo>
                        <a:pt x="9" y="80"/>
                        <a:pt x="9" y="73"/>
                        <a:pt x="9" y="67"/>
                      </a:cubicBezTo>
                      <a:cubicBezTo>
                        <a:pt x="9" y="61"/>
                        <a:pt x="9" y="55"/>
                        <a:pt x="10" y="50"/>
                      </a:cubicBezTo>
                      <a:cubicBezTo>
                        <a:pt x="11" y="46"/>
                        <a:pt x="13" y="42"/>
                        <a:pt x="16" y="38"/>
                      </a:cubicBezTo>
                      <a:cubicBezTo>
                        <a:pt x="21" y="27"/>
                        <a:pt x="28" y="14"/>
                        <a:pt x="20" y="2"/>
                      </a:cubicBezTo>
                      <a:cubicBezTo>
                        <a:pt x="19" y="0"/>
                        <a:pt x="17" y="0"/>
                        <a:pt x="15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19" name="Freeform 1113"/>
                <p:cNvSpPr/>
                <p:nvPr/>
              </p:nvSpPr>
              <p:spPr bwMode="auto">
                <a:xfrm>
                  <a:off x="1505" y="2561"/>
                  <a:ext cx="65" cy="371"/>
                </a:xfrm>
                <a:custGeom>
                  <a:avLst/>
                  <a:gdLst>
                    <a:gd name="T0" fmla="*/ 175 w 26"/>
                    <a:gd name="T1" fmla="*/ 21 h 139"/>
                    <a:gd name="T2" fmla="*/ 158 w 26"/>
                    <a:gd name="T3" fmla="*/ 93 h 139"/>
                    <a:gd name="T4" fmla="*/ 113 w 26"/>
                    <a:gd name="T5" fmla="*/ 1046 h 139"/>
                    <a:gd name="T6" fmla="*/ 83 w 26"/>
                    <a:gd name="T7" fmla="*/ 2015 h 139"/>
                    <a:gd name="T8" fmla="*/ 125 w 26"/>
                    <a:gd name="T9" fmla="*/ 2586 h 139"/>
                    <a:gd name="T10" fmla="*/ 175 w 26"/>
                    <a:gd name="T11" fmla="*/ 2642 h 139"/>
                    <a:gd name="T12" fmla="*/ 220 w 26"/>
                    <a:gd name="T13" fmla="*/ 2586 h 139"/>
                    <a:gd name="T14" fmla="*/ 175 w 26"/>
                    <a:gd name="T15" fmla="*/ 1994 h 139"/>
                    <a:gd name="T16" fmla="*/ 188 w 26"/>
                    <a:gd name="T17" fmla="*/ 1084 h 139"/>
                    <a:gd name="T18" fmla="*/ 238 w 26"/>
                    <a:gd name="T19" fmla="*/ 35 h 139"/>
                    <a:gd name="T20" fmla="*/ 175 w 26"/>
                    <a:gd name="T21" fmla="*/ 21 h 13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6" h="139">
                      <a:moveTo>
                        <a:pt x="11" y="1"/>
                      </a:moveTo>
                      <a:cubicBezTo>
                        <a:pt x="9" y="2"/>
                        <a:pt x="9" y="4"/>
                        <a:pt x="10" y="5"/>
                      </a:cubicBezTo>
                      <a:cubicBezTo>
                        <a:pt x="19" y="20"/>
                        <a:pt x="13" y="41"/>
                        <a:pt x="7" y="55"/>
                      </a:cubicBezTo>
                      <a:cubicBezTo>
                        <a:pt x="0" y="72"/>
                        <a:pt x="3" y="89"/>
                        <a:pt x="5" y="106"/>
                      </a:cubicBezTo>
                      <a:cubicBezTo>
                        <a:pt x="7" y="115"/>
                        <a:pt x="8" y="126"/>
                        <a:pt x="8" y="136"/>
                      </a:cubicBezTo>
                      <a:cubicBezTo>
                        <a:pt x="8" y="137"/>
                        <a:pt x="9" y="139"/>
                        <a:pt x="11" y="139"/>
                      </a:cubicBezTo>
                      <a:cubicBezTo>
                        <a:pt x="12" y="139"/>
                        <a:pt x="14" y="138"/>
                        <a:pt x="14" y="136"/>
                      </a:cubicBezTo>
                      <a:cubicBezTo>
                        <a:pt x="14" y="125"/>
                        <a:pt x="13" y="115"/>
                        <a:pt x="11" y="105"/>
                      </a:cubicBezTo>
                      <a:cubicBezTo>
                        <a:pt x="9" y="88"/>
                        <a:pt x="6" y="73"/>
                        <a:pt x="12" y="57"/>
                      </a:cubicBezTo>
                      <a:cubicBezTo>
                        <a:pt x="19" y="42"/>
                        <a:pt x="26" y="19"/>
                        <a:pt x="15" y="2"/>
                      </a:cubicBezTo>
                      <a:cubicBezTo>
                        <a:pt x="14" y="1"/>
                        <a:pt x="12" y="0"/>
                        <a:pt x="11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20" name="Freeform 1114"/>
                <p:cNvSpPr/>
                <p:nvPr/>
              </p:nvSpPr>
              <p:spPr bwMode="auto">
                <a:xfrm>
                  <a:off x="1415" y="2598"/>
                  <a:ext cx="63" cy="230"/>
                </a:xfrm>
                <a:custGeom>
                  <a:avLst/>
                  <a:gdLst>
                    <a:gd name="T0" fmla="*/ 272 w 25"/>
                    <a:gd name="T1" fmla="*/ 0 h 86"/>
                    <a:gd name="T2" fmla="*/ 242 w 25"/>
                    <a:gd name="T3" fmla="*/ 78 h 86"/>
                    <a:gd name="T4" fmla="*/ 146 w 25"/>
                    <a:gd name="T5" fmla="*/ 845 h 86"/>
                    <a:gd name="T6" fmla="*/ 50 w 25"/>
                    <a:gd name="T7" fmla="*/ 1610 h 86"/>
                    <a:gd name="T8" fmla="*/ 96 w 25"/>
                    <a:gd name="T9" fmla="*/ 1645 h 86"/>
                    <a:gd name="T10" fmla="*/ 146 w 25"/>
                    <a:gd name="T11" fmla="*/ 1589 h 86"/>
                    <a:gd name="T12" fmla="*/ 242 w 25"/>
                    <a:gd name="T13" fmla="*/ 880 h 86"/>
                    <a:gd name="T14" fmla="*/ 318 w 25"/>
                    <a:gd name="T15" fmla="*/ 35 h 86"/>
                    <a:gd name="T16" fmla="*/ 272 w 25"/>
                    <a:gd name="T17" fmla="*/ 0 h 8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" h="86">
                      <a:moveTo>
                        <a:pt x="17" y="0"/>
                      </a:moveTo>
                      <a:cubicBezTo>
                        <a:pt x="15" y="1"/>
                        <a:pt x="14" y="2"/>
                        <a:pt x="15" y="4"/>
                      </a:cubicBezTo>
                      <a:cubicBezTo>
                        <a:pt x="19" y="17"/>
                        <a:pt x="14" y="30"/>
                        <a:pt x="9" y="44"/>
                      </a:cubicBezTo>
                      <a:cubicBezTo>
                        <a:pt x="5" y="57"/>
                        <a:pt x="0" y="70"/>
                        <a:pt x="3" y="84"/>
                      </a:cubicBezTo>
                      <a:cubicBezTo>
                        <a:pt x="3" y="85"/>
                        <a:pt x="4" y="86"/>
                        <a:pt x="6" y="86"/>
                      </a:cubicBezTo>
                      <a:cubicBezTo>
                        <a:pt x="8" y="86"/>
                        <a:pt x="9" y="84"/>
                        <a:pt x="9" y="83"/>
                      </a:cubicBezTo>
                      <a:cubicBezTo>
                        <a:pt x="6" y="70"/>
                        <a:pt x="11" y="59"/>
                        <a:pt x="15" y="46"/>
                      </a:cubicBezTo>
                      <a:cubicBezTo>
                        <a:pt x="20" y="32"/>
                        <a:pt x="25" y="18"/>
                        <a:pt x="20" y="2"/>
                      </a:cubicBezTo>
                      <a:cubicBezTo>
                        <a:pt x="20" y="1"/>
                        <a:pt x="18" y="0"/>
                        <a:pt x="17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21" name="Freeform 1115"/>
                <p:cNvSpPr/>
                <p:nvPr/>
              </p:nvSpPr>
              <p:spPr bwMode="auto">
                <a:xfrm>
                  <a:off x="1253" y="2574"/>
                  <a:ext cx="90" cy="299"/>
                </a:xfrm>
                <a:custGeom>
                  <a:avLst/>
                  <a:gdLst>
                    <a:gd name="T0" fmla="*/ 500 w 36"/>
                    <a:gd name="T1" fmla="*/ 0 h 112"/>
                    <a:gd name="T2" fmla="*/ 458 w 36"/>
                    <a:gd name="T3" fmla="*/ 56 h 112"/>
                    <a:gd name="T4" fmla="*/ 283 w 36"/>
                    <a:gd name="T5" fmla="*/ 550 h 112"/>
                    <a:gd name="T6" fmla="*/ 125 w 36"/>
                    <a:gd name="T7" fmla="*/ 892 h 112"/>
                    <a:gd name="T8" fmla="*/ 250 w 36"/>
                    <a:gd name="T9" fmla="*/ 2096 h 112"/>
                    <a:gd name="T10" fmla="*/ 313 w 36"/>
                    <a:gd name="T11" fmla="*/ 2109 h 112"/>
                    <a:gd name="T12" fmla="*/ 333 w 36"/>
                    <a:gd name="T13" fmla="*/ 2018 h 112"/>
                    <a:gd name="T14" fmla="*/ 220 w 36"/>
                    <a:gd name="T15" fmla="*/ 934 h 112"/>
                    <a:gd name="T16" fmla="*/ 363 w 36"/>
                    <a:gd name="T17" fmla="*/ 627 h 112"/>
                    <a:gd name="T18" fmla="*/ 550 w 36"/>
                    <a:gd name="T19" fmla="*/ 35 h 112"/>
                    <a:gd name="T20" fmla="*/ 500 w 36"/>
                    <a:gd name="T21" fmla="*/ 0 h 11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6" h="112">
                      <a:moveTo>
                        <a:pt x="32" y="0"/>
                      </a:moveTo>
                      <a:cubicBezTo>
                        <a:pt x="30" y="0"/>
                        <a:pt x="29" y="1"/>
                        <a:pt x="29" y="3"/>
                      </a:cubicBezTo>
                      <a:cubicBezTo>
                        <a:pt x="30" y="13"/>
                        <a:pt x="24" y="21"/>
                        <a:pt x="18" y="29"/>
                      </a:cubicBezTo>
                      <a:cubicBezTo>
                        <a:pt x="14" y="35"/>
                        <a:pt x="10" y="41"/>
                        <a:pt x="8" y="47"/>
                      </a:cubicBezTo>
                      <a:cubicBezTo>
                        <a:pt x="0" y="69"/>
                        <a:pt x="3" y="92"/>
                        <a:pt x="16" y="110"/>
                      </a:cubicBezTo>
                      <a:cubicBezTo>
                        <a:pt x="17" y="111"/>
                        <a:pt x="19" y="112"/>
                        <a:pt x="20" y="111"/>
                      </a:cubicBezTo>
                      <a:cubicBezTo>
                        <a:pt x="22" y="110"/>
                        <a:pt x="22" y="108"/>
                        <a:pt x="21" y="106"/>
                      </a:cubicBezTo>
                      <a:cubicBezTo>
                        <a:pt x="9" y="90"/>
                        <a:pt x="6" y="69"/>
                        <a:pt x="14" y="49"/>
                      </a:cubicBezTo>
                      <a:cubicBezTo>
                        <a:pt x="16" y="43"/>
                        <a:pt x="19" y="38"/>
                        <a:pt x="23" y="33"/>
                      </a:cubicBezTo>
                      <a:cubicBezTo>
                        <a:pt x="29" y="24"/>
                        <a:pt x="36" y="14"/>
                        <a:pt x="35" y="2"/>
                      </a:cubicBezTo>
                      <a:cubicBezTo>
                        <a:pt x="35" y="1"/>
                        <a:pt x="33" y="0"/>
                        <a:pt x="32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22" name="Freeform 1116"/>
                <p:cNvSpPr/>
                <p:nvPr/>
              </p:nvSpPr>
              <p:spPr bwMode="auto">
                <a:xfrm>
                  <a:off x="1370" y="2646"/>
                  <a:ext cx="25" cy="75"/>
                </a:xfrm>
                <a:custGeom>
                  <a:avLst/>
                  <a:gdLst>
                    <a:gd name="T0" fmla="*/ 63 w 10"/>
                    <a:gd name="T1" fmla="*/ 0 h 28"/>
                    <a:gd name="T2" fmla="*/ 50 w 10"/>
                    <a:gd name="T3" fmla="*/ 193 h 28"/>
                    <a:gd name="T4" fmla="*/ 20 w 10"/>
                    <a:gd name="T5" fmla="*/ 458 h 28"/>
                    <a:gd name="T6" fmla="*/ 50 w 10"/>
                    <a:gd name="T7" fmla="*/ 538 h 28"/>
                    <a:gd name="T8" fmla="*/ 95 w 10"/>
                    <a:gd name="T9" fmla="*/ 504 h 28"/>
                    <a:gd name="T10" fmla="*/ 145 w 10"/>
                    <a:gd name="T11" fmla="*/ 209 h 28"/>
                    <a:gd name="T12" fmla="*/ 158 w 10"/>
                    <a:gd name="T13" fmla="*/ 0 h 28"/>
                    <a:gd name="T14" fmla="*/ 63 w 10"/>
                    <a:gd name="T15" fmla="*/ 0 h 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" h="28">
                      <a:moveTo>
                        <a:pt x="4" y="0"/>
                      </a:moveTo>
                      <a:cubicBezTo>
                        <a:pt x="3" y="10"/>
                        <a:pt x="3" y="10"/>
                        <a:pt x="3" y="10"/>
                      </a:cubicBezTo>
                      <a:cubicBezTo>
                        <a:pt x="2" y="15"/>
                        <a:pt x="2" y="20"/>
                        <a:pt x="1" y="24"/>
                      </a:cubicBezTo>
                      <a:cubicBezTo>
                        <a:pt x="0" y="26"/>
                        <a:pt x="1" y="28"/>
                        <a:pt x="3" y="28"/>
                      </a:cubicBezTo>
                      <a:cubicBezTo>
                        <a:pt x="4" y="28"/>
                        <a:pt x="6" y="27"/>
                        <a:pt x="6" y="26"/>
                      </a:cubicBezTo>
                      <a:cubicBezTo>
                        <a:pt x="8" y="21"/>
                        <a:pt x="8" y="16"/>
                        <a:pt x="9" y="11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8" y="0"/>
                        <a:pt x="6" y="0"/>
                        <a:pt x="4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23" name="Freeform 1117"/>
                <p:cNvSpPr/>
                <p:nvPr/>
              </p:nvSpPr>
              <p:spPr bwMode="auto">
                <a:xfrm>
                  <a:off x="2245" y="2484"/>
                  <a:ext cx="103" cy="130"/>
                </a:xfrm>
                <a:custGeom>
                  <a:avLst/>
                  <a:gdLst>
                    <a:gd name="T0" fmla="*/ 600 w 41"/>
                    <a:gd name="T1" fmla="*/ 711 h 49"/>
                    <a:gd name="T2" fmla="*/ 379 w 41"/>
                    <a:gd name="T3" fmla="*/ 226 h 49"/>
                    <a:gd name="T4" fmla="*/ 239 w 41"/>
                    <a:gd name="T5" fmla="*/ 133 h 49"/>
                    <a:gd name="T6" fmla="*/ 83 w 41"/>
                    <a:gd name="T7" fmla="*/ 0 h 49"/>
                    <a:gd name="T8" fmla="*/ 83 w 41"/>
                    <a:gd name="T9" fmla="*/ 0 h 49"/>
                    <a:gd name="T10" fmla="*/ 0 w 41"/>
                    <a:gd name="T11" fmla="*/ 56 h 49"/>
                    <a:gd name="T12" fmla="*/ 0 w 41"/>
                    <a:gd name="T13" fmla="*/ 77 h 49"/>
                    <a:gd name="T14" fmla="*/ 188 w 41"/>
                    <a:gd name="T15" fmla="*/ 226 h 49"/>
                    <a:gd name="T16" fmla="*/ 317 w 41"/>
                    <a:gd name="T17" fmla="*/ 294 h 49"/>
                    <a:gd name="T18" fmla="*/ 505 w 41"/>
                    <a:gd name="T19" fmla="*/ 746 h 49"/>
                    <a:gd name="T20" fmla="*/ 555 w 41"/>
                    <a:gd name="T21" fmla="*/ 881 h 49"/>
                    <a:gd name="T22" fmla="*/ 618 w 41"/>
                    <a:gd name="T23" fmla="*/ 915 h 49"/>
                    <a:gd name="T24" fmla="*/ 631 w 41"/>
                    <a:gd name="T25" fmla="*/ 838 h 49"/>
                    <a:gd name="T26" fmla="*/ 600 w 41"/>
                    <a:gd name="T27" fmla="*/ 711 h 4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41" h="49">
                      <a:moveTo>
                        <a:pt x="38" y="38"/>
                      </a:moveTo>
                      <a:cubicBezTo>
                        <a:pt x="35" y="28"/>
                        <a:pt x="32" y="18"/>
                        <a:pt x="24" y="12"/>
                      </a:cubicBezTo>
                      <a:cubicBezTo>
                        <a:pt x="21" y="9"/>
                        <a:pt x="18" y="8"/>
                        <a:pt x="15" y="7"/>
                      </a:cubicBezTo>
                      <a:cubicBezTo>
                        <a:pt x="11" y="5"/>
                        <a:pt x="8" y="4"/>
                        <a:pt x="5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3" y="1"/>
                        <a:pt x="2" y="2"/>
                        <a:pt x="0" y="3"/>
                      </a:cubicBezTo>
                      <a:cubicBezTo>
                        <a:pt x="0" y="3"/>
                        <a:pt x="0" y="4"/>
                        <a:pt x="0" y="4"/>
                      </a:cubicBezTo>
                      <a:cubicBezTo>
                        <a:pt x="4" y="9"/>
                        <a:pt x="8" y="11"/>
                        <a:pt x="12" y="12"/>
                      </a:cubicBezTo>
                      <a:cubicBezTo>
                        <a:pt x="15" y="13"/>
                        <a:pt x="18" y="14"/>
                        <a:pt x="20" y="16"/>
                      </a:cubicBezTo>
                      <a:cubicBezTo>
                        <a:pt x="27" y="22"/>
                        <a:pt x="29" y="30"/>
                        <a:pt x="32" y="40"/>
                      </a:cubicBezTo>
                      <a:cubicBezTo>
                        <a:pt x="35" y="47"/>
                        <a:pt x="35" y="47"/>
                        <a:pt x="35" y="47"/>
                      </a:cubicBezTo>
                      <a:cubicBezTo>
                        <a:pt x="35" y="49"/>
                        <a:pt x="37" y="49"/>
                        <a:pt x="39" y="49"/>
                      </a:cubicBezTo>
                      <a:cubicBezTo>
                        <a:pt x="40" y="48"/>
                        <a:pt x="41" y="47"/>
                        <a:pt x="40" y="45"/>
                      </a:cubicBezTo>
                      <a:lnTo>
                        <a:pt x="38" y="38"/>
                      </a:ln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24" name="Freeform 1118"/>
                <p:cNvSpPr/>
                <p:nvPr/>
              </p:nvSpPr>
              <p:spPr bwMode="auto">
                <a:xfrm>
                  <a:off x="2258" y="2342"/>
                  <a:ext cx="210" cy="206"/>
                </a:xfrm>
                <a:custGeom>
                  <a:avLst/>
                  <a:gdLst>
                    <a:gd name="T0" fmla="*/ 33 w 84"/>
                    <a:gd name="T1" fmla="*/ 0 h 77"/>
                    <a:gd name="T2" fmla="*/ 20 w 84"/>
                    <a:gd name="T3" fmla="*/ 94 h 77"/>
                    <a:gd name="T4" fmla="*/ 488 w 84"/>
                    <a:gd name="T5" fmla="*/ 516 h 77"/>
                    <a:gd name="T6" fmla="*/ 738 w 84"/>
                    <a:gd name="T7" fmla="*/ 688 h 77"/>
                    <a:gd name="T8" fmla="*/ 1220 w 84"/>
                    <a:gd name="T9" fmla="*/ 1418 h 77"/>
                    <a:gd name="T10" fmla="*/ 1270 w 84"/>
                    <a:gd name="T11" fmla="*/ 1474 h 77"/>
                    <a:gd name="T12" fmla="*/ 1313 w 84"/>
                    <a:gd name="T13" fmla="*/ 1397 h 77"/>
                    <a:gd name="T14" fmla="*/ 783 w 84"/>
                    <a:gd name="T15" fmla="*/ 594 h 77"/>
                    <a:gd name="T16" fmla="*/ 533 w 84"/>
                    <a:gd name="T17" fmla="*/ 423 h 77"/>
                    <a:gd name="T18" fmla="*/ 95 w 84"/>
                    <a:gd name="T19" fmla="*/ 35 h 77"/>
                    <a:gd name="T20" fmla="*/ 33 w 84"/>
                    <a:gd name="T21" fmla="*/ 0 h 7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4" h="77">
                      <a:moveTo>
                        <a:pt x="2" y="0"/>
                      </a:moveTo>
                      <a:cubicBezTo>
                        <a:pt x="0" y="1"/>
                        <a:pt x="0" y="3"/>
                        <a:pt x="1" y="5"/>
                      </a:cubicBezTo>
                      <a:cubicBezTo>
                        <a:pt x="7" y="15"/>
                        <a:pt x="19" y="22"/>
                        <a:pt x="31" y="27"/>
                      </a:cubicBezTo>
                      <a:cubicBezTo>
                        <a:pt x="37" y="30"/>
                        <a:pt x="42" y="33"/>
                        <a:pt x="47" y="36"/>
                      </a:cubicBezTo>
                      <a:cubicBezTo>
                        <a:pt x="61" y="46"/>
                        <a:pt x="74" y="56"/>
                        <a:pt x="78" y="74"/>
                      </a:cubicBezTo>
                      <a:cubicBezTo>
                        <a:pt x="78" y="76"/>
                        <a:pt x="80" y="77"/>
                        <a:pt x="81" y="77"/>
                      </a:cubicBezTo>
                      <a:cubicBezTo>
                        <a:pt x="83" y="76"/>
                        <a:pt x="84" y="75"/>
                        <a:pt x="84" y="73"/>
                      </a:cubicBezTo>
                      <a:cubicBezTo>
                        <a:pt x="79" y="53"/>
                        <a:pt x="65" y="41"/>
                        <a:pt x="50" y="31"/>
                      </a:cubicBezTo>
                      <a:cubicBezTo>
                        <a:pt x="45" y="28"/>
                        <a:pt x="40" y="25"/>
                        <a:pt x="34" y="22"/>
                      </a:cubicBezTo>
                      <a:cubicBezTo>
                        <a:pt x="23" y="17"/>
                        <a:pt x="11" y="11"/>
                        <a:pt x="6" y="2"/>
                      </a:cubicBezTo>
                      <a:cubicBezTo>
                        <a:pt x="5" y="0"/>
                        <a:pt x="3" y="0"/>
                        <a:pt x="2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25" name="Freeform 1119"/>
                <p:cNvSpPr/>
                <p:nvPr/>
              </p:nvSpPr>
              <p:spPr bwMode="auto">
                <a:xfrm>
                  <a:off x="2425" y="1969"/>
                  <a:ext cx="283" cy="53"/>
                </a:xfrm>
                <a:custGeom>
                  <a:avLst/>
                  <a:gdLst>
                    <a:gd name="T0" fmla="*/ 20 w 113"/>
                    <a:gd name="T1" fmla="*/ 21 h 20"/>
                    <a:gd name="T2" fmla="*/ 20 w 113"/>
                    <a:gd name="T3" fmla="*/ 90 h 20"/>
                    <a:gd name="T4" fmla="*/ 596 w 113"/>
                    <a:gd name="T5" fmla="*/ 191 h 20"/>
                    <a:gd name="T6" fmla="*/ 784 w 113"/>
                    <a:gd name="T7" fmla="*/ 148 h 20"/>
                    <a:gd name="T8" fmla="*/ 1397 w 113"/>
                    <a:gd name="T9" fmla="*/ 260 h 20"/>
                    <a:gd name="T10" fmla="*/ 1713 w 113"/>
                    <a:gd name="T11" fmla="*/ 352 h 20"/>
                    <a:gd name="T12" fmla="*/ 1776 w 113"/>
                    <a:gd name="T13" fmla="*/ 315 h 20"/>
                    <a:gd name="T14" fmla="*/ 1726 w 113"/>
                    <a:gd name="T15" fmla="*/ 260 h 20"/>
                    <a:gd name="T16" fmla="*/ 1430 w 113"/>
                    <a:gd name="T17" fmla="*/ 148 h 20"/>
                    <a:gd name="T18" fmla="*/ 771 w 113"/>
                    <a:gd name="T19" fmla="*/ 34 h 20"/>
                    <a:gd name="T20" fmla="*/ 584 w 113"/>
                    <a:gd name="T21" fmla="*/ 77 h 20"/>
                    <a:gd name="T22" fmla="*/ 83 w 113"/>
                    <a:gd name="T23" fmla="*/ 21 h 20"/>
                    <a:gd name="T24" fmla="*/ 20 w 113"/>
                    <a:gd name="T25" fmla="*/ 21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13" h="20">
                      <a:moveTo>
                        <a:pt x="1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11" y="17"/>
                        <a:pt x="26" y="13"/>
                        <a:pt x="38" y="10"/>
                      </a:cubicBezTo>
                      <a:cubicBezTo>
                        <a:pt x="50" y="8"/>
                        <a:pt x="50" y="8"/>
                        <a:pt x="50" y="8"/>
                      </a:cubicBezTo>
                      <a:cubicBezTo>
                        <a:pt x="62" y="6"/>
                        <a:pt x="76" y="10"/>
                        <a:pt x="89" y="14"/>
                      </a:cubicBezTo>
                      <a:cubicBezTo>
                        <a:pt x="96" y="16"/>
                        <a:pt x="102" y="18"/>
                        <a:pt x="109" y="19"/>
                      </a:cubicBezTo>
                      <a:cubicBezTo>
                        <a:pt x="111" y="20"/>
                        <a:pt x="112" y="19"/>
                        <a:pt x="113" y="17"/>
                      </a:cubicBezTo>
                      <a:cubicBezTo>
                        <a:pt x="113" y="15"/>
                        <a:pt x="112" y="14"/>
                        <a:pt x="110" y="14"/>
                      </a:cubicBezTo>
                      <a:cubicBezTo>
                        <a:pt x="104" y="12"/>
                        <a:pt x="97" y="10"/>
                        <a:pt x="91" y="8"/>
                      </a:cubicBezTo>
                      <a:cubicBezTo>
                        <a:pt x="77" y="4"/>
                        <a:pt x="63" y="0"/>
                        <a:pt x="49" y="2"/>
                      </a:cubicBezTo>
                      <a:cubicBezTo>
                        <a:pt x="37" y="4"/>
                        <a:pt x="37" y="4"/>
                        <a:pt x="37" y="4"/>
                      </a:cubicBezTo>
                      <a:cubicBezTo>
                        <a:pt x="25" y="7"/>
                        <a:pt x="13" y="10"/>
                        <a:pt x="5" y="1"/>
                      </a:cubicBezTo>
                      <a:cubicBezTo>
                        <a:pt x="4" y="0"/>
                        <a:pt x="2" y="0"/>
                        <a:pt x="1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26" name="Freeform 1120"/>
                <p:cNvSpPr/>
                <p:nvPr/>
              </p:nvSpPr>
              <p:spPr bwMode="auto">
                <a:xfrm>
                  <a:off x="2485" y="1801"/>
                  <a:ext cx="135" cy="32"/>
                </a:xfrm>
                <a:custGeom>
                  <a:avLst/>
                  <a:gdLst>
                    <a:gd name="T0" fmla="*/ 800 w 54"/>
                    <a:gd name="T1" fmla="*/ 56 h 12"/>
                    <a:gd name="T2" fmla="*/ 625 w 54"/>
                    <a:gd name="T3" fmla="*/ 35 h 12"/>
                    <a:gd name="T4" fmla="*/ 395 w 54"/>
                    <a:gd name="T5" fmla="*/ 0 h 12"/>
                    <a:gd name="T6" fmla="*/ 220 w 54"/>
                    <a:gd name="T7" fmla="*/ 56 h 12"/>
                    <a:gd name="T8" fmla="*/ 33 w 54"/>
                    <a:gd name="T9" fmla="*/ 115 h 12"/>
                    <a:gd name="T10" fmla="*/ 0 w 54"/>
                    <a:gd name="T11" fmla="*/ 115 h 12"/>
                    <a:gd name="T12" fmla="*/ 33 w 54"/>
                    <a:gd name="T13" fmla="*/ 227 h 12"/>
                    <a:gd name="T14" fmla="*/ 250 w 54"/>
                    <a:gd name="T15" fmla="*/ 171 h 12"/>
                    <a:gd name="T16" fmla="*/ 408 w 54"/>
                    <a:gd name="T17" fmla="*/ 115 h 12"/>
                    <a:gd name="T18" fmla="*/ 613 w 54"/>
                    <a:gd name="T19" fmla="*/ 149 h 12"/>
                    <a:gd name="T20" fmla="*/ 800 w 54"/>
                    <a:gd name="T21" fmla="*/ 171 h 12"/>
                    <a:gd name="T22" fmla="*/ 845 w 54"/>
                    <a:gd name="T23" fmla="*/ 115 h 12"/>
                    <a:gd name="T24" fmla="*/ 800 w 54"/>
                    <a:gd name="T25" fmla="*/ 56 h 1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4" h="12">
                      <a:moveTo>
                        <a:pt x="51" y="3"/>
                      </a:moveTo>
                      <a:cubicBezTo>
                        <a:pt x="47" y="3"/>
                        <a:pt x="44" y="2"/>
                        <a:pt x="40" y="2"/>
                      </a:cubicBezTo>
                      <a:cubicBezTo>
                        <a:pt x="35" y="1"/>
                        <a:pt x="30" y="0"/>
                        <a:pt x="25" y="0"/>
                      </a:cubicBezTo>
                      <a:cubicBezTo>
                        <a:pt x="21" y="1"/>
                        <a:pt x="18" y="2"/>
                        <a:pt x="14" y="3"/>
                      </a:cubicBezTo>
                      <a:cubicBezTo>
                        <a:pt x="10" y="5"/>
                        <a:pt x="6" y="6"/>
                        <a:pt x="2" y="6"/>
                      </a:cubicBezTo>
                      <a:cubicBezTo>
                        <a:pt x="1" y="6"/>
                        <a:pt x="1" y="6"/>
                        <a:pt x="0" y="6"/>
                      </a:cubicBezTo>
                      <a:cubicBezTo>
                        <a:pt x="1" y="8"/>
                        <a:pt x="1" y="10"/>
                        <a:pt x="2" y="12"/>
                      </a:cubicBezTo>
                      <a:cubicBezTo>
                        <a:pt x="7" y="12"/>
                        <a:pt x="12" y="11"/>
                        <a:pt x="16" y="9"/>
                      </a:cubicBezTo>
                      <a:cubicBezTo>
                        <a:pt x="19" y="8"/>
                        <a:pt x="23" y="7"/>
                        <a:pt x="26" y="6"/>
                      </a:cubicBezTo>
                      <a:cubicBezTo>
                        <a:pt x="30" y="6"/>
                        <a:pt x="34" y="7"/>
                        <a:pt x="39" y="8"/>
                      </a:cubicBezTo>
                      <a:cubicBezTo>
                        <a:pt x="42" y="8"/>
                        <a:pt x="46" y="9"/>
                        <a:pt x="51" y="9"/>
                      </a:cubicBezTo>
                      <a:cubicBezTo>
                        <a:pt x="53" y="9"/>
                        <a:pt x="54" y="8"/>
                        <a:pt x="54" y="6"/>
                      </a:cubicBezTo>
                      <a:cubicBezTo>
                        <a:pt x="54" y="4"/>
                        <a:pt x="53" y="3"/>
                        <a:pt x="51" y="3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27" name="Freeform 1121"/>
                <p:cNvSpPr/>
                <p:nvPr/>
              </p:nvSpPr>
              <p:spPr bwMode="auto">
                <a:xfrm>
                  <a:off x="2415" y="2132"/>
                  <a:ext cx="208" cy="200"/>
                </a:xfrm>
                <a:custGeom>
                  <a:avLst/>
                  <a:gdLst>
                    <a:gd name="T0" fmla="*/ 33 w 83"/>
                    <a:gd name="T1" fmla="*/ 21 h 75"/>
                    <a:gd name="T2" fmla="*/ 0 w 83"/>
                    <a:gd name="T3" fmla="*/ 77 h 75"/>
                    <a:gd name="T4" fmla="*/ 471 w 83"/>
                    <a:gd name="T5" fmla="*/ 648 h 75"/>
                    <a:gd name="T6" fmla="*/ 629 w 83"/>
                    <a:gd name="T7" fmla="*/ 760 h 75"/>
                    <a:gd name="T8" fmla="*/ 1213 w 83"/>
                    <a:gd name="T9" fmla="*/ 1365 h 75"/>
                    <a:gd name="T10" fmla="*/ 1276 w 83"/>
                    <a:gd name="T11" fmla="*/ 1400 h 75"/>
                    <a:gd name="T12" fmla="*/ 1306 w 83"/>
                    <a:gd name="T13" fmla="*/ 1344 h 75"/>
                    <a:gd name="T14" fmla="*/ 679 w 83"/>
                    <a:gd name="T15" fmla="*/ 648 h 75"/>
                    <a:gd name="T16" fmla="*/ 521 w 83"/>
                    <a:gd name="T17" fmla="*/ 547 h 75"/>
                    <a:gd name="T18" fmla="*/ 95 w 83"/>
                    <a:gd name="T19" fmla="*/ 56 h 75"/>
                    <a:gd name="T20" fmla="*/ 33 w 83"/>
                    <a:gd name="T21" fmla="*/ 21 h 7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3" h="75">
                      <a:moveTo>
                        <a:pt x="2" y="1"/>
                      </a:moveTo>
                      <a:cubicBezTo>
                        <a:pt x="0" y="1"/>
                        <a:pt x="0" y="3"/>
                        <a:pt x="0" y="4"/>
                      </a:cubicBezTo>
                      <a:cubicBezTo>
                        <a:pt x="5" y="22"/>
                        <a:pt x="18" y="28"/>
                        <a:pt x="30" y="34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50" y="45"/>
                        <a:pt x="75" y="60"/>
                        <a:pt x="77" y="72"/>
                      </a:cubicBezTo>
                      <a:cubicBezTo>
                        <a:pt x="78" y="74"/>
                        <a:pt x="79" y="75"/>
                        <a:pt x="81" y="74"/>
                      </a:cubicBezTo>
                      <a:cubicBezTo>
                        <a:pt x="82" y="74"/>
                        <a:pt x="83" y="73"/>
                        <a:pt x="83" y="71"/>
                      </a:cubicBezTo>
                      <a:cubicBezTo>
                        <a:pt x="81" y="58"/>
                        <a:pt x="62" y="45"/>
                        <a:pt x="43" y="34"/>
                      </a:cubicBezTo>
                      <a:cubicBezTo>
                        <a:pt x="43" y="34"/>
                        <a:pt x="33" y="29"/>
                        <a:pt x="33" y="29"/>
                      </a:cubicBezTo>
                      <a:cubicBezTo>
                        <a:pt x="20" y="23"/>
                        <a:pt x="10" y="17"/>
                        <a:pt x="6" y="3"/>
                      </a:cubicBezTo>
                      <a:cubicBezTo>
                        <a:pt x="5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28" name="Freeform 1122"/>
                <p:cNvSpPr/>
                <p:nvPr/>
              </p:nvSpPr>
              <p:spPr bwMode="auto">
                <a:xfrm>
                  <a:off x="2358" y="2292"/>
                  <a:ext cx="160" cy="170"/>
                </a:xfrm>
                <a:custGeom>
                  <a:avLst/>
                  <a:gdLst>
                    <a:gd name="T0" fmla="*/ 50 w 64"/>
                    <a:gd name="T1" fmla="*/ 0 h 64"/>
                    <a:gd name="T2" fmla="*/ 0 w 64"/>
                    <a:gd name="T3" fmla="*/ 77 h 64"/>
                    <a:gd name="T4" fmla="*/ 533 w 64"/>
                    <a:gd name="T5" fmla="*/ 677 h 64"/>
                    <a:gd name="T6" fmla="*/ 550 w 64"/>
                    <a:gd name="T7" fmla="*/ 677 h 64"/>
                    <a:gd name="T8" fmla="*/ 908 w 64"/>
                    <a:gd name="T9" fmla="*/ 1142 h 64"/>
                    <a:gd name="T10" fmla="*/ 958 w 64"/>
                    <a:gd name="T11" fmla="*/ 1201 h 64"/>
                    <a:gd name="T12" fmla="*/ 988 w 64"/>
                    <a:gd name="T13" fmla="*/ 1121 h 64"/>
                    <a:gd name="T14" fmla="*/ 595 w 64"/>
                    <a:gd name="T15" fmla="*/ 579 h 64"/>
                    <a:gd name="T16" fmla="*/ 563 w 64"/>
                    <a:gd name="T17" fmla="*/ 566 h 64"/>
                    <a:gd name="T18" fmla="*/ 95 w 64"/>
                    <a:gd name="T19" fmla="*/ 56 h 64"/>
                    <a:gd name="T20" fmla="*/ 50 w 64"/>
                    <a:gd name="T21" fmla="*/ 0 h 6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4" h="64">
                      <a:moveTo>
                        <a:pt x="3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3" y="19"/>
                        <a:pt x="21" y="29"/>
                        <a:pt x="34" y="36"/>
                      </a:cubicBezTo>
                      <a:cubicBezTo>
                        <a:pt x="35" y="36"/>
                        <a:pt x="35" y="36"/>
                        <a:pt x="35" y="36"/>
                      </a:cubicBezTo>
                      <a:cubicBezTo>
                        <a:pt x="51" y="45"/>
                        <a:pt x="54" y="47"/>
                        <a:pt x="58" y="61"/>
                      </a:cubicBezTo>
                      <a:cubicBezTo>
                        <a:pt x="58" y="63"/>
                        <a:pt x="60" y="64"/>
                        <a:pt x="61" y="64"/>
                      </a:cubicBezTo>
                      <a:cubicBezTo>
                        <a:pt x="63" y="63"/>
                        <a:pt x="64" y="62"/>
                        <a:pt x="63" y="60"/>
                      </a:cubicBezTo>
                      <a:cubicBezTo>
                        <a:pt x="60" y="43"/>
                        <a:pt x="54" y="40"/>
                        <a:pt x="38" y="31"/>
                      </a:cubicBezTo>
                      <a:cubicBezTo>
                        <a:pt x="36" y="30"/>
                        <a:pt x="36" y="30"/>
                        <a:pt x="36" y="30"/>
                      </a:cubicBezTo>
                      <a:cubicBezTo>
                        <a:pt x="25" y="24"/>
                        <a:pt x="8" y="15"/>
                        <a:pt x="6" y="3"/>
                      </a:cubicBezTo>
                      <a:cubicBezTo>
                        <a:pt x="6" y="1"/>
                        <a:pt x="4" y="0"/>
                        <a:pt x="3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29" name="Freeform 1123"/>
                <p:cNvSpPr/>
                <p:nvPr/>
              </p:nvSpPr>
              <p:spPr bwMode="auto">
                <a:xfrm>
                  <a:off x="1135" y="1537"/>
                  <a:ext cx="88" cy="208"/>
                </a:xfrm>
                <a:custGeom>
                  <a:avLst/>
                  <a:gdLst>
                    <a:gd name="T0" fmla="*/ 33 w 35"/>
                    <a:gd name="T1" fmla="*/ 419 h 78"/>
                    <a:gd name="T2" fmla="*/ 176 w 35"/>
                    <a:gd name="T3" fmla="*/ 989 h 78"/>
                    <a:gd name="T4" fmla="*/ 272 w 35"/>
                    <a:gd name="T5" fmla="*/ 1117 h 78"/>
                    <a:gd name="T6" fmla="*/ 463 w 35"/>
                    <a:gd name="T7" fmla="*/ 1459 h 78"/>
                    <a:gd name="T8" fmla="*/ 493 w 35"/>
                    <a:gd name="T9" fmla="*/ 1480 h 78"/>
                    <a:gd name="T10" fmla="*/ 556 w 35"/>
                    <a:gd name="T11" fmla="*/ 1443 h 78"/>
                    <a:gd name="T12" fmla="*/ 556 w 35"/>
                    <a:gd name="T13" fmla="*/ 1421 h 78"/>
                    <a:gd name="T14" fmla="*/ 347 w 35"/>
                    <a:gd name="T15" fmla="*/ 1045 h 78"/>
                    <a:gd name="T16" fmla="*/ 241 w 35"/>
                    <a:gd name="T17" fmla="*/ 909 h 78"/>
                    <a:gd name="T18" fmla="*/ 126 w 35"/>
                    <a:gd name="T19" fmla="*/ 397 h 78"/>
                    <a:gd name="T20" fmla="*/ 96 w 35"/>
                    <a:gd name="T21" fmla="*/ 56 h 78"/>
                    <a:gd name="T22" fmla="*/ 33 w 35"/>
                    <a:gd name="T23" fmla="*/ 21 h 78"/>
                    <a:gd name="T24" fmla="*/ 0 w 35"/>
                    <a:gd name="T25" fmla="*/ 77 h 78"/>
                    <a:gd name="T26" fmla="*/ 33 w 35"/>
                    <a:gd name="T27" fmla="*/ 419 h 7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35" h="78">
                      <a:moveTo>
                        <a:pt x="2" y="22"/>
                      </a:moveTo>
                      <a:cubicBezTo>
                        <a:pt x="2" y="31"/>
                        <a:pt x="2" y="42"/>
                        <a:pt x="11" y="52"/>
                      </a:cubicBezTo>
                      <a:cubicBezTo>
                        <a:pt x="17" y="59"/>
                        <a:pt x="17" y="59"/>
                        <a:pt x="17" y="59"/>
                      </a:cubicBezTo>
                      <a:cubicBezTo>
                        <a:pt x="22" y="65"/>
                        <a:pt x="27" y="70"/>
                        <a:pt x="29" y="77"/>
                      </a:cubicBezTo>
                      <a:cubicBezTo>
                        <a:pt x="30" y="78"/>
                        <a:pt x="30" y="78"/>
                        <a:pt x="31" y="78"/>
                      </a:cubicBezTo>
                      <a:cubicBezTo>
                        <a:pt x="32" y="77"/>
                        <a:pt x="34" y="77"/>
                        <a:pt x="35" y="76"/>
                      </a:cubicBezTo>
                      <a:cubicBezTo>
                        <a:pt x="35" y="75"/>
                        <a:pt x="35" y="75"/>
                        <a:pt x="35" y="75"/>
                      </a:cubicBezTo>
                      <a:cubicBezTo>
                        <a:pt x="32" y="67"/>
                        <a:pt x="27" y="61"/>
                        <a:pt x="22" y="55"/>
                      </a:cubicBezTo>
                      <a:cubicBezTo>
                        <a:pt x="15" y="48"/>
                        <a:pt x="15" y="48"/>
                        <a:pt x="15" y="48"/>
                      </a:cubicBezTo>
                      <a:cubicBezTo>
                        <a:pt x="8" y="40"/>
                        <a:pt x="8" y="31"/>
                        <a:pt x="8" y="21"/>
                      </a:cubicBezTo>
                      <a:cubicBezTo>
                        <a:pt x="8" y="16"/>
                        <a:pt x="7" y="10"/>
                        <a:pt x="6" y="3"/>
                      </a:cubicBezTo>
                      <a:cubicBezTo>
                        <a:pt x="5" y="1"/>
                        <a:pt x="4" y="0"/>
                        <a:pt x="2" y="1"/>
                      </a:cubicBezTo>
                      <a:cubicBezTo>
                        <a:pt x="1" y="1"/>
                        <a:pt x="0" y="3"/>
                        <a:pt x="0" y="4"/>
                      </a:cubicBezTo>
                      <a:cubicBezTo>
                        <a:pt x="1" y="10"/>
                        <a:pt x="2" y="16"/>
                        <a:pt x="2" y="22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30" name="Freeform 1124"/>
                <p:cNvSpPr/>
                <p:nvPr/>
              </p:nvSpPr>
              <p:spPr bwMode="auto">
                <a:xfrm>
                  <a:off x="1210" y="1537"/>
                  <a:ext cx="110" cy="240"/>
                </a:xfrm>
                <a:custGeom>
                  <a:avLst/>
                  <a:gdLst>
                    <a:gd name="T0" fmla="*/ 33 w 44"/>
                    <a:gd name="T1" fmla="*/ 21 h 90"/>
                    <a:gd name="T2" fmla="*/ 20 w 44"/>
                    <a:gd name="T3" fmla="*/ 93 h 90"/>
                    <a:gd name="T4" fmla="*/ 208 w 44"/>
                    <a:gd name="T5" fmla="*/ 533 h 90"/>
                    <a:gd name="T6" fmla="*/ 595 w 44"/>
                    <a:gd name="T7" fmla="*/ 1651 h 90"/>
                    <a:gd name="T8" fmla="*/ 645 w 44"/>
                    <a:gd name="T9" fmla="*/ 1685 h 90"/>
                    <a:gd name="T10" fmla="*/ 688 w 44"/>
                    <a:gd name="T11" fmla="*/ 1629 h 90"/>
                    <a:gd name="T12" fmla="*/ 300 w 44"/>
                    <a:gd name="T13" fmla="*/ 477 h 90"/>
                    <a:gd name="T14" fmla="*/ 95 w 44"/>
                    <a:gd name="T15" fmla="*/ 35 h 90"/>
                    <a:gd name="T16" fmla="*/ 33 w 44"/>
                    <a:gd name="T17" fmla="*/ 21 h 9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4" h="90">
                      <a:moveTo>
                        <a:pt x="2" y="1"/>
                      </a:moveTo>
                      <a:cubicBezTo>
                        <a:pt x="1" y="2"/>
                        <a:pt x="0" y="4"/>
                        <a:pt x="1" y="5"/>
                      </a:cubicBezTo>
                      <a:cubicBezTo>
                        <a:pt x="5" y="13"/>
                        <a:pt x="9" y="20"/>
                        <a:pt x="13" y="28"/>
                      </a:cubicBezTo>
                      <a:cubicBezTo>
                        <a:pt x="24" y="47"/>
                        <a:pt x="35" y="66"/>
                        <a:pt x="38" y="87"/>
                      </a:cubicBezTo>
                      <a:cubicBezTo>
                        <a:pt x="38" y="89"/>
                        <a:pt x="40" y="90"/>
                        <a:pt x="41" y="89"/>
                      </a:cubicBezTo>
                      <a:cubicBezTo>
                        <a:pt x="43" y="89"/>
                        <a:pt x="44" y="88"/>
                        <a:pt x="44" y="86"/>
                      </a:cubicBezTo>
                      <a:cubicBezTo>
                        <a:pt x="41" y="64"/>
                        <a:pt x="29" y="45"/>
                        <a:pt x="19" y="25"/>
                      </a:cubicBezTo>
                      <a:cubicBezTo>
                        <a:pt x="14" y="18"/>
                        <a:pt x="10" y="10"/>
                        <a:pt x="6" y="2"/>
                      </a:cubicBezTo>
                      <a:cubicBezTo>
                        <a:pt x="6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31" name="Freeform 1125"/>
                <p:cNvSpPr/>
                <p:nvPr/>
              </p:nvSpPr>
              <p:spPr bwMode="auto">
                <a:xfrm>
                  <a:off x="1310" y="1585"/>
                  <a:ext cx="105" cy="171"/>
                </a:xfrm>
                <a:custGeom>
                  <a:avLst/>
                  <a:gdLst>
                    <a:gd name="T0" fmla="*/ 50 w 42"/>
                    <a:gd name="T1" fmla="*/ 0 h 64"/>
                    <a:gd name="T2" fmla="*/ 20 w 42"/>
                    <a:gd name="T3" fmla="*/ 77 h 64"/>
                    <a:gd name="T4" fmla="*/ 63 w 42"/>
                    <a:gd name="T5" fmla="*/ 265 h 64"/>
                    <a:gd name="T6" fmla="*/ 270 w 42"/>
                    <a:gd name="T7" fmla="*/ 786 h 64"/>
                    <a:gd name="T8" fmla="*/ 408 w 42"/>
                    <a:gd name="T9" fmla="*/ 970 h 64"/>
                    <a:gd name="T10" fmla="*/ 563 w 42"/>
                    <a:gd name="T11" fmla="*/ 1186 h 64"/>
                    <a:gd name="T12" fmla="*/ 625 w 42"/>
                    <a:gd name="T13" fmla="*/ 1200 h 64"/>
                    <a:gd name="T14" fmla="*/ 645 w 42"/>
                    <a:gd name="T15" fmla="*/ 1128 h 64"/>
                    <a:gd name="T16" fmla="*/ 470 w 42"/>
                    <a:gd name="T17" fmla="*/ 900 h 64"/>
                    <a:gd name="T18" fmla="*/ 345 w 42"/>
                    <a:gd name="T19" fmla="*/ 729 h 64"/>
                    <a:gd name="T20" fmla="*/ 158 w 42"/>
                    <a:gd name="T21" fmla="*/ 230 h 64"/>
                    <a:gd name="T22" fmla="*/ 95 w 42"/>
                    <a:gd name="T23" fmla="*/ 35 h 64"/>
                    <a:gd name="T24" fmla="*/ 50 w 42"/>
                    <a:gd name="T25" fmla="*/ 0 h 6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2" h="64">
                      <a:moveTo>
                        <a:pt x="3" y="0"/>
                      </a:moveTo>
                      <a:cubicBezTo>
                        <a:pt x="1" y="1"/>
                        <a:pt x="0" y="3"/>
                        <a:pt x="1" y="4"/>
                      </a:cubicBezTo>
                      <a:cubicBezTo>
                        <a:pt x="4" y="14"/>
                        <a:pt x="4" y="14"/>
                        <a:pt x="4" y="14"/>
                      </a:cubicBezTo>
                      <a:cubicBezTo>
                        <a:pt x="7" y="23"/>
                        <a:pt x="11" y="32"/>
                        <a:pt x="17" y="41"/>
                      </a:cubicBezTo>
                      <a:cubicBezTo>
                        <a:pt x="20" y="45"/>
                        <a:pt x="23" y="48"/>
                        <a:pt x="26" y="51"/>
                      </a:cubicBezTo>
                      <a:cubicBezTo>
                        <a:pt x="30" y="55"/>
                        <a:pt x="33" y="58"/>
                        <a:pt x="36" y="62"/>
                      </a:cubicBezTo>
                      <a:cubicBezTo>
                        <a:pt x="37" y="63"/>
                        <a:pt x="38" y="64"/>
                        <a:pt x="40" y="63"/>
                      </a:cubicBezTo>
                      <a:cubicBezTo>
                        <a:pt x="41" y="62"/>
                        <a:pt x="42" y="60"/>
                        <a:pt x="41" y="59"/>
                      </a:cubicBezTo>
                      <a:cubicBezTo>
                        <a:pt x="38" y="54"/>
                        <a:pt x="34" y="50"/>
                        <a:pt x="30" y="47"/>
                      </a:cubicBezTo>
                      <a:cubicBezTo>
                        <a:pt x="27" y="44"/>
                        <a:pt x="24" y="41"/>
                        <a:pt x="22" y="38"/>
                      </a:cubicBezTo>
                      <a:cubicBezTo>
                        <a:pt x="16" y="30"/>
                        <a:pt x="13" y="21"/>
                        <a:pt x="10" y="1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0"/>
                        <a:pt x="4" y="0"/>
                        <a:pt x="3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32" name="Freeform 1126"/>
                <p:cNvSpPr/>
                <p:nvPr/>
              </p:nvSpPr>
              <p:spPr bwMode="auto">
                <a:xfrm>
                  <a:off x="1058" y="1697"/>
                  <a:ext cx="110" cy="192"/>
                </a:xfrm>
                <a:custGeom>
                  <a:avLst/>
                  <a:gdLst>
                    <a:gd name="T0" fmla="*/ 33 w 44"/>
                    <a:gd name="T1" fmla="*/ 21 h 72"/>
                    <a:gd name="T2" fmla="*/ 0 w 44"/>
                    <a:gd name="T3" fmla="*/ 93 h 72"/>
                    <a:gd name="T4" fmla="*/ 33 w 44"/>
                    <a:gd name="T5" fmla="*/ 227 h 72"/>
                    <a:gd name="T6" fmla="*/ 238 w 44"/>
                    <a:gd name="T7" fmla="*/ 875 h 72"/>
                    <a:gd name="T8" fmla="*/ 425 w 44"/>
                    <a:gd name="T9" fmla="*/ 1080 h 72"/>
                    <a:gd name="T10" fmla="*/ 595 w 44"/>
                    <a:gd name="T11" fmla="*/ 1331 h 72"/>
                    <a:gd name="T12" fmla="*/ 645 w 44"/>
                    <a:gd name="T13" fmla="*/ 1365 h 72"/>
                    <a:gd name="T14" fmla="*/ 688 w 44"/>
                    <a:gd name="T15" fmla="*/ 1309 h 72"/>
                    <a:gd name="T16" fmla="*/ 470 w 44"/>
                    <a:gd name="T17" fmla="*/ 989 h 72"/>
                    <a:gd name="T18" fmla="*/ 313 w 44"/>
                    <a:gd name="T19" fmla="*/ 819 h 72"/>
                    <a:gd name="T20" fmla="*/ 125 w 44"/>
                    <a:gd name="T21" fmla="*/ 192 h 72"/>
                    <a:gd name="T22" fmla="*/ 95 w 44"/>
                    <a:gd name="T23" fmla="*/ 56 h 72"/>
                    <a:gd name="T24" fmla="*/ 33 w 44"/>
                    <a:gd name="T25" fmla="*/ 21 h 7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4" h="72">
                      <a:moveTo>
                        <a:pt x="2" y="1"/>
                      </a:moveTo>
                      <a:cubicBezTo>
                        <a:pt x="1" y="1"/>
                        <a:pt x="0" y="3"/>
                        <a:pt x="0" y="5"/>
                      </a:cubicBezTo>
                      <a:cubicBezTo>
                        <a:pt x="2" y="12"/>
                        <a:pt x="2" y="12"/>
                        <a:pt x="2" y="12"/>
                      </a:cubicBezTo>
                      <a:cubicBezTo>
                        <a:pt x="5" y="23"/>
                        <a:pt x="9" y="36"/>
                        <a:pt x="15" y="46"/>
                      </a:cubicBezTo>
                      <a:cubicBezTo>
                        <a:pt x="18" y="50"/>
                        <a:pt x="22" y="54"/>
                        <a:pt x="27" y="57"/>
                      </a:cubicBezTo>
                      <a:cubicBezTo>
                        <a:pt x="32" y="61"/>
                        <a:pt x="37" y="64"/>
                        <a:pt x="38" y="70"/>
                      </a:cubicBezTo>
                      <a:cubicBezTo>
                        <a:pt x="38" y="71"/>
                        <a:pt x="39" y="72"/>
                        <a:pt x="41" y="72"/>
                      </a:cubicBezTo>
                      <a:cubicBezTo>
                        <a:pt x="43" y="72"/>
                        <a:pt x="44" y="70"/>
                        <a:pt x="44" y="69"/>
                      </a:cubicBezTo>
                      <a:cubicBezTo>
                        <a:pt x="42" y="61"/>
                        <a:pt x="36" y="56"/>
                        <a:pt x="30" y="52"/>
                      </a:cubicBezTo>
                      <a:cubicBezTo>
                        <a:pt x="26" y="49"/>
                        <a:pt x="23" y="46"/>
                        <a:pt x="20" y="43"/>
                      </a:cubicBezTo>
                      <a:cubicBezTo>
                        <a:pt x="15" y="34"/>
                        <a:pt x="11" y="21"/>
                        <a:pt x="8" y="10"/>
                      </a:cubicBezTo>
                      <a:cubicBezTo>
                        <a:pt x="6" y="3"/>
                        <a:pt x="6" y="3"/>
                        <a:pt x="6" y="3"/>
                      </a:cubicBezTo>
                      <a:cubicBezTo>
                        <a:pt x="6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33" name="Freeform 1127"/>
                <p:cNvSpPr/>
                <p:nvPr/>
              </p:nvSpPr>
              <p:spPr bwMode="auto">
                <a:xfrm>
                  <a:off x="970" y="1702"/>
                  <a:ext cx="75" cy="147"/>
                </a:xfrm>
                <a:custGeom>
                  <a:avLst/>
                  <a:gdLst>
                    <a:gd name="T0" fmla="*/ 50 w 30"/>
                    <a:gd name="T1" fmla="*/ 286 h 55"/>
                    <a:gd name="T2" fmla="*/ 363 w 30"/>
                    <a:gd name="T3" fmla="*/ 1050 h 55"/>
                    <a:gd name="T4" fmla="*/ 470 w 30"/>
                    <a:gd name="T5" fmla="*/ 994 h 55"/>
                    <a:gd name="T6" fmla="*/ 458 w 30"/>
                    <a:gd name="T7" fmla="*/ 970 h 55"/>
                    <a:gd name="T8" fmla="*/ 145 w 30"/>
                    <a:gd name="T9" fmla="*/ 251 h 55"/>
                    <a:gd name="T10" fmla="*/ 95 w 30"/>
                    <a:gd name="T11" fmla="*/ 56 h 55"/>
                    <a:gd name="T12" fmla="*/ 33 w 30"/>
                    <a:gd name="T13" fmla="*/ 21 h 55"/>
                    <a:gd name="T14" fmla="*/ 0 w 30"/>
                    <a:gd name="T15" fmla="*/ 94 h 55"/>
                    <a:gd name="T16" fmla="*/ 50 w 30"/>
                    <a:gd name="T17" fmla="*/ 286 h 5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0" h="55">
                      <a:moveTo>
                        <a:pt x="3" y="15"/>
                      </a:moveTo>
                      <a:cubicBezTo>
                        <a:pt x="8" y="29"/>
                        <a:pt x="13" y="49"/>
                        <a:pt x="23" y="55"/>
                      </a:cubicBezTo>
                      <a:cubicBezTo>
                        <a:pt x="26" y="54"/>
                        <a:pt x="28" y="53"/>
                        <a:pt x="30" y="52"/>
                      </a:cubicBezTo>
                      <a:cubicBezTo>
                        <a:pt x="30" y="52"/>
                        <a:pt x="30" y="51"/>
                        <a:pt x="29" y="51"/>
                      </a:cubicBezTo>
                      <a:cubicBezTo>
                        <a:pt x="19" y="49"/>
                        <a:pt x="13" y="27"/>
                        <a:pt x="9" y="13"/>
                      </a:cubicBezTo>
                      <a:cubicBezTo>
                        <a:pt x="6" y="3"/>
                        <a:pt x="6" y="3"/>
                        <a:pt x="6" y="3"/>
                      </a:cubicBezTo>
                      <a:cubicBezTo>
                        <a:pt x="6" y="1"/>
                        <a:pt x="4" y="0"/>
                        <a:pt x="2" y="1"/>
                      </a:cubicBezTo>
                      <a:cubicBezTo>
                        <a:pt x="1" y="1"/>
                        <a:pt x="0" y="3"/>
                        <a:pt x="0" y="5"/>
                      </a:cubicBezTo>
                      <a:lnTo>
                        <a:pt x="3" y="15"/>
                      </a:ln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34" name="Freeform 1128"/>
                <p:cNvSpPr/>
                <p:nvPr/>
              </p:nvSpPr>
              <p:spPr bwMode="auto">
                <a:xfrm>
                  <a:off x="810" y="1833"/>
                  <a:ext cx="118" cy="171"/>
                </a:xfrm>
                <a:custGeom>
                  <a:avLst/>
                  <a:gdLst>
                    <a:gd name="T0" fmla="*/ 33 w 47"/>
                    <a:gd name="T1" fmla="*/ 21 h 64"/>
                    <a:gd name="T2" fmla="*/ 20 w 47"/>
                    <a:gd name="T3" fmla="*/ 94 h 64"/>
                    <a:gd name="T4" fmla="*/ 239 w 47"/>
                    <a:gd name="T5" fmla="*/ 363 h 64"/>
                    <a:gd name="T6" fmla="*/ 505 w 47"/>
                    <a:gd name="T7" fmla="*/ 764 h 64"/>
                    <a:gd name="T8" fmla="*/ 535 w 47"/>
                    <a:gd name="T9" fmla="*/ 914 h 64"/>
                    <a:gd name="T10" fmla="*/ 663 w 47"/>
                    <a:gd name="T11" fmla="*/ 1221 h 64"/>
                    <a:gd name="T12" fmla="*/ 726 w 47"/>
                    <a:gd name="T13" fmla="*/ 1186 h 64"/>
                    <a:gd name="T14" fmla="*/ 713 w 47"/>
                    <a:gd name="T15" fmla="*/ 1106 h 64"/>
                    <a:gd name="T16" fmla="*/ 630 w 47"/>
                    <a:gd name="T17" fmla="*/ 879 h 64"/>
                    <a:gd name="T18" fmla="*/ 585 w 47"/>
                    <a:gd name="T19" fmla="*/ 729 h 64"/>
                    <a:gd name="T20" fmla="*/ 304 w 47"/>
                    <a:gd name="T21" fmla="*/ 286 h 64"/>
                    <a:gd name="T22" fmla="*/ 95 w 47"/>
                    <a:gd name="T23" fmla="*/ 35 h 64"/>
                    <a:gd name="T24" fmla="*/ 33 w 47"/>
                    <a:gd name="T25" fmla="*/ 21 h 6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7" h="64">
                      <a:moveTo>
                        <a:pt x="2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6" y="11"/>
                        <a:pt x="10" y="15"/>
                        <a:pt x="15" y="19"/>
                      </a:cubicBezTo>
                      <a:cubicBezTo>
                        <a:pt x="22" y="25"/>
                        <a:pt x="28" y="31"/>
                        <a:pt x="32" y="40"/>
                      </a:cubicBezTo>
                      <a:cubicBezTo>
                        <a:pt x="34" y="48"/>
                        <a:pt x="34" y="48"/>
                        <a:pt x="34" y="48"/>
                      </a:cubicBezTo>
                      <a:cubicBezTo>
                        <a:pt x="36" y="54"/>
                        <a:pt x="37" y="61"/>
                        <a:pt x="42" y="64"/>
                      </a:cubicBezTo>
                      <a:cubicBezTo>
                        <a:pt x="44" y="64"/>
                        <a:pt x="46" y="64"/>
                        <a:pt x="46" y="62"/>
                      </a:cubicBezTo>
                      <a:cubicBezTo>
                        <a:pt x="47" y="61"/>
                        <a:pt x="46" y="59"/>
                        <a:pt x="45" y="58"/>
                      </a:cubicBezTo>
                      <a:cubicBezTo>
                        <a:pt x="43" y="57"/>
                        <a:pt x="41" y="51"/>
                        <a:pt x="40" y="46"/>
                      </a:cubicBezTo>
                      <a:cubicBezTo>
                        <a:pt x="37" y="38"/>
                        <a:pt x="37" y="38"/>
                        <a:pt x="37" y="38"/>
                      </a:cubicBezTo>
                      <a:cubicBezTo>
                        <a:pt x="33" y="27"/>
                        <a:pt x="26" y="21"/>
                        <a:pt x="19" y="15"/>
                      </a:cubicBezTo>
                      <a:cubicBezTo>
                        <a:pt x="14" y="11"/>
                        <a:pt x="10" y="7"/>
                        <a:pt x="6" y="2"/>
                      </a:cubicBezTo>
                      <a:cubicBezTo>
                        <a:pt x="5" y="0"/>
                        <a:pt x="3" y="0"/>
                        <a:pt x="2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35" name="Freeform 1129"/>
                <p:cNvSpPr/>
                <p:nvPr/>
              </p:nvSpPr>
              <p:spPr bwMode="auto">
                <a:xfrm>
                  <a:off x="710" y="1873"/>
                  <a:ext cx="135" cy="141"/>
                </a:xfrm>
                <a:custGeom>
                  <a:avLst/>
                  <a:gdLst>
                    <a:gd name="T0" fmla="*/ 20 w 54"/>
                    <a:gd name="T1" fmla="*/ 21 h 53"/>
                    <a:gd name="T2" fmla="*/ 33 w 54"/>
                    <a:gd name="T3" fmla="*/ 114 h 53"/>
                    <a:gd name="T4" fmla="*/ 158 w 54"/>
                    <a:gd name="T5" fmla="*/ 205 h 53"/>
                    <a:gd name="T6" fmla="*/ 488 w 54"/>
                    <a:gd name="T7" fmla="*/ 490 h 53"/>
                    <a:gd name="T8" fmla="*/ 595 w 54"/>
                    <a:gd name="T9" fmla="*/ 716 h 53"/>
                    <a:gd name="T10" fmla="*/ 770 w 54"/>
                    <a:gd name="T11" fmla="*/ 976 h 53"/>
                    <a:gd name="T12" fmla="*/ 833 w 54"/>
                    <a:gd name="T13" fmla="*/ 963 h 53"/>
                    <a:gd name="T14" fmla="*/ 813 w 54"/>
                    <a:gd name="T15" fmla="*/ 886 h 53"/>
                    <a:gd name="T16" fmla="*/ 688 w 54"/>
                    <a:gd name="T17" fmla="*/ 657 h 53"/>
                    <a:gd name="T18" fmla="*/ 550 w 54"/>
                    <a:gd name="T19" fmla="*/ 396 h 53"/>
                    <a:gd name="T20" fmla="*/ 208 w 54"/>
                    <a:gd name="T21" fmla="*/ 114 h 53"/>
                    <a:gd name="T22" fmla="*/ 83 w 54"/>
                    <a:gd name="T23" fmla="*/ 21 h 53"/>
                    <a:gd name="T24" fmla="*/ 20 w 54"/>
                    <a:gd name="T25" fmla="*/ 21 h 5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4" h="53">
                      <a:moveTo>
                        <a:pt x="1" y="1"/>
                      </a:move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7" y="15"/>
                        <a:pt x="25" y="21"/>
                        <a:pt x="31" y="26"/>
                      </a:cubicBezTo>
                      <a:cubicBezTo>
                        <a:pt x="34" y="29"/>
                        <a:pt x="36" y="33"/>
                        <a:pt x="38" y="38"/>
                      </a:cubicBezTo>
                      <a:cubicBezTo>
                        <a:pt x="41" y="43"/>
                        <a:pt x="43" y="49"/>
                        <a:pt x="49" y="52"/>
                      </a:cubicBezTo>
                      <a:cubicBezTo>
                        <a:pt x="50" y="53"/>
                        <a:pt x="52" y="53"/>
                        <a:pt x="53" y="51"/>
                      </a:cubicBezTo>
                      <a:cubicBezTo>
                        <a:pt x="54" y="50"/>
                        <a:pt x="53" y="48"/>
                        <a:pt x="52" y="47"/>
                      </a:cubicBezTo>
                      <a:cubicBezTo>
                        <a:pt x="48" y="45"/>
                        <a:pt x="46" y="40"/>
                        <a:pt x="44" y="35"/>
                      </a:cubicBezTo>
                      <a:cubicBezTo>
                        <a:pt x="41" y="30"/>
                        <a:pt x="39" y="25"/>
                        <a:pt x="35" y="21"/>
                      </a:cubicBezTo>
                      <a:cubicBezTo>
                        <a:pt x="29" y="16"/>
                        <a:pt x="21" y="11"/>
                        <a:pt x="13" y="6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4" y="0"/>
                        <a:pt x="2" y="0"/>
                        <a:pt x="1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36" name="Freeform 1130"/>
                <p:cNvSpPr/>
                <p:nvPr/>
              </p:nvSpPr>
              <p:spPr bwMode="auto">
                <a:xfrm>
                  <a:off x="600" y="1969"/>
                  <a:ext cx="190" cy="85"/>
                </a:xfrm>
                <a:custGeom>
                  <a:avLst/>
                  <a:gdLst>
                    <a:gd name="T0" fmla="*/ 345 w 76"/>
                    <a:gd name="T1" fmla="*/ 35 h 32"/>
                    <a:gd name="T2" fmla="*/ 83 w 76"/>
                    <a:gd name="T3" fmla="*/ 35 h 32"/>
                    <a:gd name="T4" fmla="*/ 20 w 76"/>
                    <a:gd name="T5" fmla="*/ 56 h 32"/>
                    <a:gd name="T6" fmla="*/ 50 w 76"/>
                    <a:gd name="T7" fmla="*/ 133 h 32"/>
                    <a:gd name="T8" fmla="*/ 363 w 76"/>
                    <a:gd name="T9" fmla="*/ 149 h 32"/>
                    <a:gd name="T10" fmla="*/ 708 w 76"/>
                    <a:gd name="T11" fmla="*/ 247 h 32"/>
                    <a:gd name="T12" fmla="*/ 783 w 76"/>
                    <a:gd name="T13" fmla="*/ 353 h 32"/>
                    <a:gd name="T14" fmla="*/ 1145 w 76"/>
                    <a:gd name="T15" fmla="*/ 566 h 32"/>
                    <a:gd name="T16" fmla="*/ 1188 w 76"/>
                    <a:gd name="T17" fmla="*/ 507 h 32"/>
                    <a:gd name="T18" fmla="*/ 1125 w 76"/>
                    <a:gd name="T19" fmla="*/ 452 h 32"/>
                    <a:gd name="T20" fmla="*/ 845 w 76"/>
                    <a:gd name="T21" fmla="*/ 282 h 32"/>
                    <a:gd name="T22" fmla="*/ 750 w 76"/>
                    <a:gd name="T23" fmla="*/ 170 h 32"/>
                    <a:gd name="T24" fmla="*/ 345 w 76"/>
                    <a:gd name="T25" fmla="*/ 35 h 3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6" h="32">
                      <a:moveTo>
                        <a:pt x="22" y="2"/>
                      </a:moveTo>
                      <a:cubicBezTo>
                        <a:pt x="16" y="3"/>
                        <a:pt x="11" y="4"/>
                        <a:pt x="5" y="2"/>
                      </a:cubicBezTo>
                      <a:cubicBezTo>
                        <a:pt x="3" y="1"/>
                        <a:pt x="1" y="2"/>
                        <a:pt x="1" y="3"/>
                      </a:cubicBezTo>
                      <a:cubicBezTo>
                        <a:pt x="0" y="5"/>
                        <a:pt x="1" y="7"/>
                        <a:pt x="3" y="7"/>
                      </a:cubicBezTo>
                      <a:cubicBezTo>
                        <a:pt x="11" y="10"/>
                        <a:pt x="17" y="9"/>
                        <a:pt x="23" y="8"/>
                      </a:cubicBezTo>
                      <a:cubicBezTo>
                        <a:pt x="30" y="7"/>
                        <a:pt x="36" y="6"/>
                        <a:pt x="45" y="13"/>
                      </a:cubicBezTo>
                      <a:cubicBezTo>
                        <a:pt x="50" y="19"/>
                        <a:pt x="50" y="19"/>
                        <a:pt x="50" y="19"/>
                      </a:cubicBezTo>
                      <a:cubicBezTo>
                        <a:pt x="56" y="25"/>
                        <a:pt x="63" y="32"/>
                        <a:pt x="73" y="30"/>
                      </a:cubicBezTo>
                      <a:cubicBezTo>
                        <a:pt x="75" y="30"/>
                        <a:pt x="76" y="28"/>
                        <a:pt x="76" y="27"/>
                      </a:cubicBezTo>
                      <a:cubicBezTo>
                        <a:pt x="76" y="25"/>
                        <a:pt x="74" y="24"/>
                        <a:pt x="72" y="24"/>
                      </a:cubicBezTo>
                      <a:cubicBezTo>
                        <a:pt x="65" y="26"/>
                        <a:pt x="60" y="21"/>
                        <a:pt x="54" y="15"/>
                      </a:cubicBezTo>
                      <a:cubicBezTo>
                        <a:pt x="48" y="9"/>
                        <a:pt x="48" y="9"/>
                        <a:pt x="48" y="9"/>
                      </a:cubicBezTo>
                      <a:cubicBezTo>
                        <a:pt x="38" y="0"/>
                        <a:pt x="30" y="1"/>
                        <a:pt x="22" y="2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37" name="Freeform 1131"/>
                <p:cNvSpPr/>
                <p:nvPr/>
              </p:nvSpPr>
              <p:spPr bwMode="auto">
                <a:xfrm>
                  <a:off x="460" y="2172"/>
                  <a:ext cx="190" cy="45"/>
                </a:xfrm>
                <a:custGeom>
                  <a:avLst/>
                  <a:gdLst>
                    <a:gd name="T0" fmla="*/ 20 w 76"/>
                    <a:gd name="T1" fmla="*/ 21 h 17"/>
                    <a:gd name="T2" fmla="*/ 33 w 76"/>
                    <a:gd name="T3" fmla="*/ 111 h 17"/>
                    <a:gd name="T4" fmla="*/ 550 w 76"/>
                    <a:gd name="T5" fmla="*/ 225 h 17"/>
                    <a:gd name="T6" fmla="*/ 833 w 76"/>
                    <a:gd name="T7" fmla="*/ 225 h 17"/>
                    <a:gd name="T8" fmla="*/ 958 w 76"/>
                    <a:gd name="T9" fmla="*/ 259 h 17"/>
                    <a:gd name="T10" fmla="*/ 1145 w 76"/>
                    <a:gd name="T11" fmla="*/ 315 h 17"/>
                    <a:gd name="T12" fmla="*/ 1188 w 76"/>
                    <a:gd name="T13" fmla="*/ 259 h 17"/>
                    <a:gd name="T14" fmla="*/ 1145 w 76"/>
                    <a:gd name="T15" fmla="*/ 204 h 17"/>
                    <a:gd name="T16" fmla="*/ 988 w 76"/>
                    <a:gd name="T17" fmla="*/ 148 h 17"/>
                    <a:gd name="T18" fmla="*/ 833 w 76"/>
                    <a:gd name="T19" fmla="*/ 111 h 17"/>
                    <a:gd name="T20" fmla="*/ 550 w 76"/>
                    <a:gd name="T21" fmla="*/ 111 h 17"/>
                    <a:gd name="T22" fmla="*/ 83 w 76"/>
                    <a:gd name="T23" fmla="*/ 21 h 17"/>
                    <a:gd name="T24" fmla="*/ 20 w 76"/>
                    <a:gd name="T25" fmla="*/ 21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6" h="17">
                      <a:moveTo>
                        <a:pt x="1" y="1"/>
                      </a:moveTo>
                      <a:cubicBezTo>
                        <a:pt x="0" y="3"/>
                        <a:pt x="1" y="5"/>
                        <a:pt x="2" y="6"/>
                      </a:cubicBezTo>
                      <a:cubicBezTo>
                        <a:pt x="14" y="14"/>
                        <a:pt x="24" y="13"/>
                        <a:pt x="35" y="12"/>
                      </a:cubicBezTo>
                      <a:cubicBezTo>
                        <a:pt x="41" y="11"/>
                        <a:pt x="46" y="11"/>
                        <a:pt x="53" y="12"/>
                      </a:cubicBezTo>
                      <a:cubicBezTo>
                        <a:pt x="55" y="12"/>
                        <a:pt x="58" y="13"/>
                        <a:pt x="61" y="14"/>
                      </a:cubicBezTo>
                      <a:cubicBezTo>
                        <a:pt x="65" y="15"/>
                        <a:pt x="68" y="17"/>
                        <a:pt x="73" y="17"/>
                      </a:cubicBezTo>
                      <a:cubicBezTo>
                        <a:pt x="74" y="17"/>
                        <a:pt x="76" y="16"/>
                        <a:pt x="76" y="14"/>
                      </a:cubicBezTo>
                      <a:cubicBezTo>
                        <a:pt x="76" y="12"/>
                        <a:pt x="75" y="11"/>
                        <a:pt x="73" y="11"/>
                      </a:cubicBezTo>
                      <a:cubicBezTo>
                        <a:pt x="69" y="11"/>
                        <a:pt x="66" y="10"/>
                        <a:pt x="63" y="8"/>
                      </a:cubicBezTo>
                      <a:cubicBezTo>
                        <a:pt x="60" y="7"/>
                        <a:pt x="57" y="6"/>
                        <a:pt x="53" y="6"/>
                      </a:cubicBezTo>
                      <a:cubicBezTo>
                        <a:pt x="46" y="5"/>
                        <a:pt x="40" y="5"/>
                        <a:pt x="35" y="6"/>
                      </a:cubicBezTo>
                      <a:cubicBezTo>
                        <a:pt x="24" y="7"/>
                        <a:pt x="16" y="7"/>
                        <a:pt x="5" y="1"/>
                      </a:cubicBezTo>
                      <a:cubicBezTo>
                        <a:pt x="4" y="0"/>
                        <a:pt x="2" y="0"/>
                        <a:pt x="1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38" name="Freeform 1132"/>
                <p:cNvSpPr/>
                <p:nvPr/>
              </p:nvSpPr>
              <p:spPr bwMode="auto">
                <a:xfrm>
                  <a:off x="557" y="2094"/>
                  <a:ext cx="198" cy="59"/>
                </a:xfrm>
                <a:custGeom>
                  <a:avLst/>
                  <a:gdLst>
                    <a:gd name="T0" fmla="*/ 238 w 79"/>
                    <a:gd name="T1" fmla="*/ 0 h 22"/>
                    <a:gd name="T2" fmla="*/ 50 w 79"/>
                    <a:gd name="T3" fmla="*/ 0 h 22"/>
                    <a:gd name="T4" fmla="*/ 0 w 79"/>
                    <a:gd name="T5" fmla="*/ 56 h 22"/>
                    <a:gd name="T6" fmla="*/ 50 w 79"/>
                    <a:gd name="T7" fmla="*/ 115 h 22"/>
                    <a:gd name="T8" fmla="*/ 238 w 79"/>
                    <a:gd name="T9" fmla="*/ 115 h 22"/>
                    <a:gd name="T10" fmla="*/ 805 w 79"/>
                    <a:gd name="T11" fmla="*/ 215 h 22"/>
                    <a:gd name="T12" fmla="*/ 930 w 79"/>
                    <a:gd name="T13" fmla="*/ 287 h 22"/>
                    <a:gd name="T14" fmla="*/ 1163 w 79"/>
                    <a:gd name="T15" fmla="*/ 424 h 22"/>
                    <a:gd name="T16" fmla="*/ 1226 w 79"/>
                    <a:gd name="T17" fmla="*/ 389 h 22"/>
                    <a:gd name="T18" fmla="*/ 1193 w 79"/>
                    <a:gd name="T19" fmla="*/ 308 h 22"/>
                    <a:gd name="T20" fmla="*/ 972 w 79"/>
                    <a:gd name="T21" fmla="*/ 193 h 22"/>
                    <a:gd name="T22" fmla="*/ 835 w 79"/>
                    <a:gd name="T23" fmla="*/ 94 h 22"/>
                    <a:gd name="T24" fmla="*/ 238 w 79"/>
                    <a:gd name="T25" fmla="*/ 0 h 2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9" h="22">
                      <a:moveTo>
                        <a:pt x="15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0" y="1"/>
                        <a:pt x="0" y="3"/>
                      </a:cubicBezTo>
                      <a:cubicBezTo>
                        <a:pt x="0" y="4"/>
                        <a:pt x="1" y="6"/>
                        <a:pt x="3" y="6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28" y="6"/>
                        <a:pt x="39" y="6"/>
                        <a:pt x="51" y="11"/>
                      </a:cubicBezTo>
                      <a:cubicBezTo>
                        <a:pt x="59" y="15"/>
                        <a:pt x="59" y="15"/>
                        <a:pt x="59" y="15"/>
                      </a:cubicBezTo>
                      <a:cubicBezTo>
                        <a:pt x="64" y="18"/>
                        <a:pt x="69" y="20"/>
                        <a:pt x="74" y="22"/>
                      </a:cubicBezTo>
                      <a:cubicBezTo>
                        <a:pt x="76" y="22"/>
                        <a:pt x="78" y="21"/>
                        <a:pt x="78" y="20"/>
                      </a:cubicBezTo>
                      <a:cubicBezTo>
                        <a:pt x="79" y="18"/>
                        <a:pt x="78" y="16"/>
                        <a:pt x="76" y="16"/>
                      </a:cubicBezTo>
                      <a:cubicBezTo>
                        <a:pt x="71" y="15"/>
                        <a:pt x="67" y="12"/>
                        <a:pt x="62" y="10"/>
                      </a:cubicBezTo>
                      <a:cubicBezTo>
                        <a:pt x="53" y="5"/>
                        <a:pt x="53" y="5"/>
                        <a:pt x="53" y="5"/>
                      </a:cubicBezTo>
                      <a:cubicBezTo>
                        <a:pt x="40" y="0"/>
                        <a:pt x="28" y="0"/>
                        <a:pt x="15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39" name="Freeform 1133"/>
                <p:cNvSpPr/>
                <p:nvPr/>
              </p:nvSpPr>
              <p:spPr bwMode="auto">
                <a:xfrm>
                  <a:off x="527" y="2206"/>
                  <a:ext cx="218" cy="75"/>
                </a:xfrm>
                <a:custGeom>
                  <a:avLst/>
                  <a:gdLst>
                    <a:gd name="T0" fmla="*/ 1288 w 87"/>
                    <a:gd name="T1" fmla="*/ 21 h 28"/>
                    <a:gd name="T2" fmla="*/ 1085 w 87"/>
                    <a:gd name="T3" fmla="*/ 150 h 28"/>
                    <a:gd name="T4" fmla="*/ 754 w 87"/>
                    <a:gd name="T5" fmla="*/ 329 h 28"/>
                    <a:gd name="T6" fmla="*/ 50 w 87"/>
                    <a:gd name="T7" fmla="*/ 423 h 28"/>
                    <a:gd name="T8" fmla="*/ 0 w 87"/>
                    <a:gd name="T9" fmla="*/ 479 h 28"/>
                    <a:gd name="T10" fmla="*/ 50 w 87"/>
                    <a:gd name="T11" fmla="*/ 538 h 28"/>
                    <a:gd name="T12" fmla="*/ 772 w 87"/>
                    <a:gd name="T13" fmla="*/ 445 h 28"/>
                    <a:gd name="T14" fmla="*/ 1130 w 87"/>
                    <a:gd name="T15" fmla="*/ 252 h 28"/>
                    <a:gd name="T16" fmla="*/ 1338 w 87"/>
                    <a:gd name="T17" fmla="*/ 115 h 28"/>
                    <a:gd name="T18" fmla="*/ 1351 w 87"/>
                    <a:gd name="T19" fmla="*/ 35 h 28"/>
                    <a:gd name="T20" fmla="*/ 1288 w 87"/>
                    <a:gd name="T21" fmla="*/ 21 h 2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7" h="28">
                      <a:moveTo>
                        <a:pt x="82" y="1"/>
                      </a:moveTo>
                      <a:cubicBezTo>
                        <a:pt x="77" y="3"/>
                        <a:pt x="73" y="6"/>
                        <a:pt x="69" y="8"/>
                      </a:cubicBezTo>
                      <a:cubicBezTo>
                        <a:pt x="63" y="12"/>
                        <a:pt x="57" y="16"/>
                        <a:pt x="48" y="17"/>
                      </a:cubicBezTo>
                      <a:cubicBezTo>
                        <a:pt x="33" y="20"/>
                        <a:pt x="21" y="21"/>
                        <a:pt x="3" y="22"/>
                      </a:cubicBezTo>
                      <a:cubicBezTo>
                        <a:pt x="1" y="22"/>
                        <a:pt x="0" y="23"/>
                        <a:pt x="0" y="25"/>
                      </a:cubicBezTo>
                      <a:cubicBezTo>
                        <a:pt x="0" y="27"/>
                        <a:pt x="2" y="28"/>
                        <a:pt x="3" y="28"/>
                      </a:cubicBezTo>
                      <a:cubicBezTo>
                        <a:pt x="21" y="27"/>
                        <a:pt x="34" y="26"/>
                        <a:pt x="49" y="23"/>
                      </a:cubicBezTo>
                      <a:cubicBezTo>
                        <a:pt x="60" y="21"/>
                        <a:pt x="66" y="17"/>
                        <a:pt x="72" y="13"/>
                      </a:cubicBezTo>
                      <a:cubicBezTo>
                        <a:pt x="76" y="11"/>
                        <a:pt x="80" y="8"/>
                        <a:pt x="85" y="6"/>
                      </a:cubicBezTo>
                      <a:cubicBezTo>
                        <a:pt x="86" y="5"/>
                        <a:pt x="87" y="4"/>
                        <a:pt x="86" y="2"/>
                      </a:cubicBezTo>
                      <a:cubicBezTo>
                        <a:pt x="85" y="1"/>
                        <a:pt x="83" y="0"/>
                        <a:pt x="82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40" name="Freeform 1134"/>
                <p:cNvSpPr/>
                <p:nvPr/>
              </p:nvSpPr>
              <p:spPr bwMode="auto">
                <a:xfrm>
                  <a:off x="542" y="2401"/>
                  <a:ext cx="193" cy="96"/>
                </a:xfrm>
                <a:custGeom>
                  <a:avLst/>
                  <a:gdLst>
                    <a:gd name="T0" fmla="*/ 1150 w 77"/>
                    <a:gd name="T1" fmla="*/ 21 h 36"/>
                    <a:gd name="T2" fmla="*/ 960 w 77"/>
                    <a:gd name="T3" fmla="*/ 35 h 36"/>
                    <a:gd name="T4" fmla="*/ 629 w 77"/>
                    <a:gd name="T5" fmla="*/ 115 h 36"/>
                    <a:gd name="T6" fmla="*/ 459 w 77"/>
                    <a:gd name="T7" fmla="*/ 264 h 36"/>
                    <a:gd name="T8" fmla="*/ 83 w 77"/>
                    <a:gd name="T9" fmla="*/ 477 h 36"/>
                    <a:gd name="T10" fmla="*/ 20 w 77"/>
                    <a:gd name="T11" fmla="*/ 491 h 36"/>
                    <a:gd name="T12" fmla="*/ 33 w 77"/>
                    <a:gd name="T13" fmla="*/ 568 h 36"/>
                    <a:gd name="T14" fmla="*/ 521 w 77"/>
                    <a:gd name="T15" fmla="*/ 363 h 36"/>
                    <a:gd name="T16" fmla="*/ 679 w 77"/>
                    <a:gd name="T17" fmla="*/ 227 h 36"/>
                    <a:gd name="T18" fmla="*/ 960 w 77"/>
                    <a:gd name="T19" fmla="*/ 149 h 36"/>
                    <a:gd name="T20" fmla="*/ 1163 w 77"/>
                    <a:gd name="T21" fmla="*/ 136 h 36"/>
                    <a:gd name="T22" fmla="*/ 1193 w 77"/>
                    <a:gd name="T23" fmla="*/ 56 h 36"/>
                    <a:gd name="T24" fmla="*/ 1150 w 77"/>
                    <a:gd name="T25" fmla="*/ 21 h 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7" h="36">
                      <a:moveTo>
                        <a:pt x="73" y="1"/>
                      </a:moveTo>
                      <a:cubicBezTo>
                        <a:pt x="68" y="2"/>
                        <a:pt x="65" y="2"/>
                        <a:pt x="61" y="2"/>
                      </a:cubicBezTo>
                      <a:cubicBezTo>
                        <a:pt x="55" y="2"/>
                        <a:pt x="48" y="2"/>
                        <a:pt x="40" y="6"/>
                      </a:cubicBezTo>
                      <a:cubicBezTo>
                        <a:pt x="37" y="8"/>
                        <a:pt x="33" y="11"/>
                        <a:pt x="29" y="14"/>
                      </a:cubicBezTo>
                      <a:cubicBezTo>
                        <a:pt x="21" y="21"/>
                        <a:pt x="11" y="29"/>
                        <a:pt x="5" y="25"/>
                      </a:cubicBezTo>
                      <a:cubicBezTo>
                        <a:pt x="4" y="24"/>
                        <a:pt x="2" y="25"/>
                        <a:pt x="1" y="26"/>
                      </a:cubicBezTo>
                      <a:cubicBezTo>
                        <a:pt x="0" y="28"/>
                        <a:pt x="1" y="30"/>
                        <a:pt x="2" y="30"/>
                      </a:cubicBezTo>
                      <a:cubicBezTo>
                        <a:pt x="12" y="36"/>
                        <a:pt x="24" y="27"/>
                        <a:pt x="33" y="19"/>
                      </a:cubicBezTo>
                      <a:cubicBezTo>
                        <a:pt x="37" y="16"/>
                        <a:pt x="40" y="13"/>
                        <a:pt x="43" y="12"/>
                      </a:cubicBezTo>
                      <a:cubicBezTo>
                        <a:pt x="50" y="8"/>
                        <a:pt x="55" y="8"/>
                        <a:pt x="61" y="8"/>
                      </a:cubicBezTo>
                      <a:cubicBezTo>
                        <a:pt x="65" y="8"/>
                        <a:pt x="69" y="8"/>
                        <a:pt x="74" y="7"/>
                      </a:cubicBezTo>
                      <a:cubicBezTo>
                        <a:pt x="76" y="6"/>
                        <a:pt x="77" y="5"/>
                        <a:pt x="76" y="3"/>
                      </a:cubicBezTo>
                      <a:cubicBezTo>
                        <a:pt x="76" y="1"/>
                        <a:pt x="74" y="0"/>
                        <a:pt x="73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41" name="Freeform 1135"/>
                <p:cNvSpPr/>
                <p:nvPr/>
              </p:nvSpPr>
              <p:spPr bwMode="auto">
                <a:xfrm>
                  <a:off x="643" y="2478"/>
                  <a:ext cx="192" cy="208"/>
                </a:xfrm>
                <a:custGeom>
                  <a:avLst/>
                  <a:gdLst>
                    <a:gd name="T0" fmla="*/ 1120 w 77"/>
                    <a:gd name="T1" fmla="*/ 21 h 78"/>
                    <a:gd name="T2" fmla="*/ 915 w 77"/>
                    <a:gd name="T3" fmla="*/ 192 h 78"/>
                    <a:gd name="T4" fmla="*/ 603 w 77"/>
                    <a:gd name="T5" fmla="*/ 456 h 78"/>
                    <a:gd name="T6" fmla="*/ 386 w 77"/>
                    <a:gd name="T7" fmla="*/ 931 h 78"/>
                    <a:gd name="T8" fmla="*/ 42 w 77"/>
                    <a:gd name="T9" fmla="*/ 1344 h 78"/>
                    <a:gd name="T10" fmla="*/ 0 w 77"/>
                    <a:gd name="T11" fmla="*/ 1421 h 78"/>
                    <a:gd name="T12" fmla="*/ 42 w 77"/>
                    <a:gd name="T13" fmla="*/ 1459 h 78"/>
                    <a:gd name="T14" fmla="*/ 479 w 77"/>
                    <a:gd name="T15" fmla="*/ 968 h 78"/>
                    <a:gd name="T16" fmla="*/ 666 w 77"/>
                    <a:gd name="T17" fmla="*/ 533 h 78"/>
                    <a:gd name="T18" fmla="*/ 975 w 77"/>
                    <a:gd name="T19" fmla="*/ 285 h 78"/>
                    <a:gd name="T20" fmla="*/ 1162 w 77"/>
                    <a:gd name="T21" fmla="*/ 115 h 78"/>
                    <a:gd name="T22" fmla="*/ 1182 w 77"/>
                    <a:gd name="T23" fmla="*/ 35 h 78"/>
                    <a:gd name="T24" fmla="*/ 1120 w 77"/>
                    <a:gd name="T25" fmla="*/ 21 h 7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77" h="78">
                      <a:moveTo>
                        <a:pt x="72" y="1"/>
                      </a:move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53" y="14"/>
                        <a:pt x="46" y="18"/>
                        <a:pt x="39" y="24"/>
                      </a:cubicBezTo>
                      <a:cubicBezTo>
                        <a:pt x="31" y="31"/>
                        <a:pt x="28" y="41"/>
                        <a:pt x="25" y="49"/>
                      </a:cubicBezTo>
                      <a:cubicBezTo>
                        <a:pt x="22" y="61"/>
                        <a:pt x="19" y="70"/>
                        <a:pt x="3" y="71"/>
                      </a:cubicBezTo>
                      <a:cubicBezTo>
                        <a:pt x="1" y="72"/>
                        <a:pt x="0" y="73"/>
                        <a:pt x="0" y="75"/>
                      </a:cubicBezTo>
                      <a:cubicBezTo>
                        <a:pt x="0" y="76"/>
                        <a:pt x="2" y="78"/>
                        <a:pt x="3" y="77"/>
                      </a:cubicBezTo>
                      <a:cubicBezTo>
                        <a:pt x="24" y="76"/>
                        <a:pt x="28" y="63"/>
                        <a:pt x="31" y="51"/>
                      </a:cubicBezTo>
                      <a:cubicBezTo>
                        <a:pt x="33" y="43"/>
                        <a:pt x="36" y="34"/>
                        <a:pt x="43" y="28"/>
                      </a:cubicBezTo>
                      <a:cubicBezTo>
                        <a:pt x="49" y="23"/>
                        <a:pt x="56" y="19"/>
                        <a:pt x="63" y="15"/>
                      </a:cubicBezTo>
                      <a:cubicBezTo>
                        <a:pt x="75" y="6"/>
                        <a:pt x="75" y="6"/>
                        <a:pt x="75" y="6"/>
                      </a:cubicBezTo>
                      <a:cubicBezTo>
                        <a:pt x="77" y="5"/>
                        <a:pt x="77" y="4"/>
                        <a:pt x="76" y="2"/>
                      </a:cubicBezTo>
                      <a:cubicBezTo>
                        <a:pt x="75" y="1"/>
                        <a:pt x="73" y="0"/>
                        <a:pt x="72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42" name="Freeform 1136"/>
                <p:cNvSpPr/>
                <p:nvPr/>
              </p:nvSpPr>
              <p:spPr bwMode="auto">
                <a:xfrm>
                  <a:off x="760" y="2561"/>
                  <a:ext cx="95" cy="213"/>
                </a:xfrm>
                <a:custGeom>
                  <a:avLst/>
                  <a:gdLst>
                    <a:gd name="T0" fmla="*/ 500 w 38"/>
                    <a:gd name="T1" fmla="*/ 35 h 80"/>
                    <a:gd name="T2" fmla="*/ 238 w 38"/>
                    <a:gd name="T3" fmla="*/ 772 h 80"/>
                    <a:gd name="T4" fmla="*/ 20 w 38"/>
                    <a:gd name="T5" fmla="*/ 1419 h 80"/>
                    <a:gd name="T6" fmla="*/ 33 w 38"/>
                    <a:gd name="T7" fmla="*/ 1488 h 80"/>
                    <a:gd name="T8" fmla="*/ 95 w 38"/>
                    <a:gd name="T9" fmla="*/ 1488 h 80"/>
                    <a:gd name="T10" fmla="*/ 333 w 38"/>
                    <a:gd name="T11" fmla="*/ 793 h 80"/>
                    <a:gd name="T12" fmla="*/ 563 w 38"/>
                    <a:gd name="T13" fmla="*/ 114 h 80"/>
                    <a:gd name="T14" fmla="*/ 563 w 38"/>
                    <a:gd name="T15" fmla="*/ 35 h 80"/>
                    <a:gd name="T16" fmla="*/ 500 w 38"/>
                    <a:gd name="T17" fmla="*/ 35 h 8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8" h="80">
                      <a:moveTo>
                        <a:pt x="32" y="2"/>
                      </a:moveTo>
                      <a:cubicBezTo>
                        <a:pt x="20" y="13"/>
                        <a:pt x="17" y="27"/>
                        <a:pt x="15" y="41"/>
                      </a:cubicBezTo>
                      <a:cubicBezTo>
                        <a:pt x="12" y="54"/>
                        <a:pt x="10" y="66"/>
                        <a:pt x="1" y="75"/>
                      </a:cubicBezTo>
                      <a:cubicBezTo>
                        <a:pt x="0" y="76"/>
                        <a:pt x="0" y="78"/>
                        <a:pt x="2" y="79"/>
                      </a:cubicBezTo>
                      <a:cubicBezTo>
                        <a:pt x="3" y="80"/>
                        <a:pt x="5" y="80"/>
                        <a:pt x="6" y="79"/>
                      </a:cubicBezTo>
                      <a:cubicBezTo>
                        <a:pt x="16" y="68"/>
                        <a:pt x="18" y="55"/>
                        <a:pt x="21" y="42"/>
                      </a:cubicBezTo>
                      <a:cubicBezTo>
                        <a:pt x="23" y="29"/>
                        <a:pt x="26" y="16"/>
                        <a:pt x="36" y="6"/>
                      </a:cubicBezTo>
                      <a:cubicBezTo>
                        <a:pt x="37" y="5"/>
                        <a:pt x="38" y="3"/>
                        <a:pt x="36" y="2"/>
                      </a:cubicBezTo>
                      <a:cubicBezTo>
                        <a:pt x="35" y="1"/>
                        <a:pt x="33" y="0"/>
                        <a:pt x="32" y="2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43" name="Freeform 1137"/>
                <p:cNvSpPr/>
                <p:nvPr/>
              </p:nvSpPr>
              <p:spPr bwMode="auto">
                <a:xfrm>
                  <a:off x="860" y="2609"/>
                  <a:ext cx="60" cy="288"/>
                </a:xfrm>
                <a:custGeom>
                  <a:avLst/>
                  <a:gdLst>
                    <a:gd name="T0" fmla="*/ 300 w 24"/>
                    <a:gd name="T1" fmla="*/ 0 h 108"/>
                    <a:gd name="T2" fmla="*/ 270 w 24"/>
                    <a:gd name="T3" fmla="*/ 56 h 108"/>
                    <a:gd name="T4" fmla="*/ 145 w 24"/>
                    <a:gd name="T5" fmla="*/ 568 h 108"/>
                    <a:gd name="T6" fmla="*/ 33 w 24"/>
                    <a:gd name="T7" fmla="*/ 909 h 108"/>
                    <a:gd name="T8" fmla="*/ 50 w 24"/>
                    <a:gd name="T9" fmla="*/ 1459 h 108"/>
                    <a:gd name="T10" fmla="*/ 50 w 24"/>
                    <a:gd name="T11" fmla="*/ 1971 h 108"/>
                    <a:gd name="T12" fmla="*/ 95 w 24"/>
                    <a:gd name="T13" fmla="*/ 2027 h 108"/>
                    <a:gd name="T14" fmla="*/ 145 w 24"/>
                    <a:gd name="T15" fmla="*/ 1992 h 108"/>
                    <a:gd name="T16" fmla="*/ 145 w 24"/>
                    <a:gd name="T17" fmla="*/ 1443 h 108"/>
                    <a:gd name="T18" fmla="*/ 125 w 24"/>
                    <a:gd name="T19" fmla="*/ 931 h 108"/>
                    <a:gd name="T20" fmla="*/ 238 w 24"/>
                    <a:gd name="T21" fmla="*/ 627 h 108"/>
                    <a:gd name="T22" fmla="*/ 363 w 24"/>
                    <a:gd name="T23" fmla="*/ 56 h 108"/>
                    <a:gd name="T24" fmla="*/ 300 w 24"/>
                    <a:gd name="T25" fmla="*/ 0 h 10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4" h="108">
                      <a:moveTo>
                        <a:pt x="19" y="0"/>
                      </a:moveTo>
                      <a:cubicBezTo>
                        <a:pt x="18" y="0"/>
                        <a:pt x="16" y="2"/>
                        <a:pt x="17" y="3"/>
                      </a:cubicBezTo>
                      <a:cubicBezTo>
                        <a:pt x="18" y="13"/>
                        <a:pt x="14" y="21"/>
                        <a:pt x="9" y="30"/>
                      </a:cubicBezTo>
                      <a:cubicBezTo>
                        <a:pt x="7" y="36"/>
                        <a:pt x="4" y="42"/>
                        <a:pt x="2" y="48"/>
                      </a:cubicBezTo>
                      <a:cubicBezTo>
                        <a:pt x="0" y="58"/>
                        <a:pt x="1" y="67"/>
                        <a:pt x="3" y="77"/>
                      </a:cubicBezTo>
                      <a:cubicBezTo>
                        <a:pt x="4" y="86"/>
                        <a:pt x="5" y="95"/>
                        <a:pt x="3" y="104"/>
                      </a:cubicBezTo>
                      <a:cubicBezTo>
                        <a:pt x="3" y="105"/>
                        <a:pt x="4" y="107"/>
                        <a:pt x="6" y="107"/>
                      </a:cubicBezTo>
                      <a:cubicBezTo>
                        <a:pt x="7" y="108"/>
                        <a:pt x="9" y="107"/>
                        <a:pt x="9" y="105"/>
                      </a:cubicBezTo>
                      <a:cubicBezTo>
                        <a:pt x="11" y="95"/>
                        <a:pt x="10" y="86"/>
                        <a:pt x="9" y="76"/>
                      </a:cubicBezTo>
                      <a:cubicBezTo>
                        <a:pt x="7" y="67"/>
                        <a:pt x="6" y="58"/>
                        <a:pt x="8" y="49"/>
                      </a:cubicBezTo>
                      <a:cubicBezTo>
                        <a:pt x="10" y="44"/>
                        <a:pt x="12" y="38"/>
                        <a:pt x="15" y="33"/>
                      </a:cubicBezTo>
                      <a:cubicBezTo>
                        <a:pt x="19" y="24"/>
                        <a:pt x="24" y="14"/>
                        <a:pt x="23" y="3"/>
                      </a:cubicBezTo>
                      <a:cubicBezTo>
                        <a:pt x="22" y="1"/>
                        <a:pt x="21" y="0"/>
                        <a:pt x="19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44" name="Freeform 1138"/>
                <p:cNvSpPr/>
                <p:nvPr/>
              </p:nvSpPr>
              <p:spPr bwMode="auto">
                <a:xfrm>
                  <a:off x="968" y="2577"/>
                  <a:ext cx="57" cy="291"/>
                </a:xfrm>
                <a:custGeom>
                  <a:avLst/>
                  <a:gdLst>
                    <a:gd name="T0" fmla="*/ 258 w 23"/>
                    <a:gd name="T1" fmla="*/ 35 h 109"/>
                    <a:gd name="T2" fmla="*/ 30 w 23"/>
                    <a:gd name="T3" fmla="*/ 820 h 109"/>
                    <a:gd name="T4" fmla="*/ 62 w 23"/>
                    <a:gd name="T5" fmla="*/ 1332 h 109"/>
                    <a:gd name="T6" fmla="*/ 42 w 23"/>
                    <a:gd name="T7" fmla="*/ 1981 h 109"/>
                    <a:gd name="T8" fmla="*/ 62 w 23"/>
                    <a:gd name="T9" fmla="*/ 2053 h 109"/>
                    <a:gd name="T10" fmla="*/ 124 w 23"/>
                    <a:gd name="T11" fmla="*/ 2040 h 109"/>
                    <a:gd name="T12" fmla="*/ 154 w 23"/>
                    <a:gd name="T13" fmla="*/ 1311 h 109"/>
                    <a:gd name="T14" fmla="*/ 124 w 23"/>
                    <a:gd name="T15" fmla="*/ 833 h 109"/>
                    <a:gd name="T16" fmla="*/ 337 w 23"/>
                    <a:gd name="T17" fmla="*/ 93 h 109"/>
                    <a:gd name="T18" fmla="*/ 320 w 23"/>
                    <a:gd name="T19" fmla="*/ 21 h 109"/>
                    <a:gd name="T20" fmla="*/ 258 w 23"/>
                    <a:gd name="T21" fmla="*/ 35 h 10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3" h="109">
                      <a:moveTo>
                        <a:pt x="17" y="2"/>
                      </a:moveTo>
                      <a:cubicBezTo>
                        <a:pt x="11" y="14"/>
                        <a:pt x="4" y="30"/>
                        <a:pt x="2" y="43"/>
                      </a:cubicBezTo>
                      <a:cubicBezTo>
                        <a:pt x="0" y="51"/>
                        <a:pt x="2" y="61"/>
                        <a:pt x="4" y="70"/>
                      </a:cubicBezTo>
                      <a:cubicBezTo>
                        <a:pt x="6" y="83"/>
                        <a:pt x="8" y="96"/>
                        <a:pt x="3" y="104"/>
                      </a:cubicBezTo>
                      <a:cubicBezTo>
                        <a:pt x="2" y="105"/>
                        <a:pt x="3" y="107"/>
                        <a:pt x="4" y="108"/>
                      </a:cubicBezTo>
                      <a:cubicBezTo>
                        <a:pt x="6" y="109"/>
                        <a:pt x="8" y="108"/>
                        <a:pt x="8" y="107"/>
                      </a:cubicBezTo>
                      <a:cubicBezTo>
                        <a:pt x="14" y="97"/>
                        <a:pt x="12" y="83"/>
                        <a:pt x="10" y="69"/>
                      </a:cubicBezTo>
                      <a:cubicBezTo>
                        <a:pt x="8" y="60"/>
                        <a:pt x="6" y="51"/>
                        <a:pt x="8" y="44"/>
                      </a:cubicBezTo>
                      <a:cubicBezTo>
                        <a:pt x="10" y="32"/>
                        <a:pt x="16" y="16"/>
                        <a:pt x="22" y="5"/>
                      </a:cubicBezTo>
                      <a:cubicBezTo>
                        <a:pt x="23" y="4"/>
                        <a:pt x="22" y="2"/>
                        <a:pt x="21" y="1"/>
                      </a:cubicBezTo>
                      <a:cubicBezTo>
                        <a:pt x="19" y="0"/>
                        <a:pt x="17" y="1"/>
                        <a:pt x="17" y="2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45" name="Freeform 1139"/>
                <p:cNvSpPr/>
                <p:nvPr/>
              </p:nvSpPr>
              <p:spPr bwMode="auto">
                <a:xfrm>
                  <a:off x="1020" y="2625"/>
                  <a:ext cx="55" cy="296"/>
                </a:xfrm>
                <a:custGeom>
                  <a:avLst/>
                  <a:gdLst>
                    <a:gd name="T0" fmla="*/ 175 w 22"/>
                    <a:gd name="T1" fmla="*/ 56 h 111"/>
                    <a:gd name="T2" fmla="*/ 188 w 22"/>
                    <a:gd name="T3" fmla="*/ 435 h 111"/>
                    <a:gd name="T4" fmla="*/ 220 w 22"/>
                    <a:gd name="T5" fmla="*/ 589 h 111"/>
                    <a:gd name="T6" fmla="*/ 125 w 22"/>
                    <a:gd name="T7" fmla="*/ 1365 h 111"/>
                    <a:gd name="T8" fmla="*/ 20 w 22"/>
                    <a:gd name="T9" fmla="*/ 2048 h 111"/>
                    <a:gd name="T10" fmla="*/ 63 w 22"/>
                    <a:gd name="T11" fmla="*/ 2104 h 111"/>
                    <a:gd name="T12" fmla="*/ 113 w 22"/>
                    <a:gd name="T13" fmla="*/ 2048 h 111"/>
                    <a:gd name="T14" fmla="*/ 208 w 22"/>
                    <a:gd name="T15" fmla="*/ 1400 h 111"/>
                    <a:gd name="T16" fmla="*/ 313 w 22"/>
                    <a:gd name="T17" fmla="*/ 568 h 111"/>
                    <a:gd name="T18" fmla="*/ 283 w 22"/>
                    <a:gd name="T19" fmla="*/ 419 h 111"/>
                    <a:gd name="T20" fmla="*/ 270 w 22"/>
                    <a:gd name="T21" fmla="*/ 93 h 111"/>
                    <a:gd name="T22" fmla="*/ 238 w 22"/>
                    <a:gd name="T23" fmla="*/ 21 h 111"/>
                    <a:gd name="T24" fmla="*/ 175 w 22"/>
                    <a:gd name="T25" fmla="*/ 56 h 11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2" h="111">
                      <a:moveTo>
                        <a:pt x="11" y="3"/>
                      </a:moveTo>
                      <a:cubicBezTo>
                        <a:pt x="9" y="10"/>
                        <a:pt x="10" y="17"/>
                        <a:pt x="12" y="23"/>
                      </a:cubicBezTo>
                      <a:cubicBezTo>
                        <a:pt x="14" y="31"/>
                        <a:pt x="14" y="31"/>
                        <a:pt x="14" y="31"/>
                      </a:cubicBezTo>
                      <a:cubicBezTo>
                        <a:pt x="16" y="46"/>
                        <a:pt x="12" y="58"/>
                        <a:pt x="8" y="72"/>
                      </a:cubicBezTo>
                      <a:cubicBezTo>
                        <a:pt x="4" y="83"/>
                        <a:pt x="0" y="95"/>
                        <a:pt x="1" y="108"/>
                      </a:cubicBezTo>
                      <a:cubicBezTo>
                        <a:pt x="1" y="110"/>
                        <a:pt x="2" y="111"/>
                        <a:pt x="4" y="111"/>
                      </a:cubicBezTo>
                      <a:cubicBezTo>
                        <a:pt x="5" y="111"/>
                        <a:pt x="7" y="109"/>
                        <a:pt x="7" y="108"/>
                      </a:cubicBezTo>
                      <a:cubicBezTo>
                        <a:pt x="6" y="96"/>
                        <a:pt x="10" y="85"/>
                        <a:pt x="13" y="74"/>
                      </a:cubicBezTo>
                      <a:cubicBezTo>
                        <a:pt x="18" y="60"/>
                        <a:pt x="22" y="46"/>
                        <a:pt x="20" y="30"/>
                      </a:cubicBezTo>
                      <a:cubicBezTo>
                        <a:pt x="18" y="22"/>
                        <a:pt x="18" y="22"/>
                        <a:pt x="18" y="22"/>
                      </a:cubicBezTo>
                      <a:cubicBezTo>
                        <a:pt x="16" y="16"/>
                        <a:pt x="15" y="10"/>
                        <a:pt x="17" y="5"/>
                      </a:cubicBezTo>
                      <a:cubicBezTo>
                        <a:pt x="18" y="3"/>
                        <a:pt x="17" y="2"/>
                        <a:pt x="15" y="1"/>
                      </a:cubicBezTo>
                      <a:cubicBezTo>
                        <a:pt x="14" y="0"/>
                        <a:pt x="12" y="1"/>
                        <a:pt x="11" y="3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46" name="Freeform 1140"/>
                <p:cNvSpPr/>
                <p:nvPr/>
              </p:nvSpPr>
              <p:spPr bwMode="auto">
                <a:xfrm>
                  <a:off x="1115" y="2566"/>
                  <a:ext cx="53" cy="256"/>
                </a:xfrm>
                <a:custGeom>
                  <a:avLst/>
                  <a:gdLst>
                    <a:gd name="T0" fmla="*/ 242 w 21"/>
                    <a:gd name="T1" fmla="*/ 35 h 96"/>
                    <a:gd name="T2" fmla="*/ 146 w 21"/>
                    <a:gd name="T3" fmla="*/ 683 h 96"/>
                    <a:gd name="T4" fmla="*/ 159 w 21"/>
                    <a:gd name="T5" fmla="*/ 760 h 96"/>
                    <a:gd name="T6" fmla="*/ 83 w 21"/>
                    <a:gd name="T7" fmla="*/ 1309 h 96"/>
                    <a:gd name="T8" fmla="*/ 0 w 21"/>
                    <a:gd name="T9" fmla="*/ 1741 h 96"/>
                    <a:gd name="T10" fmla="*/ 50 w 21"/>
                    <a:gd name="T11" fmla="*/ 1800 h 96"/>
                    <a:gd name="T12" fmla="*/ 96 w 21"/>
                    <a:gd name="T13" fmla="*/ 1763 h 96"/>
                    <a:gd name="T14" fmla="*/ 179 w 21"/>
                    <a:gd name="T15" fmla="*/ 1344 h 96"/>
                    <a:gd name="T16" fmla="*/ 255 w 21"/>
                    <a:gd name="T17" fmla="*/ 760 h 96"/>
                    <a:gd name="T18" fmla="*/ 242 w 21"/>
                    <a:gd name="T19" fmla="*/ 683 h 96"/>
                    <a:gd name="T20" fmla="*/ 318 w 21"/>
                    <a:gd name="T21" fmla="*/ 77 h 96"/>
                    <a:gd name="T22" fmla="*/ 305 w 21"/>
                    <a:gd name="T23" fmla="*/ 0 h 96"/>
                    <a:gd name="T24" fmla="*/ 242 w 21"/>
                    <a:gd name="T25" fmla="*/ 35 h 9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1" h="96">
                      <a:moveTo>
                        <a:pt x="15" y="2"/>
                      </a:moveTo>
                      <a:cubicBezTo>
                        <a:pt x="9" y="15"/>
                        <a:pt x="9" y="24"/>
                        <a:pt x="9" y="36"/>
                      </a:cubicBezTo>
                      <a:cubicBezTo>
                        <a:pt x="10" y="40"/>
                        <a:pt x="10" y="40"/>
                        <a:pt x="10" y="40"/>
                      </a:cubicBezTo>
                      <a:cubicBezTo>
                        <a:pt x="10" y="51"/>
                        <a:pt x="7" y="60"/>
                        <a:pt x="5" y="69"/>
                      </a:cubicBezTo>
                      <a:cubicBezTo>
                        <a:pt x="3" y="77"/>
                        <a:pt x="1" y="84"/>
                        <a:pt x="0" y="92"/>
                      </a:cubicBezTo>
                      <a:cubicBezTo>
                        <a:pt x="0" y="94"/>
                        <a:pt x="1" y="95"/>
                        <a:pt x="3" y="95"/>
                      </a:cubicBezTo>
                      <a:cubicBezTo>
                        <a:pt x="4" y="96"/>
                        <a:pt x="6" y="94"/>
                        <a:pt x="6" y="93"/>
                      </a:cubicBezTo>
                      <a:cubicBezTo>
                        <a:pt x="7" y="85"/>
                        <a:pt x="9" y="78"/>
                        <a:pt x="11" y="71"/>
                      </a:cubicBezTo>
                      <a:cubicBezTo>
                        <a:pt x="13" y="61"/>
                        <a:pt x="16" y="51"/>
                        <a:pt x="16" y="40"/>
                      </a:cubicBezTo>
                      <a:cubicBezTo>
                        <a:pt x="15" y="36"/>
                        <a:pt x="15" y="36"/>
                        <a:pt x="15" y="36"/>
                      </a:cubicBezTo>
                      <a:cubicBezTo>
                        <a:pt x="15" y="24"/>
                        <a:pt x="15" y="16"/>
                        <a:pt x="20" y="4"/>
                      </a:cubicBezTo>
                      <a:cubicBezTo>
                        <a:pt x="21" y="3"/>
                        <a:pt x="20" y="1"/>
                        <a:pt x="19" y="0"/>
                      </a:cubicBezTo>
                      <a:cubicBezTo>
                        <a:pt x="17" y="0"/>
                        <a:pt x="16" y="0"/>
                        <a:pt x="15" y="2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47" name="Freeform 1141"/>
                <p:cNvSpPr/>
                <p:nvPr/>
              </p:nvSpPr>
              <p:spPr bwMode="auto">
                <a:xfrm>
                  <a:off x="1198" y="2590"/>
                  <a:ext cx="40" cy="179"/>
                </a:xfrm>
                <a:custGeom>
                  <a:avLst/>
                  <a:gdLst>
                    <a:gd name="T0" fmla="*/ 145 w 16"/>
                    <a:gd name="T1" fmla="*/ 21 h 67"/>
                    <a:gd name="T2" fmla="*/ 113 w 16"/>
                    <a:gd name="T3" fmla="*/ 77 h 67"/>
                    <a:gd name="T4" fmla="*/ 63 w 16"/>
                    <a:gd name="T5" fmla="*/ 743 h 67"/>
                    <a:gd name="T6" fmla="*/ 0 w 16"/>
                    <a:gd name="T7" fmla="*/ 1200 h 67"/>
                    <a:gd name="T8" fmla="*/ 50 w 16"/>
                    <a:gd name="T9" fmla="*/ 1256 h 67"/>
                    <a:gd name="T10" fmla="*/ 95 w 16"/>
                    <a:gd name="T11" fmla="*/ 1221 h 67"/>
                    <a:gd name="T12" fmla="*/ 158 w 16"/>
                    <a:gd name="T13" fmla="*/ 764 h 67"/>
                    <a:gd name="T14" fmla="*/ 208 w 16"/>
                    <a:gd name="T15" fmla="*/ 56 h 67"/>
                    <a:gd name="T16" fmla="*/ 145 w 16"/>
                    <a:gd name="T17" fmla="*/ 21 h 6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" h="67">
                      <a:moveTo>
                        <a:pt x="9" y="1"/>
                      </a:moveTo>
                      <a:cubicBezTo>
                        <a:pt x="8" y="1"/>
                        <a:pt x="7" y="2"/>
                        <a:pt x="7" y="4"/>
                      </a:cubicBezTo>
                      <a:cubicBezTo>
                        <a:pt x="10" y="17"/>
                        <a:pt x="7" y="27"/>
                        <a:pt x="4" y="39"/>
                      </a:cubicBezTo>
                      <a:cubicBezTo>
                        <a:pt x="2" y="46"/>
                        <a:pt x="1" y="54"/>
                        <a:pt x="0" y="63"/>
                      </a:cubicBezTo>
                      <a:cubicBezTo>
                        <a:pt x="0" y="65"/>
                        <a:pt x="1" y="66"/>
                        <a:pt x="3" y="66"/>
                      </a:cubicBezTo>
                      <a:cubicBezTo>
                        <a:pt x="5" y="67"/>
                        <a:pt x="6" y="65"/>
                        <a:pt x="6" y="64"/>
                      </a:cubicBezTo>
                      <a:cubicBezTo>
                        <a:pt x="6" y="55"/>
                        <a:pt x="8" y="47"/>
                        <a:pt x="10" y="40"/>
                      </a:cubicBezTo>
                      <a:cubicBezTo>
                        <a:pt x="13" y="29"/>
                        <a:pt x="16" y="17"/>
                        <a:pt x="13" y="3"/>
                      </a:cubicBezTo>
                      <a:cubicBezTo>
                        <a:pt x="13" y="1"/>
                        <a:pt x="11" y="0"/>
                        <a:pt x="9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48" name="Freeform 1142"/>
                <p:cNvSpPr/>
                <p:nvPr/>
              </p:nvSpPr>
              <p:spPr bwMode="auto">
                <a:xfrm>
                  <a:off x="853" y="1740"/>
                  <a:ext cx="135" cy="200"/>
                </a:xfrm>
                <a:custGeom>
                  <a:avLst/>
                  <a:gdLst>
                    <a:gd name="T0" fmla="*/ 33 w 54"/>
                    <a:gd name="T1" fmla="*/ 21 h 75"/>
                    <a:gd name="T2" fmla="*/ 20 w 54"/>
                    <a:gd name="T3" fmla="*/ 93 h 75"/>
                    <a:gd name="T4" fmla="*/ 300 w 54"/>
                    <a:gd name="T5" fmla="*/ 397 h 75"/>
                    <a:gd name="T6" fmla="*/ 583 w 54"/>
                    <a:gd name="T7" fmla="*/ 776 h 75"/>
                    <a:gd name="T8" fmla="*/ 613 w 54"/>
                    <a:gd name="T9" fmla="*/ 931 h 75"/>
                    <a:gd name="T10" fmla="*/ 750 w 54"/>
                    <a:gd name="T11" fmla="*/ 1400 h 75"/>
                    <a:gd name="T12" fmla="*/ 813 w 54"/>
                    <a:gd name="T13" fmla="*/ 1400 h 75"/>
                    <a:gd name="T14" fmla="*/ 833 w 54"/>
                    <a:gd name="T15" fmla="*/ 1331 h 75"/>
                    <a:gd name="T16" fmla="*/ 688 w 54"/>
                    <a:gd name="T17" fmla="*/ 909 h 75"/>
                    <a:gd name="T18" fmla="*/ 675 w 54"/>
                    <a:gd name="T19" fmla="*/ 760 h 75"/>
                    <a:gd name="T20" fmla="*/ 345 w 54"/>
                    <a:gd name="T21" fmla="*/ 285 h 75"/>
                    <a:gd name="T22" fmla="*/ 95 w 54"/>
                    <a:gd name="T23" fmla="*/ 35 h 75"/>
                    <a:gd name="T24" fmla="*/ 33 w 54"/>
                    <a:gd name="T25" fmla="*/ 21 h 7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4" h="75">
                      <a:moveTo>
                        <a:pt x="2" y="1"/>
                      </a:moveTo>
                      <a:cubicBezTo>
                        <a:pt x="1" y="2"/>
                        <a:pt x="0" y="4"/>
                        <a:pt x="1" y="5"/>
                      </a:cubicBezTo>
                      <a:cubicBezTo>
                        <a:pt x="6" y="13"/>
                        <a:pt x="13" y="17"/>
                        <a:pt x="19" y="21"/>
                      </a:cubicBezTo>
                      <a:cubicBezTo>
                        <a:pt x="27" y="25"/>
                        <a:pt x="35" y="29"/>
                        <a:pt x="37" y="41"/>
                      </a:cubicBezTo>
                      <a:cubicBezTo>
                        <a:pt x="39" y="49"/>
                        <a:pt x="39" y="49"/>
                        <a:pt x="39" y="49"/>
                      </a:cubicBezTo>
                      <a:cubicBezTo>
                        <a:pt x="40" y="58"/>
                        <a:pt x="41" y="65"/>
                        <a:pt x="48" y="74"/>
                      </a:cubicBezTo>
                      <a:cubicBezTo>
                        <a:pt x="49" y="75"/>
                        <a:pt x="51" y="75"/>
                        <a:pt x="52" y="74"/>
                      </a:cubicBezTo>
                      <a:cubicBezTo>
                        <a:pt x="54" y="73"/>
                        <a:pt x="54" y="71"/>
                        <a:pt x="53" y="70"/>
                      </a:cubicBezTo>
                      <a:cubicBezTo>
                        <a:pt x="47" y="63"/>
                        <a:pt x="46" y="56"/>
                        <a:pt x="44" y="48"/>
                      </a:cubicBezTo>
                      <a:cubicBezTo>
                        <a:pt x="43" y="40"/>
                        <a:pt x="43" y="40"/>
                        <a:pt x="43" y="40"/>
                      </a:cubicBezTo>
                      <a:cubicBezTo>
                        <a:pt x="40" y="25"/>
                        <a:pt x="31" y="20"/>
                        <a:pt x="22" y="15"/>
                      </a:cubicBezTo>
                      <a:cubicBezTo>
                        <a:pt x="16" y="12"/>
                        <a:pt x="11" y="9"/>
                        <a:pt x="6" y="2"/>
                      </a:cubicBezTo>
                      <a:cubicBezTo>
                        <a:pt x="6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49" name="Freeform 1143"/>
                <p:cNvSpPr/>
                <p:nvPr/>
              </p:nvSpPr>
              <p:spPr bwMode="auto">
                <a:xfrm>
                  <a:off x="547" y="2398"/>
                  <a:ext cx="243" cy="214"/>
                </a:xfrm>
                <a:custGeom>
                  <a:avLst/>
                  <a:gdLst>
                    <a:gd name="T0" fmla="*/ 1463 w 97"/>
                    <a:gd name="T1" fmla="*/ 21 h 80"/>
                    <a:gd name="T2" fmla="*/ 1305 w 97"/>
                    <a:gd name="T3" fmla="*/ 230 h 80"/>
                    <a:gd name="T4" fmla="*/ 1160 w 97"/>
                    <a:gd name="T5" fmla="*/ 423 h 80"/>
                    <a:gd name="T6" fmla="*/ 847 w 97"/>
                    <a:gd name="T7" fmla="*/ 594 h 80"/>
                    <a:gd name="T8" fmla="*/ 501 w 97"/>
                    <a:gd name="T9" fmla="*/ 730 h 80"/>
                    <a:gd name="T10" fmla="*/ 220 w 97"/>
                    <a:gd name="T11" fmla="*/ 1132 h 80"/>
                    <a:gd name="T12" fmla="*/ 20 w 97"/>
                    <a:gd name="T13" fmla="*/ 1439 h 80"/>
                    <a:gd name="T14" fmla="*/ 20 w 97"/>
                    <a:gd name="T15" fmla="*/ 1509 h 80"/>
                    <a:gd name="T16" fmla="*/ 83 w 97"/>
                    <a:gd name="T17" fmla="*/ 1509 h 80"/>
                    <a:gd name="T18" fmla="*/ 301 w 97"/>
                    <a:gd name="T19" fmla="*/ 1188 h 80"/>
                    <a:gd name="T20" fmla="*/ 564 w 97"/>
                    <a:gd name="T21" fmla="*/ 824 h 80"/>
                    <a:gd name="T22" fmla="*/ 867 w 97"/>
                    <a:gd name="T23" fmla="*/ 687 h 80"/>
                    <a:gd name="T24" fmla="*/ 1225 w 97"/>
                    <a:gd name="T25" fmla="*/ 516 h 80"/>
                    <a:gd name="T26" fmla="*/ 1380 w 97"/>
                    <a:gd name="T27" fmla="*/ 286 h 80"/>
                    <a:gd name="T28" fmla="*/ 1493 w 97"/>
                    <a:gd name="T29" fmla="*/ 115 h 80"/>
                    <a:gd name="T30" fmla="*/ 1526 w 97"/>
                    <a:gd name="T31" fmla="*/ 35 h 80"/>
                    <a:gd name="T32" fmla="*/ 1463 w 97"/>
                    <a:gd name="T33" fmla="*/ 21 h 8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97" h="80">
                      <a:moveTo>
                        <a:pt x="93" y="1"/>
                      </a:moveTo>
                      <a:cubicBezTo>
                        <a:pt x="89" y="3"/>
                        <a:pt x="86" y="7"/>
                        <a:pt x="83" y="12"/>
                      </a:cubicBezTo>
                      <a:cubicBezTo>
                        <a:pt x="80" y="16"/>
                        <a:pt x="77" y="20"/>
                        <a:pt x="74" y="22"/>
                      </a:cubicBezTo>
                      <a:cubicBezTo>
                        <a:pt x="68" y="28"/>
                        <a:pt x="61" y="29"/>
                        <a:pt x="54" y="31"/>
                      </a:cubicBezTo>
                      <a:cubicBezTo>
                        <a:pt x="47" y="32"/>
                        <a:pt x="39" y="33"/>
                        <a:pt x="32" y="38"/>
                      </a:cubicBezTo>
                      <a:cubicBezTo>
                        <a:pt x="25" y="44"/>
                        <a:pt x="19" y="51"/>
                        <a:pt x="14" y="59"/>
                      </a:cubicBezTo>
                      <a:cubicBezTo>
                        <a:pt x="10" y="65"/>
                        <a:pt x="6" y="70"/>
                        <a:pt x="1" y="75"/>
                      </a:cubicBezTo>
                      <a:cubicBezTo>
                        <a:pt x="0" y="76"/>
                        <a:pt x="0" y="78"/>
                        <a:pt x="1" y="79"/>
                      </a:cubicBezTo>
                      <a:cubicBezTo>
                        <a:pt x="2" y="80"/>
                        <a:pt x="4" y="80"/>
                        <a:pt x="5" y="79"/>
                      </a:cubicBezTo>
                      <a:cubicBezTo>
                        <a:pt x="11" y="74"/>
                        <a:pt x="15" y="68"/>
                        <a:pt x="19" y="62"/>
                      </a:cubicBezTo>
                      <a:cubicBezTo>
                        <a:pt x="24" y="55"/>
                        <a:pt x="29" y="48"/>
                        <a:pt x="36" y="43"/>
                      </a:cubicBezTo>
                      <a:cubicBezTo>
                        <a:pt x="42" y="39"/>
                        <a:pt x="48" y="38"/>
                        <a:pt x="55" y="36"/>
                      </a:cubicBezTo>
                      <a:cubicBezTo>
                        <a:pt x="63" y="35"/>
                        <a:pt x="70" y="33"/>
                        <a:pt x="78" y="27"/>
                      </a:cubicBezTo>
                      <a:cubicBezTo>
                        <a:pt x="82" y="24"/>
                        <a:pt x="85" y="19"/>
                        <a:pt x="88" y="15"/>
                      </a:cubicBezTo>
                      <a:cubicBezTo>
                        <a:pt x="90" y="11"/>
                        <a:pt x="93" y="7"/>
                        <a:pt x="95" y="6"/>
                      </a:cubicBezTo>
                      <a:cubicBezTo>
                        <a:pt x="97" y="5"/>
                        <a:pt x="97" y="4"/>
                        <a:pt x="97" y="2"/>
                      </a:cubicBezTo>
                      <a:cubicBezTo>
                        <a:pt x="96" y="1"/>
                        <a:pt x="94" y="0"/>
                        <a:pt x="93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50" name="Freeform 1144"/>
                <p:cNvSpPr/>
                <p:nvPr/>
              </p:nvSpPr>
              <p:spPr bwMode="auto">
                <a:xfrm>
                  <a:off x="635" y="2542"/>
                  <a:ext cx="68" cy="67"/>
                </a:xfrm>
                <a:custGeom>
                  <a:avLst/>
                  <a:gdLst>
                    <a:gd name="T0" fmla="*/ 368 w 27"/>
                    <a:gd name="T1" fmla="*/ 0 h 25"/>
                    <a:gd name="T2" fmla="*/ 350 w 27"/>
                    <a:gd name="T3" fmla="*/ 21 h 25"/>
                    <a:gd name="T4" fmla="*/ 179 w 27"/>
                    <a:gd name="T5" fmla="*/ 209 h 25"/>
                    <a:gd name="T6" fmla="*/ 20 w 27"/>
                    <a:gd name="T7" fmla="*/ 367 h 25"/>
                    <a:gd name="T8" fmla="*/ 20 w 27"/>
                    <a:gd name="T9" fmla="*/ 461 h 25"/>
                    <a:gd name="T10" fmla="*/ 83 w 27"/>
                    <a:gd name="T11" fmla="*/ 445 h 25"/>
                    <a:gd name="T12" fmla="*/ 222 w 27"/>
                    <a:gd name="T13" fmla="*/ 308 h 25"/>
                    <a:gd name="T14" fmla="*/ 431 w 27"/>
                    <a:gd name="T15" fmla="*/ 78 h 25"/>
                    <a:gd name="T16" fmla="*/ 431 w 27"/>
                    <a:gd name="T17" fmla="*/ 78 h 25"/>
                    <a:gd name="T18" fmla="*/ 368 w 27"/>
                    <a:gd name="T19" fmla="*/ 0 h 2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7" h="25">
                      <a:moveTo>
                        <a:pt x="23" y="0"/>
                      </a:moveTo>
                      <a:cubicBezTo>
                        <a:pt x="23" y="0"/>
                        <a:pt x="22" y="1"/>
                        <a:pt x="22" y="1"/>
                      </a:cubicBezTo>
                      <a:cubicBezTo>
                        <a:pt x="19" y="5"/>
                        <a:pt x="15" y="8"/>
                        <a:pt x="11" y="11"/>
                      </a:cubicBezTo>
                      <a:cubicBezTo>
                        <a:pt x="7" y="13"/>
                        <a:pt x="4" y="16"/>
                        <a:pt x="1" y="19"/>
                      </a:cubicBezTo>
                      <a:cubicBezTo>
                        <a:pt x="0" y="21"/>
                        <a:pt x="0" y="23"/>
                        <a:pt x="1" y="24"/>
                      </a:cubicBezTo>
                      <a:cubicBezTo>
                        <a:pt x="2" y="25"/>
                        <a:pt x="4" y="25"/>
                        <a:pt x="5" y="23"/>
                      </a:cubicBezTo>
                      <a:cubicBezTo>
                        <a:pt x="8" y="21"/>
                        <a:pt x="11" y="18"/>
                        <a:pt x="14" y="16"/>
                      </a:cubicBezTo>
                      <a:cubicBezTo>
                        <a:pt x="19" y="13"/>
                        <a:pt x="24" y="9"/>
                        <a:pt x="27" y="4"/>
                      </a:cubicBezTo>
                      <a:cubicBezTo>
                        <a:pt x="27" y="4"/>
                        <a:pt x="27" y="4"/>
                        <a:pt x="27" y="4"/>
                      </a:cubicBezTo>
                      <a:cubicBezTo>
                        <a:pt x="26" y="3"/>
                        <a:pt x="25" y="1"/>
                        <a:pt x="23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51" name="Freeform 1145"/>
                <p:cNvSpPr/>
                <p:nvPr/>
              </p:nvSpPr>
              <p:spPr bwMode="auto">
                <a:xfrm>
                  <a:off x="1613" y="2564"/>
                  <a:ext cx="80" cy="306"/>
                </a:xfrm>
                <a:custGeom>
                  <a:avLst/>
                  <a:gdLst>
                    <a:gd name="T0" fmla="*/ 345 w 32"/>
                    <a:gd name="T1" fmla="*/ 0 h 115"/>
                    <a:gd name="T2" fmla="*/ 313 w 32"/>
                    <a:gd name="T3" fmla="*/ 56 h 115"/>
                    <a:gd name="T4" fmla="*/ 313 w 32"/>
                    <a:gd name="T5" fmla="*/ 977 h 115"/>
                    <a:gd name="T6" fmla="*/ 208 w 32"/>
                    <a:gd name="T7" fmla="*/ 1317 h 115"/>
                    <a:gd name="T8" fmla="*/ 63 w 32"/>
                    <a:gd name="T9" fmla="*/ 2131 h 115"/>
                    <a:gd name="T10" fmla="*/ 113 w 32"/>
                    <a:gd name="T11" fmla="*/ 2166 h 115"/>
                    <a:gd name="T12" fmla="*/ 145 w 32"/>
                    <a:gd name="T13" fmla="*/ 2089 h 115"/>
                    <a:gd name="T14" fmla="*/ 300 w 32"/>
                    <a:gd name="T15" fmla="*/ 1360 h 115"/>
                    <a:gd name="T16" fmla="*/ 408 w 32"/>
                    <a:gd name="T17" fmla="*/ 1019 h 115"/>
                    <a:gd name="T18" fmla="*/ 408 w 32"/>
                    <a:gd name="T19" fmla="*/ 35 h 115"/>
                    <a:gd name="T20" fmla="*/ 345 w 32"/>
                    <a:gd name="T21" fmla="*/ 0 h 11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2" h="115">
                      <a:moveTo>
                        <a:pt x="22" y="0"/>
                      </a:moveTo>
                      <a:cubicBezTo>
                        <a:pt x="20" y="0"/>
                        <a:pt x="19" y="2"/>
                        <a:pt x="20" y="3"/>
                      </a:cubicBezTo>
                      <a:cubicBezTo>
                        <a:pt x="23" y="23"/>
                        <a:pt x="25" y="33"/>
                        <a:pt x="20" y="52"/>
                      </a:cubicBezTo>
                      <a:cubicBezTo>
                        <a:pt x="19" y="57"/>
                        <a:pt x="16" y="63"/>
                        <a:pt x="13" y="70"/>
                      </a:cubicBezTo>
                      <a:cubicBezTo>
                        <a:pt x="7" y="84"/>
                        <a:pt x="0" y="100"/>
                        <a:pt x="4" y="113"/>
                      </a:cubicBezTo>
                      <a:cubicBezTo>
                        <a:pt x="4" y="115"/>
                        <a:pt x="6" y="115"/>
                        <a:pt x="7" y="115"/>
                      </a:cubicBezTo>
                      <a:cubicBezTo>
                        <a:pt x="9" y="114"/>
                        <a:pt x="10" y="113"/>
                        <a:pt x="9" y="111"/>
                      </a:cubicBezTo>
                      <a:cubicBezTo>
                        <a:pt x="6" y="101"/>
                        <a:pt x="13" y="85"/>
                        <a:pt x="19" y="72"/>
                      </a:cubicBezTo>
                      <a:cubicBezTo>
                        <a:pt x="21" y="66"/>
                        <a:pt x="24" y="60"/>
                        <a:pt x="26" y="54"/>
                      </a:cubicBezTo>
                      <a:cubicBezTo>
                        <a:pt x="32" y="33"/>
                        <a:pt x="29" y="22"/>
                        <a:pt x="26" y="2"/>
                      </a:cubicBezTo>
                      <a:cubicBezTo>
                        <a:pt x="25" y="1"/>
                        <a:pt x="24" y="0"/>
                        <a:pt x="22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52" name="Oval 1146"/>
                <p:cNvSpPr>
                  <a:spLocks noChangeArrowheads="1"/>
                </p:cNvSpPr>
                <p:nvPr/>
              </p:nvSpPr>
              <p:spPr bwMode="auto">
                <a:xfrm>
                  <a:off x="1605" y="2308"/>
                  <a:ext cx="33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53" name="Oval 1147"/>
                <p:cNvSpPr>
                  <a:spLocks noChangeArrowheads="1"/>
                </p:cNvSpPr>
                <p:nvPr/>
              </p:nvSpPr>
              <p:spPr bwMode="auto">
                <a:xfrm>
                  <a:off x="1628" y="2332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54" name="Oval 1148"/>
                <p:cNvSpPr>
                  <a:spLocks noChangeArrowheads="1"/>
                </p:cNvSpPr>
                <p:nvPr/>
              </p:nvSpPr>
              <p:spPr bwMode="auto">
                <a:xfrm>
                  <a:off x="1718" y="2294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55" name="Oval 1149"/>
                <p:cNvSpPr>
                  <a:spLocks noChangeArrowheads="1"/>
                </p:cNvSpPr>
                <p:nvPr/>
              </p:nvSpPr>
              <p:spPr bwMode="auto">
                <a:xfrm>
                  <a:off x="1775" y="2276"/>
                  <a:ext cx="33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56" name="Oval 1150"/>
                <p:cNvSpPr>
                  <a:spLocks noChangeArrowheads="1"/>
                </p:cNvSpPr>
                <p:nvPr/>
              </p:nvSpPr>
              <p:spPr bwMode="auto">
                <a:xfrm>
                  <a:off x="1978" y="2233"/>
                  <a:ext cx="32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57" name="Oval 1151"/>
                <p:cNvSpPr>
                  <a:spLocks noChangeArrowheads="1"/>
                </p:cNvSpPr>
                <p:nvPr/>
              </p:nvSpPr>
              <p:spPr bwMode="auto">
                <a:xfrm>
                  <a:off x="2033" y="2196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58" name="Oval 1152"/>
                <p:cNvSpPr>
                  <a:spLocks noChangeArrowheads="1"/>
                </p:cNvSpPr>
                <p:nvPr/>
              </p:nvSpPr>
              <p:spPr bwMode="auto">
                <a:xfrm>
                  <a:off x="1865" y="2254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59" name="Oval 1153"/>
                <p:cNvSpPr>
                  <a:spLocks noChangeArrowheads="1"/>
                </p:cNvSpPr>
                <p:nvPr/>
              </p:nvSpPr>
              <p:spPr bwMode="auto">
                <a:xfrm>
                  <a:off x="1820" y="2300"/>
                  <a:ext cx="30" cy="34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60" name="Oval 1154"/>
                <p:cNvSpPr>
                  <a:spLocks noChangeArrowheads="1"/>
                </p:cNvSpPr>
                <p:nvPr/>
              </p:nvSpPr>
              <p:spPr bwMode="auto">
                <a:xfrm>
                  <a:off x="1748" y="2004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61" name="Oval 1155"/>
                <p:cNvSpPr>
                  <a:spLocks noChangeArrowheads="1"/>
                </p:cNvSpPr>
                <p:nvPr/>
              </p:nvSpPr>
              <p:spPr bwMode="auto">
                <a:xfrm>
                  <a:off x="1740" y="1860"/>
                  <a:ext cx="30" cy="34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62" name="Oval 1156"/>
                <p:cNvSpPr>
                  <a:spLocks noChangeArrowheads="1"/>
                </p:cNvSpPr>
                <p:nvPr/>
              </p:nvSpPr>
              <p:spPr bwMode="auto">
                <a:xfrm>
                  <a:off x="1720" y="1886"/>
                  <a:ext cx="33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63" name="Oval 1157"/>
                <p:cNvSpPr>
                  <a:spLocks noChangeArrowheads="1"/>
                </p:cNvSpPr>
                <p:nvPr/>
              </p:nvSpPr>
              <p:spPr bwMode="auto">
                <a:xfrm>
                  <a:off x="1503" y="1956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64" name="Oval 1158"/>
                <p:cNvSpPr>
                  <a:spLocks noChangeArrowheads="1"/>
                </p:cNvSpPr>
                <p:nvPr/>
              </p:nvSpPr>
              <p:spPr bwMode="auto">
                <a:xfrm>
                  <a:off x="1443" y="1950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65" name="Oval 1159"/>
                <p:cNvSpPr>
                  <a:spLocks noChangeArrowheads="1"/>
                </p:cNvSpPr>
                <p:nvPr/>
              </p:nvSpPr>
              <p:spPr bwMode="auto">
                <a:xfrm>
                  <a:off x="1450" y="1985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66" name="Oval 1160"/>
                <p:cNvSpPr>
                  <a:spLocks noChangeArrowheads="1"/>
                </p:cNvSpPr>
                <p:nvPr/>
              </p:nvSpPr>
              <p:spPr bwMode="auto">
                <a:xfrm>
                  <a:off x="1128" y="2177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67" name="Oval 1161"/>
                <p:cNvSpPr>
                  <a:spLocks noChangeArrowheads="1"/>
                </p:cNvSpPr>
                <p:nvPr/>
              </p:nvSpPr>
              <p:spPr bwMode="auto">
                <a:xfrm>
                  <a:off x="1120" y="2113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68" name="Oval 1162"/>
                <p:cNvSpPr>
                  <a:spLocks noChangeArrowheads="1"/>
                </p:cNvSpPr>
                <p:nvPr/>
              </p:nvSpPr>
              <p:spPr bwMode="auto">
                <a:xfrm>
                  <a:off x="1100" y="2374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69" name="Oval 1163"/>
                <p:cNvSpPr>
                  <a:spLocks noChangeArrowheads="1"/>
                </p:cNvSpPr>
                <p:nvPr/>
              </p:nvSpPr>
              <p:spPr bwMode="auto">
                <a:xfrm>
                  <a:off x="1128" y="2366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70" name="Oval 1164"/>
                <p:cNvSpPr>
                  <a:spLocks noChangeArrowheads="1"/>
                </p:cNvSpPr>
                <p:nvPr/>
              </p:nvSpPr>
              <p:spPr bwMode="auto">
                <a:xfrm>
                  <a:off x="1158" y="2366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71" name="Oval 1165"/>
                <p:cNvSpPr>
                  <a:spLocks noChangeArrowheads="1"/>
                </p:cNvSpPr>
                <p:nvPr/>
              </p:nvSpPr>
              <p:spPr bwMode="auto">
                <a:xfrm>
                  <a:off x="1548" y="2318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72" name="Oval 1166"/>
                <p:cNvSpPr>
                  <a:spLocks noChangeArrowheads="1"/>
                </p:cNvSpPr>
                <p:nvPr/>
              </p:nvSpPr>
              <p:spPr bwMode="auto">
                <a:xfrm>
                  <a:off x="1575" y="2308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73" name="Oval 1167"/>
                <p:cNvSpPr>
                  <a:spLocks noChangeArrowheads="1"/>
                </p:cNvSpPr>
                <p:nvPr/>
              </p:nvSpPr>
              <p:spPr bwMode="auto">
                <a:xfrm>
                  <a:off x="1693" y="1868"/>
                  <a:ext cx="32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74" name="Oval 1168"/>
                <p:cNvSpPr>
                  <a:spLocks noChangeArrowheads="1"/>
                </p:cNvSpPr>
                <p:nvPr/>
              </p:nvSpPr>
              <p:spPr bwMode="auto">
                <a:xfrm>
                  <a:off x="1768" y="1841"/>
                  <a:ext cx="30" cy="35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75" name="Oval 1169"/>
                <p:cNvSpPr>
                  <a:spLocks noChangeArrowheads="1"/>
                </p:cNvSpPr>
                <p:nvPr/>
              </p:nvSpPr>
              <p:spPr bwMode="auto">
                <a:xfrm>
                  <a:off x="1790" y="1820"/>
                  <a:ext cx="33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76" name="Oval 1170"/>
                <p:cNvSpPr>
                  <a:spLocks noChangeArrowheads="1"/>
                </p:cNvSpPr>
                <p:nvPr/>
              </p:nvSpPr>
              <p:spPr bwMode="auto">
                <a:xfrm>
                  <a:off x="1473" y="1942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77" name="Oval 1171"/>
                <p:cNvSpPr>
                  <a:spLocks noChangeArrowheads="1"/>
                </p:cNvSpPr>
                <p:nvPr/>
              </p:nvSpPr>
              <p:spPr bwMode="auto">
                <a:xfrm>
                  <a:off x="1515" y="1988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78" name="Oval 1172"/>
                <p:cNvSpPr>
                  <a:spLocks noChangeArrowheads="1"/>
                </p:cNvSpPr>
                <p:nvPr/>
              </p:nvSpPr>
              <p:spPr bwMode="auto">
                <a:xfrm>
                  <a:off x="1598" y="1940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79" name="Oval 1173"/>
                <p:cNvSpPr>
                  <a:spLocks noChangeArrowheads="1"/>
                </p:cNvSpPr>
                <p:nvPr/>
              </p:nvSpPr>
              <p:spPr bwMode="auto">
                <a:xfrm>
                  <a:off x="1945" y="1828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80" name="Oval 1174"/>
                <p:cNvSpPr>
                  <a:spLocks noChangeArrowheads="1"/>
                </p:cNvSpPr>
                <p:nvPr/>
              </p:nvSpPr>
              <p:spPr bwMode="auto">
                <a:xfrm>
                  <a:off x="1043" y="2254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81" name="Oval 1175"/>
                <p:cNvSpPr>
                  <a:spLocks noChangeArrowheads="1"/>
                </p:cNvSpPr>
                <p:nvPr/>
              </p:nvSpPr>
              <p:spPr bwMode="auto">
                <a:xfrm>
                  <a:off x="1423" y="2004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82" name="Oval 1176"/>
                <p:cNvSpPr>
                  <a:spLocks noChangeArrowheads="1"/>
                </p:cNvSpPr>
                <p:nvPr/>
              </p:nvSpPr>
              <p:spPr bwMode="auto">
                <a:xfrm>
                  <a:off x="1273" y="2070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83" name="Oval 1177"/>
                <p:cNvSpPr>
                  <a:spLocks noChangeArrowheads="1"/>
                </p:cNvSpPr>
                <p:nvPr/>
              </p:nvSpPr>
              <p:spPr bwMode="auto">
                <a:xfrm>
                  <a:off x="1135" y="2145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84" name="Oval 1178"/>
                <p:cNvSpPr>
                  <a:spLocks noChangeArrowheads="1"/>
                </p:cNvSpPr>
                <p:nvPr/>
              </p:nvSpPr>
              <p:spPr bwMode="auto">
                <a:xfrm>
                  <a:off x="1098" y="2196"/>
                  <a:ext cx="30" cy="34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85" name="Oval 1179"/>
                <p:cNvSpPr>
                  <a:spLocks noChangeArrowheads="1"/>
                </p:cNvSpPr>
                <p:nvPr/>
              </p:nvSpPr>
              <p:spPr bwMode="auto">
                <a:xfrm>
                  <a:off x="1073" y="2361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86" name="Oval 1180"/>
                <p:cNvSpPr>
                  <a:spLocks noChangeArrowheads="1"/>
                </p:cNvSpPr>
                <p:nvPr/>
              </p:nvSpPr>
              <p:spPr bwMode="auto">
                <a:xfrm>
                  <a:off x="968" y="2209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87" name="Oval 1181"/>
                <p:cNvSpPr>
                  <a:spLocks noChangeArrowheads="1"/>
                </p:cNvSpPr>
                <p:nvPr/>
              </p:nvSpPr>
              <p:spPr bwMode="auto">
                <a:xfrm>
                  <a:off x="1358" y="2318"/>
                  <a:ext cx="30" cy="35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88" name="Oval 1182"/>
                <p:cNvSpPr>
                  <a:spLocks noChangeArrowheads="1"/>
                </p:cNvSpPr>
                <p:nvPr/>
              </p:nvSpPr>
              <p:spPr bwMode="auto">
                <a:xfrm>
                  <a:off x="1523" y="2340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89" name="Oval 1183"/>
                <p:cNvSpPr>
                  <a:spLocks noChangeArrowheads="1"/>
                </p:cNvSpPr>
                <p:nvPr/>
              </p:nvSpPr>
              <p:spPr bwMode="auto">
                <a:xfrm>
                  <a:off x="1745" y="2276"/>
                  <a:ext cx="30" cy="34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90" name="Oval 1184"/>
                <p:cNvSpPr>
                  <a:spLocks noChangeArrowheads="1"/>
                </p:cNvSpPr>
                <p:nvPr/>
              </p:nvSpPr>
              <p:spPr bwMode="auto">
                <a:xfrm>
                  <a:off x="1935" y="2281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91" name="Oval 1185"/>
                <p:cNvSpPr>
                  <a:spLocks noChangeArrowheads="1"/>
                </p:cNvSpPr>
                <p:nvPr/>
              </p:nvSpPr>
              <p:spPr bwMode="auto">
                <a:xfrm>
                  <a:off x="2023" y="1825"/>
                  <a:ext cx="32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92" name="Oval 1186"/>
                <p:cNvSpPr>
                  <a:spLocks noChangeArrowheads="1"/>
                </p:cNvSpPr>
                <p:nvPr/>
              </p:nvSpPr>
              <p:spPr bwMode="auto">
                <a:xfrm>
                  <a:off x="2023" y="1900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93" name="Oval 1187"/>
                <p:cNvSpPr>
                  <a:spLocks noChangeArrowheads="1"/>
                </p:cNvSpPr>
                <p:nvPr/>
              </p:nvSpPr>
              <p:spPr bwMode="auto">
                <a:xfrm>
                  <a:off x="2083" y="1969"/>
                  <a:ext cx="32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94" name="Oval 1188"/>
                <p:cNvSpPr>
                  <a:spLocks noChangeArrowheads="1"/>
                </p:cNvSpPr>
                <p:nvPr/>
              </p:nvSpPr>
              <p:spPr bwMode="auto">
                <a:xfrm>
                  <a:off x="2053" y="1956"/>
                  <a:ext cx="32" cy="34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95" name="Oval 1189"/>
                <p:cNvSpPr>
                  <a:spLocks noChangeArrowheads="1"/>
                </p:cNvSpPr>
                <p:nvPr/>
              </p:nvSpPr>
              <p:spPr bwMode="auto">
                <a:xfrm>
                  <a:off x="2038" y="1926"/>
                  <a:ext cx="32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96" name="Oval 1190"/>
                <p:cNvSpPr>
                  <a:spLocks noChangeArrowheads="1"/>
                </p:cNvSpPr>
                <p:nvPr/>
              </p:nvSpPr>
              <p:spPr bwMode="auto">
                <a:xfrm>
                  <a:off x="2043" y="1873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97" name="Freeform 1191"/>
                <p:cNvSpPr/>
                <p:nvPr/>
              </p:nvSpPr>
              <p:spPr bwMode="auto">
                <a:xfrm>
                  <a:off x="2105" y="2086"/>
                  <a:ext cx="28" cy="32"/>
                </a:xfrm>
                <a:custGeom>
                  <a:avLst/>
                  <a:gdLst>
                    <a:gd name="T0" fmla="*/ 97 w 11"/>
                    <a:gd name="T1" fmla="*/ 0 h 12"/>
                    <a:gd name="T2" fmla="*/ 0 w 11"/>
                    <a:gd name="T3" fmla="*/ 115 h 12"/>
                    <a:gd name="T4" fmla="*/ 97 w 11"/>
                    <a:gd name="T5" fmla="*/ 227 h 12"/>
                    <a:gd name="T6" fmla="*/ 163 w 11"/>
                    <a:gd name="T7" fmla="*/ 205 h 12"/>
                    <a:gd name="T8" fmla="*/ 181 w 11"/>
                    <a:gd name="T9" fmla="*/ 56 h 12"/>
                    <a:gd name="T10" fmla="*/ 97 w 11"/>
                    <a:gd name="T11" fmla="*/ 0 h 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1" h="12">
                      <a:moveTo>
                        <a:pt x="6" y="0"/>
                      </a:moveTo>
                      <a:cubicBezTo>
                        <a:pt x="3" y="0"/>
                        <a:pt x="0" y="2"/>
                        <a:pt x="0" y="6"/>
                      </a:cubicBezTo>
                      <a:cubicBezTo>
                        <a:pt x="0" y="9"/>
                        <a:pt x="3" y="12"/>
                        <a:pt x="6" y="12"/>
                      </a:cubicBezTo>
                      <a:cubicBezTo>
                        <a:pt x="8" y="12"/>
                        <a:pt x="9" y="11"/>
                        <a:pt x="10" y="11"/>
                      </a:cubicBezTo>
                      <a:cubicBezTo>
                        <a:pt x="10" y="8"/>
                        <a:pt x="11" y="5"/>
                        <a:pt x="11" y="3"/>
                      </a:cubicBezTo>
                      <a:cubicBezTo>
                        <a:pt x="10" y="1"/>
                        <a:pt x="8" y="0"/>
                        <a:pt x="6" y="0"/>
                      </a:cubicBezTo>
                      <a:close/>
                    </a:path>
                  </a:pathLst>
                </a:custGeom>
                <a:grpFill/>
                <a:ln w="4763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798" name="Oval 1192"/>
                <p:cNvSpPr>
                  <a:spLocks noChangeArrowheads="1"/>
                </p:cNvSpPr>
                <p:nvPr/>
              </p:nvSpPr>
              <p:spPr bwMode="auto">
                <a:xfrm>
                  <a:off x="2018" y="2124"/>
                  <a:ext cx="30" cy="34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799" name="Oval 1193"/>
                <p:cNvSpPr>
                  <a:spLocks noChangeArrowheads="1"/>
                </p:cNvSpPr>
                <p:nvPr/>
              </p:nvSpPr>
              <p:spPr bwMode="auto">
                <a:xfrm>
                  <a:off x="2038" y="2100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800" name="Oval 1194"/>
                <p:cNvSpPr>
                  <a:spLocks noChangeArrowheads="1"/>
                </p:cNvSpPr>
                <p:nvPr/>
              </p:nvSpPr>
              <p:spPr bwMode="auto">
                <a:xfrm>
                  <a:off x="2038" y="2065"/>
                  <a:ext cx="32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801" name="Oval 1195"/>
                <p:cNvSpPr>
                  <a:spLocks noChangeArrowheads="1"/>
                </p:cNvSpPr>
                <p:nvPr/>
              </p:nvSpPr>
              <p:spPr bwMode="auto">
                <a:xfrm>
                  <a:off x="2008" y="2220"/>
                  <a:ext cx="32" cy="34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802" name="Oval 1196"/>
                <p:cNvSpPr>
                  <a:spLocks noChangeArrowheads="1"/>
                </p:cNvSpPr>
                <p:nvPr/>
              </p:nvSpPr>
              <p:spPr bwMode="auto">
                <a:xfrm>
                  <a:off x="1818" y="1801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803" name="Oval 1197"/>
                <p:cNvSpPr>
                  <a:spLocks noChangeArrowheads="1"/>
                </p:cNvSpPr>
                <p:nvPr/>
              </p:nvSpPr>
              <p:spPr bwMode="auto">
                <a:xfrm>
                  <a:off x="1668" y="1854"/>
                  <a:ext cx="30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804" name="Oval 1198"/>
                <p:cNvSpPr>
                  <a:spLocks noChangeArrowheads="1"/>
                </p:cNvSpPr>
                <p:nvPr/>
              </p:nvSpPr>
              <p:spPr bwMode="auto">
                <a:xfrm>
                  <a:off x="1693" y="1921"/>
                  <a:ext cx="32" cy="32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805" name="Oval 1199"/>
                <p:cNvSpPr>
                  <a:spLocks noChangeArrowheads="1"/>
                </p:cNvSpPr>
                <p:nvPr/>
              </p:nvSpPr>
              <p:spPr bwMode="auto">
                <a:xfrm>
                  <a:off x="1708" y="2326"/>
                  <a:ext cx="32" cy="35"/>
                </a:xfrm>
                <a:prstGeom prst="ellipse">
                  <a:avLst/>
                </a:prstGeom>
                <a:grpFill/>
                <a:ln w="4763" cap="rnd">
                  <a:solidFill>
                    <a:srgbClr val="000000"/>
                  </a:solidFill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sz="2440"/>
                </a:p>
              </p:txBody>
            </p:sp>
            <p:sp>
              <p:nvSpPr>
                <p:cNvPr id="806" name="Freeform 1200"/>
                <p:cNvSpPr>
                  <a:spLocks noEditPoints="1"/>
                </p:cNvSpPr>
                <p:nvPr/>
              </p:nvSpPr>
              <p:spPr bwMode="auto">
                <a:xfrm>
                  <a:off x="715" y="1580"/>
                  <a:ext cx="1583" cy="1010"/>
                </a:xfrm>
                <a:custGeom>
                  <a:avLst/>
                  <a:gdLst>
                    <a:gd name="T0" fmla="*/ 6442 w 633"/>
                    <a:gd name="T1" fmla="*/ 227 h 379"/>
                    <a:gd name="T2" fmla="*/ 4004 w 633"/>
                    <a:gd name="T3" fmla="*/ 1535 h 379"/>
                    <a:gd name="T4" fmla="*/ 2501 w 633"/>
                    <a:gd name="T5" fmla="*/ 2401 h 379"/>
                    <a:gd name="T6" fmla="*/ 783 w 633"/>
                    <a:gd name="T7" fmla="*/ 3366 h 379"/>
                    <a:gd name="T8" fmla="*/ 738 w 633"/>
                    <a:gd name="T9" fmla="*/ 3408 h 379"/>
                    <a:gd name="T10" fmla="*/ 738 w 633"/>
                    <a:gd name="T11" fmla="*/ 3408 h 379"/>
                    <a:gd name="T12" fmla="*/ 175 w 633"/>
                    <a:gd name="T13" fmla="*/ 5546 h 379"/>
                    <a:gd name="T14" fmla="*/ 1751 w 633"/>
                    <a:gd name="T15" fmla="*/ 7059 h 379"/>
                    <a:gd name="T16" fmla="*/ 1771 w 633"/>
                    <a:gd name="T17" fmla="*/ 7038 h 379"/>
                    <a:gd name="T18" fmla="*/ 1771 w 633"/>
                    <a:gd name="T19" fmla="*/ 7038 h 379"/>
                    <a:gd name="T20" fmla="*/ 3033 w 633"/>
                    <a:gd name="T21" fmla="*/ 7094 h 379"/>
                    <a:gd name="T22" fmla="*/ 4366 w 633"/>
                    <a:gd name="T23" fmla="*/ 7025 h 379"/>
                    <a:gd name="T24" fmla="*/ 8400 w 633"/>
                    <a:gd name="T25" fmla="*/ 6342 h 379"/>
                    <a:gd name="T26" fmla="*/ 8463 w 633"/>
                    <a:gd name="T27" fmla="*/ 6300 h 379"/>
                    <a:gd name="T28" fmla="*/ 9901 w 633"/>
                    <a:gd name="T29" fmla="*/ 3275 h 379"/>
                    <a:gd name="T30" fmla="*/ 9806 w 633"/>
                    <a:gd name="T31" fmla="*/ 2252 h 379"/>
                    <a:gd name="T32" fmla="*/ 9806 w 633"/>
                    <a:gd name="T33" fmla="*/ 2252 h 379"/>
                    <a:gd name="T34" fmla="*/ 7975 w 633"/>
                    <a:gd name="T35" fmla="*/ 35 h 379"/>
                    <a:gd name="T36" fmla="*/ 7867 w 633"/>
                    <a:gd name="T37" fmla="*/ 21 h 379"/>
                    <a:gd name="T38" fmla="*/ 6442 w 633"/>
                    <a:gd name="T39" fmla="*/ 227 h 379"/>
                    <a:gd name="T40" fmla="*/ 1846 w 633"/>
                    <a:gd name="T41" fmla="*/ 6966 h 379"/>
                    <a:gd name="T42" fmla="*/ 1833 w 633"/>
                    <a:gd name="T43" fmla="*/ 7003 h 379"/>
                    <a:gd name="T44" fmla="*/ 1846 w 633"/>
                    <a:gd name="T45" fmla="*/ 6966 h 379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633" h="379">
                      <a:moveTo>
                        <a:pt x="412" y="12"/>
                      </a:moveTo>
                      <a:cubicBezTo>
                        <a:pt x="365" y="24"/>
                        <a:pt x="310" y="53"/>
                        <a:pt x="256" y="81"/>
                      </a:cubicBezTo>
                      <a:cubicBezTo>
                        <a:pt x="220" y="100"/>
                        <a:pt x="186" y="118"/>
                        <a:pt x="160" y="127"/>
                      </a:cubicBezTo>
                      <a:cubicBezTo>
                        <a:pt x="117" y="143"/>
                        <a:pt x="75" y="162"/>
                        <a:pt x="50" y="178"/>
                      </a:cubicBezTo>
                      <a:cubicBezTo>
                        <a:pt x="47" y="180"/>
                        <a:pt x="47" y="180"/>
                        <a:pt x="47" y="180"/>
                      </a:cubicBezTo>
                      <a:cubicBezTo>
                        <a:pt x="47" y="180"/>
                        <a:pt x="47" y="180"/>
                        <a:pt x="47" y="180"/>
                      </a:cubicBezTo>
                      <a:cubicBezTo>
                        <a:pt x="18" y="200"/>
                        <a:pt x="0" y="253"/>
                        <a:pt x="11" y="293"/>
                      </a:cubicBezTo>
                      <a:cubicBezTo>
                        <a:pt x="25" y="343"/>
                        <a:pt x="73" y="373"/>
                        <a:pt x="112" y="373"/>
                      </a:cubicBezTo>
                      <a:cubicBezTo>
                        <a:pt x="113" y="373"/>
                        <a:pt x="113" y="373"/>
                        <a:pt x="113" y="372"/>
                      </a:cubicBezTo>
                      <a:cubicBezTo>
                        <a:pt x="113" y="372"/>
                        <a:pt x="113" y="372"/>
                        <a:pt x="113" y="372"/>
                      </a:cubicBezTo>
                      <a:cubicBezTo>
                        <a:pt x="137" y="375"/>
                        <a:pt x="163" y="379"/>
                        <a:pt x="194" y="375"/>
                      </a:cubicBezTo>
                      <a:cubicBezTo>
                        <a:pt x="214" y="372"/>
                        <a:pt x="245" y="372"/>
                        <a:pt x="279" y="371"/>
                      </a:cubicBezTo>
                      <a:cubicBezTo>
                        <a:pt x="360" y="370"/>
                        <a:pt x="467" y="366"/>
                        <a:pt x="537" y="335"/>
                      </a:cubicBezTo>
                      <a:cubicBezTo>
                        <a:pt x="537" y="335"/>
                        <a:pt x="540" y="334"/>
                        <a:pt x="541" y="333"/>
                      </a:cubicBezTo>
                      <a:cubicBezTo>
                        <a:pt x="609" y="313"/>
                        <a:pt x="633" y="241"/>
                        <a:pt x="633" y="173"/>
                      </a:cubicBezTo>
                      <a:cubicBezTo>
                        <a:pt x="633" y="155"/>
                        <a:pt x="631" y="137"/>
                        <a:pt x="627" y="119"/>
                      </a:cubicBezTo>
                      <a:cubicBezTo>
                        <a:pt x="627" y="119"/>
                        <a:pt x="627" y="119"/>
                        <a:pt x="627" y="119"/>
                      </a:cubicBezTo>
                      <a:cubicBezTo>
                        <a:pt x="610" y="49"/>
                        <a:pt x="564" y="3"/>
                        <a:pt x="510" y="2"/>
                      </a:cubicBezTo>
                      <a:cubicBezTo>
                        <a:pt x="508" y="1"/>
                        <a:pt x="503" y="1"/>
                        <a:pt x="503" y="1"/>
                      </a:cubicBezTo>
                      <a:cubicBezTo>
                        <a:pt x="473" y="0"/>
                        <a:pt x="442" y="4"/>
                        <a:pt x="412" y="12"/>
                      </a:cubicBezTo>
                      <a:close/>
                      <a:moveTo>
                        <a:pt x="118" y="368"/>
                      </a:moveTo>
                      <a:cubicBezTo>
                        <a:pt x="118" y="369"/>
                        <a:pt x="118" y="369"/>
                        <a:pt x="117" y="370"/>
                      </a:cubicBezTo>
                      <a:cubicBezTo>
                        <a:pt x="118" y="369"/>
                        <a:pt x="118" y="369"/>
                        <a:pt x="118" y="36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07" name="Freeform 1201"/>
                <p:cNvSpPr/>
                <p:nvPr/>
              </p:nvSpPr>
              <p:spPr bwMode="auto">
                <a:xfrm>
                  <a:off x="1790" y="2046"/>
                  <a:ext cx="73" cy="147"/>
                </a:xfrm>
                <a:custGeom>
                  <a:avLst/>
                  <a:gdLst>
                    <a:gd name="T0" fmla="*/ 33 w 29"/>
                    <a:gd name="T1" fmla="*/ 21 h 55"/>
                    <a:gd name="T2" fmla="*/ 20 w 29"/>
                    <a:gd name="T3" fmla="*/ 94 h 55"/>
                    <a:gd name="T4" fmla="*/ 20 w 29"/>
                    <a:gd name="T5" fmla="*/ 286 h 55"/>
                    <a:gd name="T6" fmla="*/ 20 w 29"/>
                    <a:gd name="T7" fmla="*/ 422 h 55"/>
                    <a:gd name="T8" fmla="*/ 380 w 29"/>
                    <a:gd name="T9" fmla="*/ 1029 h 55"/>
                    <a:gd name="T10" fmla="*/ 443 w 29"/>
                    <a:gd name="T11" fmla="*/ 1016 h 55"/>
                    <a:gd name="T12" fmla="*/ 430 w 29"/>
                    <a:gd name="T13" fmla="*/ 935 h 55"/>
                    <a:gd name="T14" fmla="*/ 113 w 29"/>
                    <a:gd name="T15" fmla="*/ 422 h 55"/>
                    <a:gd name="T16" fmla="*/ 113 w 29"/>
                    <a:gd name="T17" fmla="*/ 307 h 55"/>
                    <a:gd name="T18" fmla="*/ 96 w 29"/>
                    <a:gd name="T19" fmla="*/ 35 h 55"/>
                    <a:gd name="T20" fmla="*/ 33 w 29"/>
                    <a:gd name="T21" fmla="*/ 21 h 5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9" h="55">
                      <a:moveTo>
                        <a:pt x="2" y="1"/>
                      </a:moveTo>
                      <a:cubicBezTo>
                        <a:pt x="1" y="1"/>
                        <a:pt x="0" y="3"/>
                        <a:pt x="1" y="5"/>
                      </a:cubicBezTo>
                      <a:cubicBezTo>
                        <a:pt x="2" y="8"/>
                        <a:pt x="2" y="11"/>
                        <a:pt x="1" y="15"/>
                      </a:cubicBezTo>
                      <a:cubicBezTo>
                        <a:pt x="1" y="22"/>
                        <a:pt x="1" y="22"/>
                        <a:pt x="1" y="22"/>
                      </a:cubicBezTo>
                      <a:cubicBezTo>
                        <a:pt x="1" y="39"/>
                        <a:pt x="10" y="47"/>
                        <a:pt x="24" y="54"/>
                      </a:cubicBezTo>
                      <a:cubicBezTo>
                        <a:pt x="25" y="55"/>
                        <a:pt x="27" y="54"/>
                        <a:pt x="28" y="53"/>
                      </a:cubicBezTo>
                      <a:cubicBezTo>
                        <a:pt x="29" y="51"/>
                        <a:pt x="28" y="49"/>
                        <a:pt x="27" y="49"/>
                      </a:cubicBezTo>
                      <a:cubicBezTo>
                        <a:pt x="14" y="42"/>
                        <a:pt x="7" y="36"/>
                        <a:pt x="7" y="22"/>
                      </a:cubicBezTo>
                      <a:cubicBezTo>
                        <a:pt x="7" y="16"/>
                        <a:pt x="7" y="16"/>
                        <a:pt x="7" y="16"/>
                      </a:cubicBezTo>
                      <a:cubicBezTo>
                        <a:pt x="8" y="12"/>
                        <a:pt x="8" y="7"/>
                        <a:pt x="6" y="2"/>
                      </a:cubicBezTo>
                      <a:cubicBezTo>
                        <a:pt x="6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08" name="Freeform 1202"/>
                <p:cNvSpPr/>
                <p:nvPr/>
              </p:nvSpPr>
              <p:spPr bwMode="auto">
                <a:xfrm>
                  <a:off x="1503" y="2286"/>
                  <a:ext cx="60" cy="190"/>
                </a:xfrm>
                <a:custGeom>
                  <a:avLst/>
                  <a:gdLst>
                    <a:gd name="T0" fmla="*/ 300 w 24"/>
                    <a:gd name="T1" fmla="*/ 21 h 71"/>
                    <a:gd name="T2" fmla="*/ 238 w 24"/>
                    <a:gd name="T3" fmla="*/ 308 h 71"/>
                    <a:gd name="T4" fmla="*/ 238 w 24"/>
                    <a:gd name="T5" fmla="*/ 401 h 71"/>
                    <a:gd name="T6" fmla="*/ 208 w 24"/>
                    <a:gd name="T7" fmla="*/ 538 h 71"/>
                    <a:gd name="T8" fmla="*/ 175 w 24"/>
                    <a:gd name="T9" fmla="*/ 615 h 71"/>
                    <a:gd name="T10" fmla="*/ 113 w 24"/>
                    <a:gd name="T11" fmla="*/ 1338 h 71"/>
                    <a:gd name="T12" fmla="*/ 175 w 24"/>
                    <a:gd name="T13" fmla="*/ 1338 h 71"/>
                    <a:gd name="T14" fmla="*/ 175 w 24"/>
                    <a:gd name="T15" fmla="*/ 1268 h 71"/>
                    <a:gd name="T16" fmla="*/ 250 w 24"/>
                    <a:gd name="T17" fmla="*/ 674 h 71"/>
                    <a:gd name="T18" fmla="*/ 283 w 24"/>
                    <a:gd name="T19" fmla="*/ 594 h 71"/>
                    <a:gd name="T20" fmla="*/ 333 w 24"/>
                    <a:gd name="T21" fmla="*/ 401 h 71"/>
                    <a:gd name="T22" fmla="*/ 333 w 24"/>
                    <a:gd name="T23" fmla="*/ 286 h 71"/>
                    <a:gd name="T24" fmla="*/ 363 w 24"/>
                    <a:gd name="T25" fmla="*/ 94 h 71"/>
                    <a:gd name="T26" fmla="*/ 363 w 24"/>
                    <a:gd name="T27" fmla="*/ 21 h 71"/>
                    <a:gd name="T28" fmla="*/ 300 w 24"/>
                    <a:gd name="T29" fmla="*/ 21 h 7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4" h="71">
                      <a:moveTo>
                        <a:pt x="19" y="1"/>
                      </a:moveTo>
                      <a:cubicBezTo>
                        <a:pt x="14" y="7"/>
                        <a:pt x="14" y="12"/>
                        <a:pt x="15" y="16"/>
                      </a:cubicBezTo>
                      <a:cubicBezTo>
                        <a:pt x="15" y="21"/>
                        <a:pt x="15" y="21"/>
                        <a:pt x="15" y="21"/>
                      </a:cubicBezTo>
                      <a:cubicBezTo>
                        <a:pt x="15" y="26"/>
                        <a:pt x="15" y="26"/>
                        <a:pt x="13" y="28"/>
                      </a:cubicBezTo>
                      <a:cubicBezTo>
                        <a:pt x="11" y="32"/>
                        <a:pt x="11" y="32"/>
                        <a:pt x="11" y="32"/>
                      </a:cubicBezTo>
                      <a:cubicBezTo>
                        <a:pt x="1" y="50"/>
                        <a:pt x="0" y="63"/>
                        <a:pt x="7" y="70"/>
                      </a:cubicBezTo>
                      <a:cubicBezTo>
                        <a:pt x="8" y="71"/>
                        <a:pt x="10" y="71"/>
                        <a:pt x="11" y="70"/>
                      </a:cubicBezTo>
                      <a:cubicBezTo>
                        <a:pt x="12" y="69"/>
                        <a:pt x="12" y="67"/>
                        <a:pt x="11" y="66"/>
                      </a:cubicBezTo>
                      <a:cubicBezTo>
                        <a:pt x="6" y="61"/>
                        <a:pt x="8" y="50"/>
                        <a:pt x="16" y="35"/>
                      </a:cubicBezTo>
                      <a:cubicBezTo>
                        <a:pt x="18" y="31"/>
                        <a:pt x="18" y="31"/>
                        <a:pt x="18" y="31"/>
                      </a:cubicBezTo>
                      <a:cubicBezTo>
                        <a:pt x="20" y="28"/>
                        <a:pt x="21" y="27"/>
                        <a:pt x="21" y="21"/>
                      </a:cubicBezTo>
                      <a:cubicBezTo>
                        <a:pt x="21" y="15"/>
                        <a:pt x="21" y="15"/>
                        <a:pt x="21" y="15"/>
                      </a:cubicBezTo>
                      <a:cubicBezTo>
                        <a:pt x="20" y="11"/>
                        <a:pt x="20" y="9"/>
                        <a:pt x="23" y="5"/>
                      </a:cubicBezTo>
                      <a:cubicBezTo>
                        <a:pt x="24" y="4"/>
                        <a:pt x="24" y="2"/>
                        <a:pt x="23" y="1"/>
                      </a:cubicBezTo>
                      <a:cubicBezTo>
                        <a:pt x="22" y="0"/>
                        <a:pt x="20" y="0"/>
                        <a:pt x="19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09" name="Freeform 1203"/>
                <p:cNvSpPr/>
                <p:nvPr/>
              </p:nvSpPr>
              <p:spPr bwMode="auto">
                <a:xfrm>
                  <a:off x="1598" y="2302"/>
                  <a:ext cx="42" cy="278"/>
                </a:xfrm>
                <a:custGeom>
                  <a:avLst/>
                  <a:gdLst>
                    <a:gd name="T0" fmla="*/ 153 w 17"/>
                    <a:gd name="T1" fmla="*/ 0 h 104"/>
                    <a:gd name="T2" fmla="*/ 104 w 17"/>
                    <a:gd name="T3" fmla="*/ 56 h 104"/>
                    <a:gd name="T4" fmla="*/ 62 w 17"/>
                    <a:gd name="T5" fmla="*/ 380 h 104"/>
                    <a:gd name="T6" fmla="*/ 42 w 17"/>
                    <a:gd name="T7" fmla="*/ 901 h 104"/>
                    <a:gd name="T8" fmla="*/ 91 w 17"/>
                    <a:gd name="T9" fmla="*/ 1909 h 104"/>
                    <a:gd name="T10" fmla="*/ 121 w 17"/>
                    <a:gd name="T11" fmla="*/ 1965 h 104"/>
                    <a:gd name="T12" fmla="*/ 183 w 17"/>
                    <a:gd name="T13" fmla="*/ 1930 h 104"/>
                    <a:gd name="T14" fmla="*/ 133 w 17"/>
                    <a:gd name="T15" fmla="*/ 858 h 104"/>
                    <a:gd name="T16" fmla="*/ 153 w 17"/>
                    <a:gd name="T17" fmla="*/ 422 h 104"/>
                    <a:gd name="T18" fmla="*/ 195 w 17"/>
                    <a:gd name="T19" fmla="*/ 56 h 104"/>
                    <a:gd name="T20" fmla="*/ 153 w 17"/>
                    <a:gd name="T21" fmla="*/ 0 h 1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7" h="104">
                      <a:moveTo>
                        <a:pt x="10" y="0"/>
                      </a:moveTo>
                      <a:cubicBezTo>
                        <a:pt x="8" y="0"/>
                        <a:pt x="7" y="1"/>
                        <a:pt x="7" y="3"/>
                      </a:cubicBezTo>
                      <a:cubicBezTo>
                        <a:pt x="7" y="9"/>
                        <a:pt x="6" y="14"/>
                        <a:pt x="4" y="20"/>
                      </a:cubicBezTo>
                      <a:cubicBezTo>
                        <a:pt x="2" y="29"/>
                        <a:pt x="0" y="37"/>
                        <a:pt x="3" y="47"/>
                      </a:cubicBezTo>
                      <a:cubicBezTo>
                        <a:pt x="10" y="66"/>
                        <a:pt x="10" y="80"/>
                        <a:pt x="6" y="100"/>
                      </a:cubicBezTo>
                      <a:cubicBezTo>
                        <a:pt x="6" y="101"/>
                        <a:pt x="7" y="103"/>
                        <a:pt x="8" y="103"/>
                      </a:cubicBezTo>
                      <a:cubicBezTo>
                        <a:pt x="10" y="104"/>
                        <a:pt x="11" y="103"/>
                        <a:pt x="12" y="101"/>
                      </a:cubicBezTo>
                      <a:cubicBezTo>
                        <a:pt x="17" y="80"/>
                        <a:pt x="16" y="65"/>
                        <a:pt x="9" y="45"/>
                      </a:cubicBezTo>
                      <a:cubicBezTo>
                        <a:pt x="6" y="37"/>
                        <a:pt x="8" y="30"/>
                        <a:pt x="10" y="22"/>
                      </a:cubicBezTo>
                      <a:cubicBezTo>
                        <a:pt x="12" y="16"/>
                        <a:pt x="13" y="9"/>
                        <a:pt x="13" y="3"/>
                      </a:cubicBezTo>
                      <a:cubicBezTo>
                        <a:pt x="13" y="1"/>
                        <a:pt x="11" y="0"/>
                        <a:pt x="1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10" name="Freeform 1204"/>
                <p:cNvSpPr/>
                <p:nvPr/>
              </p:nvSpPr>
              <p:spPr bwMode="auto">
                <a:xfrm>
                  <a:off x="1708" y="2361"/>
                  <a:ext cx="70" cy="240"/>
                </a:xfrm>
                <a:custGeom>
                  <a:avLst/>
                  <a:gdLst>
                    <a:gd name="T0" fmla="*/ 125 w 28"/>
                    <a:gd name="T1" fmla="*/ 0 h 90"/>
                    <a:gd name="T2" fmla="*/ 83 w 28"/>
                    <a:gd name="T3" fmla="*/ 56 h 90"/>
                    <a:gd name="T4" fmla="*/ 50 w 28"/>
                    <a:gd name="T5" fmla="*/ 341 h 90"/>
                    <a:gd name="T6" fmla="*/ 50 w 28"/>
                    <a:gd name="T7" fmla="*/ 853 h 90"/>
                    <a:gd name="T8" fmla="*/ 158 w 28"/>
                    <a:gd name="T9" fmla="*/ 1101 h 90"/>
                    <a:gd name="T10" fmla="*/ 250 w 28"/>
                    <a:gd name="T11" fmla="*/ 1629 h 90"/>
                    <a:gd name="T12" fmla="*/ 283 w 28"/>
                    <a:gd name="T13" fmla="*/ 1707 h 90"/>
                    <a:gd name="T14" fmla="*/ 345 w 28"/>
                    <a:gd name="T15" fmla="*/ 1672 h 90"/>
                    <a:gd name="T16" fmla="*/ 250 w 28"/>
                    <a:gd name="T17" fmla="*/ 1045 h 90"/>
                    <a:gd name="T18" fmla="*/ 145 w 28"/>
                    <a:gd name="T19" fmla="*/ 819 h 90"/>
                    <a:gd name="T20" fmla="*/ 145 w 28"/>
                    <a:gd name="T21" fmla="*/ 363 h 90"/>
                    <a:gd name="T22" fmla="*/ 175 w 28"/>
                    <a:gd name="T23" fmla="*/ 56 h 90"/>
                    <a:gd name="T24" fmla="*/ 125 w 28"/>
                    <a:gd name="T25" fmla="*/ 0 h 9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8" h="90">
                      <a:moveTo>
                        <a:pt x="8" y="0"/>
                      </a:moveTo>
                      <a:cubicBezTo>
                        <a:pt x="6" y="0"/>
                        <a:pt x="5" y="1"/>
                        <a:pt x="5" y="3"/>
                      </a:cubicBezTo>
                      <a:cubicBezTo>
                        <a:pt x="5" y="8"/>
                        <a:pt x="4" y="13"/>
                        <a:pt x="3" y="18"/>
                      </a:cubicBezTo>
                      <a:cubicBezTo>
                        <a:pt x="2" y="27"/>
                        <a:pt x="0" y="37"/>
                        <a:pt x="3" y="45"/>
                      </a:cubicBezTo>
                      <a:cubicBezTo>
                        <a:pt x="5" y="50"/>
                        <a:pt x="8" y="54"/>
                        <a:pt x="10" y="58"/>
                      </a:cubicBezTo>
                      <a:cubicBezTo>
                        <a:pt x="16" y="67"/>
                        <a:pt x="21" y="75"/>
                        <a:pt x="16" y="86"/>
                      </a:cubicBezTo>
                      <a:cubicBezTo>
                        <a:pt x="16" y="87"/>
                        <a:pt x="17" y="89"/>
                        <a:pt x="18" y="90"/>
                      </a:cubicBezTo>
                      <a:cubicBezTo>
                        <a:pt x="20" y="90"/>
                        <a:pt x="21" y="90"/>
                        <a:pt x="22" y="88"/>
                      </a:cubicBezTo>
                      <a:cubicBezTo>
                        <a:pt x="28" y="74"/>
                        <a:pt x="22" y="64"/>
                        <a:pt x="16" y="55"/>
                      </a:cubicBezTo>
                      <a:cubicBezTo>
                        <a:pt x="13" y="51"/>
                        <a:pt x="11" y="47"/>
                        <a:pt x="9" y="43"/>
                      </a:cubicBezTo>
                      <a:cubicBezTo>
                        <a:pt x="6" y="36"/>
                        <a:pt x="8" y="28"/>
                        <a:pt x="9" y="19"/>
                      </a:cubicBezTo>
                      <a:cubicBezTo>
                        <a:pt x="10" y="14"/>
                        <a:pt x="11" y="8"/>
                        <a:pt x="11" y="3"/>
                      </a:cubicBezTo>
                      <a:cubicBezTo>
                        <a:pt x="11" y="1"/>
                        <a:pt x="9" y="0"/>
                        <a:pt x="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11" name="Freeform 1205"/>
                <p:cNvSpPr/>
                <p:nvPr/>
              </p:nvSpPr>
              <p:spPr bwMode="auto">
                <a:xfrm>
                  <a:off x="1820" y="2377"/>
                  <a:ext cx="48" cy="240"/>
                </a:xfrm>
                <a:custGeom>
                  <a:avLst/>
                  <a:gdLst>
                    <a:gd name="T0" fmla="*/ 20 w 19"/>
                    <a:gd name="T1" fmla="*/ 56 h 90"/>
                    <a:gd name="T2" fmla="*/ 114 w 19"/>
                    <a:gd name="T3" fmla="*/ 491 h 90"/>
                    <a:gd name="T4" fmla="*/ 192 w 19"/>
                    <a:gd name="T5" fmla="*/ 853 h 90"/>
                    <a:gd name="T6" fmla="*/ 159 w 19"/>
                    <a:gd name="T7" fmla="*/ 1251 h 90"/>
                    <a:gd name="T8" fmla="*/ 114 w 19"/>
                    <a:gd name="T9" fmla="*/ 1651 h 90"/>
                    <a:gd name="T10" fmla="*/ 179 w 19"/>
                    <a:gd name="T11" fmla="*/ 1707 h 90"/>
                    <a:gd name="T12" fmla="*/ 210 w 19"/>
                    <a:gd name="T13" fmla="*/ 1629 h 90"/>
                    <a:gd name="T14" fmla="*/ 255 w 19"/>
                    <a:gd name="T15" fmla="*/ 1272 h 90"/>
                    <a:gd name="T16" fmla="*/ 288 w 19"/>
                    <a:gd name="T17" fmla="*/ 853 h 90"/>
                    <a:gd name="T18" fmla="*/ 192 w 19"/>
                    <a:gd name="T19" fmla="*/ 456 h 90"/>
                    <a:gd name="T20" fmla="*/ 114 w 19"/>
                    <a:gd name="T21" fmla="*/ 77 h 90"/>
                    <a:gd name="T22" fmla="*/ 63 w 19"/>
                    <a:gd name="T23" fmla="*/ 21 h 90"/>
                    <a:gd name="T24" fmla="*/ 20 w 19"/>
                    <a:gd name="T25" fmla="*/ 56 h 9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" h="90">
                      <a:moveTo>
                        <a:pt x="1" y="3"/>
                      </a:moveTo>
                      <a:cubicBezTo>
                        <a:pt x="0" y="11"/>
                        <a:pt x="4" y="19"/>
                        <a:pt x="7" y="26"/>
                      </a:cubicBezTo>
                      <a:cubicBezTo>
                        <a:pt x="9" y="33"/>
                        <a:pt x="12" y="39"/>
                        <a:pt x="12" y="45"/>
                      </a:cubicBezTo>
                      <a:cubicBezTo>
                        <a:pt x="13" y="53"/>
                        <a:pt x="11" y="59"/>
                        <a:pt x="10" y="66"/>
                      </a:cubicBezTo>
                      <a:cubicBezTo>
                        <a:pt x="9" y="72"/>
                        <a:pt x="7" y="79"/>
                        <a:pt x="7" y="87"/>
                      </a:cubicBezTo>
                      <a:cubicBezTo>
                        <a:pt x="8" y="88"/>
                        <a:pt x="9" y="90"/>
                        <a:pt x="11" y="90"/>
                      </a:cubicBezTo>
                      <a:cubicBezTo>
                        <a:pt x="12" y="89"/>
                        <a:pt x="14" y="88"/>
                        <a:pt x="13" y="86"/>
                      </a:cubicBezTo>
                      <a:cubicBezTo>
                        <a:pt x="13" y="80"/>
                        <a:pt x="15" y="74"/>
                        <a:pt x="16" y="67"/>
                      </a:cubicBezTo>
                      <a:cubicBezTo>
                        <a:pt x="17" y="60"/>
                        <a:pt x="19" y="53"/>
                        <a:pt x="18" y="45"/>
                      </a:cubicBezTo>
                      <a:cubicBezTo>
                        <a:pt x="18" y="38"/>
                        <a:pt x="15" y="31"/>
                        <a:pt x="12" y="24"/>
                      </a:cubicBezTo>
                      <a:cubicBezTo>
                        <a:pt x="9" y="17"/>
                        <a:pt x="7" y="10"/>
                        <a:pt x="7" y="4"/>
                      </a:cubicBezTo>
                      <a:cubicBezTo>
                        <a:pt x="7" y="2"/>
                        <a:pt x="6" y="1"/>
                        <a:pt x="4" y="1"/>
                      </a:cubicBezTo>
                      <a:cubicBezTo>
                        <a:pt x="2" y="0"/>
                        <a:pt x="1" y="2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12" name="Freeform 1206"/>
                <p:cNvSpPr/>
                <p:nvPr/>
              </p:nvSpPr>
              <p:spPr bwMode="auto">
                <a:xfrm>
                  <a:off x="1640" y="2174"/>
                  <a:ext cx="48" cy="86"/>
                </a:xfrm>
                <a:custGeom>
                  <a:avLst/>
                  <a:gdLst>
                    <a:gd name="T0" fmla="*/ 243 w 19"/>
                    <a:gd name="T1" fmla="*/ 0 h 32"/>
                    <a:gd name="T2" fmla="*/ 83 w 19"/>
                    <a:gd name="T3" fmla="*/ 159 h 32"/>
                    <a:gd name="T4" fmla="*/ 51 w 19"/>
                    <a:gd name="T5" fmla="*/ 274 h 32"/>
                    <a:gd name="T6" fmla="*/ 83 w 19"/>
                    <a:gd name="T7" fmla="*/ 470 h 32"/>
                    <a:gd name="T8" fmla="*/ 63 w 19"/>
                    <a:gd name="T9" fmla="*/ 470 h 32"/>
                    <a:gd name="T10" fmla="*/ 51 w 19"/>
                    <a:gd name="T11" fmla="*/ 484 h 32"/>
                    <a:gd name="T12" fmla="*/ 0 w 19"/>
                    <a:gd name="T13" fmla="*/ 543 h 32"/>
                    <a:gd name="T14" fmla="*/ 20 w 19"/>
                    <a:gd name="T15" fmla="*/ 564 h 32"/>
                    <a:gd name="T16" fmla="*/ 63 w 19"/>
                    <a:gd name="T17" fmla="*/ 599 h 32"/>
                    <a:gd name="T18" fmla="*/ 114 w 19"/>
                    <a:gd name="T19" fmla="*/ 564 h 32"/>
                    <a:gd name="T20" fmla="*/ 159 w 19"/>
                    <a:gd name="T21" fmla="*/ 543 h 32"/>
                    <a:gd name="T22" fmla="*/ 192 w 19"/>
                    <a:gd name="T23" fmla="*/ 470 h 32"/>
                    <a:gd name="T24" fmla="*/ 159 w 19"/>
                    <a:gd name="T25" fmla="*/ 196 h 32"/>
                    <a:gd name="T26" fmla="*/ 255 w 19"/>
                    <a:gd name="T27" fmla="*/ 116 h 32"/>
                    <a:gd name="T28" fmla="*/ 306 w 19"/>
                    <a:gd name="T29" fmla="*/ 35 h 32"/>
                    <a:gd name="T30" fmla="*/ 243 w 19"/>
                    <a:gd name="T31" fmla="*/ 0 h 3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9" h="32">
                      <a:moveTo>
                        <a:pt x="15" y="0"/>
                      </a:moveTo>
                      <a:cubicBezTo>
                        <a:pt x="10" y="2"/>
                        <a:pt x="6" y="4"/>
                        <a:pt x="5" y="8"/>
                      </a:cubicBezTo>
                      <a:cubicBezTo>
                        <a:pt x="4" y="10"/>
                        <a:pt x="3" y="12"/>
                        <a:pt x="3" y="14"/>
                      </a:cubicBezTo>
                      <a:cubicBezTo>
                        <a:pt x="3" y="17"/>
                        <a:pt x="4" y="20"/>
                        <a:pt x="5" y="24"/>
                      </a:cubicBezTo>
                      <a:cubicBezTo>
                        <a:pt x="5" y="24"/>
                        <a:pt x="4" y="24"/>
                        <a:pt x="4" y="24"/>
                      </a:cubicBezTo>
                      <a:cubicBezTo>
                        <a:pt x="3" y="25"/>
                        <a:pt x="3" y="25"/>
                        <a:pt x="3" y="25"/>
                      </a:cubicBezTo>
                      <a:cubicBezTo>
                        <a:pt x="1" y="26"/>
                        <a:pt x="0" y="27"/>
                        <a:pt x="0" y="28"/>
                      </a:cubicBezTo>
                      <a:cubicBezTo>
                        <a:pt x="0" y="29"/>
                        <a:pt x="0" y="29"/>
                        <a:pt x="1" y="29"/>
                      </a:cubicBezTo>
                      <a:cubicBezTo>
                        <a:pt x="1" y="31"/>
                        <a:pt x="2" y="32"/>
                        <a:pt x="4" y="31"/>
                      </a:cubicBezTo>
                      <a:cubicBezTo>
                        <a:pt x="7" y="29"/>
                        <a:pt x="7" y="29"/>
                        <a:pt x="7" y="29"/>
                      </a:cubicBezTo>
                      <a:cubicBezTo>
                        <a:pt x="10" y="28"/>
                        <a:pt x="10" y="28"/>
                        <a:pt x="10" y="28"/>
                      </a:cubicBezTo>
                      <a:cubicBezTo>
                        <a:pt x="11" y="27"/>
                        <a:pt x="12" y="26"/>
                        <a:pt x="12" y="24"/>
                      </a:cubicBezTo>
                      <a:cubicBezTo>
                        <a:pt x="9" y="18"/>
                        <a:pt x="9" y="13"/>
                        <a:pt x="10" y="10"/>
                      </a:cubicBezTo>
                      <a:cubicBezTo>
                        <a:pt x="11" y="8"/>
                        <a:pt x="13" y="7"/>
                        <a:pt x="16" y="6"/>
                      </a:cubicBezTo>
                      <a:cubicBezTo>
                        <a:pt x="18" y="6"/>
                        <a:pt x="19" y="4"/>
                        <a:pt x="19" y="2"/>
                      </a:cubicBezTo>
                      <a:cubicBezTo>
                        <a:pt x="18" y="1"/>
                        <a:pt x="17" y="0"/>
                        <a:pt x="15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13" name="Freeform 1207"/>
                <p:cNvSpPr/>
                <p:nvPr/>
              </p:nvSpPr>
              <p:spPr bwMode="auto">
                <a:xfrm>
                  <a:off x="1640" y="1982"/>
                  <a:ext cx="103" cy="147"/>
                </a:xfrm>
                <a:custGeom>
                  <a:avLst/>
                  <a:gdLst>
                    <a:gd name="T0" fmla="*/ 20 w 41"/>
                    <a:gd name="T1" fmla="*/ 35 h 55"/>
                    <a:gd name="T2" fmla="*/ 33 w 41"/>
                    <a:gd name="T3" fmla="*/ 115 h 55"/>
                    <a:gd name="T4" fmla="*/ 83 w 41"/>
                    <a:gd name="T5" fmla="*/ 380 h 55"/>
                    <a:gd name="T6" fmla="*/ 113 w 41"/>
                    <a:gd name="T7" fmla="*/ 708 h 55"/>
                    <a:gd name="T8" fmla="*/ 588 w 41"/>
                    <a:gd name="T9" fmla="*/ 1029 h 55"/>
                    <a:gd name="T10" fmla="*/ 651 w 41"/>
                    <a:gd name="T11" fmla="*/ 994 h 55"/>
                    <a:gd name="T12" fmla="*/ 600 w 41"/>
                    <a:gd name="T13" fmla="*/ 914 h 55"/>
                    <a:gd name="T14" fmla="*/ 188 w 41"/>
                    <a:gd name="T15" fmla="*/ 649 h 55"/>
                    <a:gd name="T16" fmla="*/ 176 w 41"/>
                    <a:gd name="T17" fmla="*/ 401 h 55"/>
                    <a:gd name="T18" fmla="*/ 83 w 41"/>
                    <a:gd name="T19" fmla="*/ 21 h 55"/>
                    <a:gd name="T20" fmla="*/ 20 w 41"/>
                    <a:gd name="T21" fmla="*/ 35 h 5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1" h="55">
                      <a:moveTo>
                        <a:pt x="1" y="2"/>
                      </a:move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6" y="9"/>
                        <a:pt x="6" y="13"/>
                        <a:pt x="5" y="20"/>
                      </a:cubicBezTo>
                      <a:cubicBezTo>
                        <a:pt x="5" y="26"/>
                        <a:pt x="4" y="32"/>
                        <a:pt x="7" y="37"/>
                      </a:cubicBezTo>
                      <a:cubicBezTo>
                        <a:pt x="13" y="47"/>
                        <a:pt x="27" y="52"/>
                        <a:pt x="37" y="54"/>
                      </a:cubicBezTo>
                      <a:cubicBezTo>
                        <a:pt x="39" y="55"/>
                        <a:pt x="40" y="54"/>
                        <a:pt x="41" y="52"/>
                      </a:cubicBezTo>
                      <a:cubicBezTo>
                        <a:pt x="41" y="50"/>
                        <a:pt x="40" y="49"/>
                        <a:pt x="38" y="48"/>
                      </a:cubicBezTo>
                      <a:cubicBezTo>
                        <a:pt x="29" y="46"/>
                        <a:pt x="17" y="41"/>
                        <a:pt x="12" y="34"/>
                      </a:cubicBezTo>
                      <a:cubicBezTo>
                        <a:pt x="10" y="31"/>
                        <a:pt x="11" y="26"/>
                        <a:pt x="11" y="21"/>
                      </a:cubicBezTo>
                      <a:cubicBezTo>
                        <a:pt x="12" y="14"/>
                        <a:pt x="13" y="6"/>
                        <a:pt x="5" y="1"/>
                      </a:cubicBezTo>
                      <a:cubicBezTo>
                        <a:pt x="4" y="0"/>
                        <a:pt x="2" y="1"/>
                        <a:pt x="1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14" name="Freeform 1208"/>
                <p:cNvSpPr/>
                <p:nvPr/>
              </p:nvSpPr>
              <p:spPr bwMode="auto">
                <a:xfrm>
                  <a:off x="1840" y="1500"/>
                  <a:ext cx="58" cy="256"/>
                </a:xfrm>
                <a:custGeom>
                  <a:avLst/>
                  <a:gdLst>
                    <a:gd name="T0" fmla="*/ 209 w 23"/>
                    <a:gd name="T1" fmla="*/ 35 h 96"/>
                    <a:gd name="T2" fmla="*/ 222 w 23"/>
                    <a:gd name="T3" fmla="*/ 704 h 96"/>
                    <a:gd name="T4" fmla="*/ 272 w 23"/>
                    <a:gd name="T5" fmla="*/ 1080 h 96"/>
                    <a:gd name="T6" fmla="*/ 33 w 23"/>
                    <a:gd name="T7" fmla="*/ 1728 h 96"/>
                    <a:gd name="T8" fmla="*/ 20 w 23"/>
                    <a:gd name="T9" fmla="*/ 1800 h 96"/>
                    <a:gd name="T10" fmla="*/ 83 w 23"/>
                    <a:gd name="T11" fmla="*/ 1800 h 96"/>
                    <a:gd name="T12" fmla="*/ 368 w 23"/>
                    <a:gd name="T13" fmla="*/ 1080 h 96"/>
                    <a:gd name="T14" fmla="*/ 318 w 23"/>
                    <a:gd name="T15" fmla="*/ 683 h 96"/>
                    <a:gd name="T16" fmla="*/ 285 w 23"/>
                    <a:gd name="T17" fmla="*/ 93 h 96"/>
                    <a:gd name="T18" fmla="*/ 272 w 23"/>
                    <a:gd name="T19" fmla="*/ 21 h 96"/>
                    <a:gd name="T20" fmla="*/ 209 w 23"/>
                    <a:gd name="T21" fmla="*/ 35 h 9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3" h="96">
                      <a:moveTo>
                        <a:pt x="13" y="2"/>
                      </a:moveTo>
                      <a:cubicBezTo>
                        <a:pt x="8" y="10"/>
                        <a:pt x="11" y="24"/>
                        <a:pt x="14" y="37"/>
                      </a:cubicBezTo>
                      <a:cubicBezTo>
                        <a:pt x="15" y="44"/>
                        <a:pt x="17" y="51"/>
                        <a:pt x="17" y="57"/>
                      </a:cubicBezTo>
                      <a:cubicBezTo>
                        <a:pt x="16" y="72"/>
                        <a:pt x="11" y="83"/>
                        <a:pt x="2" y="91"/>
                      </a:cubicBezTo>
                      <a:cubicBezTo>
                        <a:pt x="0" y="92"/>
                        <a:pt x="0" y="94"/>
                        <a:pt x="1" y="95"/>
                      </a:cubicBezTo>
                      <a:cubicBezTo>
                        <a:pt x="2" y="96"/>
                        <a:pt x="4" y="96"/>
                        <a:pt x="5" y="95"/>
                      </a:cubicBezTo>
                      <a:cubicBezTo>
                        <a:pt x="16" y="87"/>
                        <a:pt x="22" y="74"/>
                        <a:pt x="23" y="57"/>
                      </a:cubicBezTo>
                      <a:cubicBezTo>
                        <a:pt x="23" y="51"/>
                        <a:pt x="21" y="43"/>
                        <a:pt x="20" y="36"/>
                      </a:cubicBezTo>
                      <a:cubicBezTo>
                        <a:pt x="17" y="24"/>
                        <a:pt x="15" y="11"/>
                        <a:pt x="18" y="5"/>
                      </a:cubicBezTo>
                      <a:cubicBezTo>
                        <a:pt x="19" y="3"/>
                        <a:pt x="19" y="2"/>
                        <a:pt x="17" y="1"/>
                      </a:cubicBezTo>
                      <a:cubicBezTo>
                        <a:pt x="16" y="0"/>
                        <a:pt x="14" y="0"/>
                        <a:pt x="13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15" name="Freeform 1209"/>
                <p:cNvSpPr/>
                <p:nvPr/>
              </p:nvSpPr>
              <p:spPr bwMode="auto">
                <a:xfrm>
                  <a:off x="1973" y="1516"/>
                  <a:ext cx="55" cy="152"/>
                </a:xfrm>
                <a:custGeom>
                  <a:avLst/>
                  <a:gdLst>
                    <a:gd name="T0" fmla="*/ 270 w 22"/>
                    <a:gd name="T1" fmla="*/ 21 h 57"/>
                    <a:gd name="T2" fmla="*/ 83 w 22"/>
                    <a:gd name="T3" fmla="*/ 419 h 57"/>
                    <a:gd name="T4" fmla="*/ 83 w 22"/>
                    <a:gd name="T5" fmla="*/ 491 h 57"/>
                    <a:gd name="T6" fmla="*/ 0 w 22"/>
                    <a:gd name="T7" fmla="*/ 1003 h 57"/>
                    <a:gd name="T8" fmla="*/ 33 w 22"/>
                    <a:gd name="T9" fmla="*/ 1059 h 57"/>
                    <a:gd name="T10" fmla="*/ 95 w 22"/>
                    <a:gd name="T11" fmla="*/ 1045 h 57"/>
                    <a:gd name="T12" fmla="*/ 175 w 22"/>
                    <a:gd name="T13" fmla="*/ 491 h 57"/>
                    <a:gd name="T14" fmla="*/ 175 w 22"/>
                    <a:gd name="T15" fmla="*/ 435 h 57"/>
                    <a:gd name="T16" fmla="*/ 333 w 22"/>
                    <a:gd name="T17" fmla="*/ 93 h 57"/>
                    <a:gd name="T18" fmla="*/ 333 w 22"/>
                    <a:gd name="T19" fmla="*/ 21 h 57"/>
                    <a:gd name="T20" fmla="*/ 270 w 22"/>
                    <a:gd name="T21" fmla="*/ 21 h 5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2" h="57">
                      <a:moveTo>
                        <a:pt x="17" y="1"/>
                      </a:moveTo>
                      <a:cubicBezTo>
                        <a:pt x="11" y="6"/>
                        <a:pt x="6" y="12"/>
                        <a:pt x="5" y="22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4" y="36"/>
                        <a:pt x="3" y="43"/>
                        <a:pt x="0" y="53"/>
                      </a:cubicBezTo>
                      <a:cubicBezTo>
                        <a:pt x="0" y="54"/>
                        <a:pt x="0" y="56"/>
                        <a:pt x="2" y="56"/>
                      </a:cubicBezTo>
                      <a:cubicBezTo>
                        <a:pt x="4" y="57"/>
                        <a:pt x="5" y="56"/>
                        <a:pt x="6" y="55"/>
                      </a:cubicBezTo>
                      <a:cubicBezTo>
                        <a:pt x="9" y="44"/>
                        <a:pt x="10" y="36"/>
                        <a:pt x="11" y="26"/>
                      </a:cubicBezTo>
                      <a:cubicBezTo>
                        <a:pt x="11" y="23"/>
                        <a:pt x="11" y="23"/>
                        <a:pt x="11" y="23"/>
                      </a:cubicBezTo>
                      <a:cubicBezTo>
                        <a:pt x="11" y="16"/>
                        <a:pt x="15" y="11"/>
                        <a:pt x="21" y="5"/>
                      </a:cubicBezTo>
                      <a:cubicBezTo>
                        <a:pt x="22" y="4"/>
                        <a:pt x="22" y="2"/>
                        <a:pt x="21" y="1"/>
                      </a:cubicBezTo>
                      <a:cubicBezTo>
                        <a:pt x="20" y="0"/>
                        <a:pt x="18" y="0"/>
                        <a:pt x="17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16" name="Freeform 1210"/>
                <p:cNvSpPr/>
                <p:nvPr/>
              </p:nvSpPr>
              <p:spPr bwMode="auto">
                <a:xfrm>
                  <a:off x="2008" y="1585"/>
                  <a:ext cx="127" cy="165"/>
                </a:xfrm>
                <a:custGeom>
                  <a:avLst/>
                  <a:gdLst>
                    <a:gd name="T0" fmla="*/ 712 w 51"/>
                    <a:gd name="T1" fmla="*/ 35 h 62"/>
                    <a:gd name="T2" fmla="*/ 570 w 51"/>
                    <a:gd name="T3" fmla="*/ 397 h 62"/>
                    <a:gd name="T4" fmla="*/ 416 w 51"/>
                    <a:gd name="T5" fmla="*/ 750 h 62"/>
                    <a:gd name="T6" fmla="*/ 30 w 51"/>
                    <a:gd name="T7" fmla="*/ 1057 h 62"/>
                    <a:gd name="T8" fmla="*/ 0 w 51"/>
                    <a:gd name="T9" fmla="*/ 1134 h 62"/>
                    <a:gd name="T10" fmla="*/ 62 w 51"/>
                    <a:gd name="T11" fmla="*/ 1168 h 62"/>
                    <a:gd name="T12" fmla="*/ 478 w 51"/>
                    <a:gd name="T13" fmla="*/ 828 h 62"/>
                    <a:gd name="T14" fmla="*/ 650 w 51"/>
                    <a:gd name="T15" fmla="*/ 431 h 62"/>
                    <a:gd name="T16" fmla="*/ 774 w 51"/>
                    <a:gd name="T17" fmla="*/ 114 h 62"/>
                    <a:gd name="T18" fmla="*/ 774 w 51"/>
                    <a:gd name="T19" fmla="*/ 21 h 62"/>
                    <a:gd name="T20" fmla="*/ 712 w 51"/>
                    <a:gd name="T21" fmla="*/ 35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1" h="62">
                      <a:moveTo>
                        <a:pt x="46" y="2"/>
                      </a:moveTo>
                      <a:cubicBezTo>
                        <a:pt x="41" y="8"/>
                        <a:pt x="39" y="15"/>
                        <a:pt x="37" y="21"/>
                      </a:cubicBezTo>
                      <a:cubicBezTo>
                        <a:pt x="34" y="28"/>
                        <a:pt x="32" y="35"/>
                        <a:pt x="27" y="40"/>
                      </a:cubicBezTo>
                      <a:cubicBezTo>
                        <a:pt x="20" y="46"/>
                        <a:pt x="10" y="54"/>
                        <a:pt x="2" y="56"/>
                      </a:cubicBezTo>
                      <a:cubicBezTo>
                        <a:pt x="1" y="57"/>
                        <a:pt x="0" y="59"/>
                        <a:pt x="0" y="60"/>
                      </a:cubicBezTo>
                      <a:cubicBezTo>
                        <a:pt x="1" y="62"/>
                        <a:pt x="3" y="62"/>
                        <a:pt x="4" y="62"/>
                      </a:cubicBezTo>
                      <a:cubicBezTo>
                        <a:pt x="13" y="59"/>
                        <a:pt x="24" y="51"/>
                        <a:pt x="31" y="44"/>
                      </a:cubicBezTo>
                      <a:cubicBezTo>
                        <a:pt x="37" y="38"/>
                        <a:pt x="40" y="30"/>
                        <a:pt x="42" y="23"/>
                      </a:cubicBezTo>
                      <a:cubicBezTo>
                        <a:pt x="44" y="17"/>
                        <a:pt x="46" y="11"/>
                        <a:pt x="50" y="6"/>
                      </a:cubicBezTo>
                      <a:cubicBezTo>
                        <a:pt x="51" y="4"/>
                        <a:pt x="51" y="2"/>
                        <a:pt x="50" y="1"/>
                      </a:cubicBezTo>
                      <a:cubicBezTo>
                        <a:pt x="49" y="0"/>
                        <a:pt x="47" y="1"/>
                        <a:pt x="46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17" name="Freeform 1211"/>
                <p:cNvSpPr/>
                <p:nvPr/>
              </p:nvSpPr>
              <p:spPr bwMode="auto">
                <a:xfrm>
                  <a:off x="1173" y="1785"/>
                  <a:ext cx="132" cy="219"/>
                </a:xfrm>
                <a:custGeom>
                  <a:avLst/>
                  <a:gdLst>
                    <a:gd name="T0" fmla="*/ 42 w 53"/>
                    <a:gd name="T1" fmla="*/ 0 h 82"/>
                    <a:gd name="T2" fmla="*/ 0 w 53"/>
                    <a:gd name="T3" fmla="*/ 77 h 82"/>
                    <a:gd name="T4" fmla="*/ 262 w 53"/>
                    <a:gd name="T5" fmla="*/ 478 h 82"/>
                    <a:gd name="T6" fmla="*/ 433 w 53"/>
                    <a:gd name="T7" fmla="*/ 649 h 82"/>
                    <a:gd name="T8" fmla="*/ 725 w 53"/>
                    <a:gd name="T9" fmla="*/ 1506 h 82"/>
                    <a:gd name="T10" fmla="*/ 787 w 53"/>
                    <a:gd name="T11" fmla="*/ 1562 h 82"/>
                    <a:gd name="T12" fmla="*/ 819 w 53"/>
                    <a:gd name="T13" fmla="*/ 1485 h 82"/>
                    <a:gd name="T14" fmla="*/ 496 w 53"/>
                    <a:gd name="T15" fmla="*/ 572 h 82"/>
                    <a:gd name="T16" fmla="*/ 324 w 53"/>
                    <a:gd name="T17" fmla="*/ 379 h 82"/>
                    <a:gd name="T18" fmla="*/ 92 w 53"/>
                    <a:gd name="T19" fmla="*/ 56 h 82"/>
                    <a:gd name="T20" fmla="*/ 42 w 53"/>
                    <a:gd name="T21" fmla="*/ 0 h 8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3" h="82">
                      <a:moveTo>
                        <a:pt x="3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3" y="15"/>
                        <a:pt x="10" y="20"/>
                        <a:pt x="17" y="25"/>
                      </a:cubicBezTo>
                      <a:cubicBezTo>
                        <a:pt x="21" y="28"/>
                        <a:pt x="25" y="30"/>
                        <a:pt x="28" y="34"/>
                      </a:cubicBezTo>
                      <a:cubicBezTo>
                        <a:pt x="36" y="43"/>
                        <a:pt x="42" y="58"/>
                        <a:pt x="47" y="79"/>
                      </a:cubicBezTo>
                      <a:cubicBezTo>
                        <a:pt x="47" y="81"/>
                        <a:pt x="49" y="82"/>
                        <a:pt x="51" y="82"/>
                      </a:cubicBezTo>
                      <a:cubicBezTo>
                        <a:pt x="52" y="81"/>
                        <a:pt x="53" y="80"/>
                        <a:pt x="53" y="78"/>
                      </a:cubicBezTo>
                      <a:cubicBezTo>
                        <a:pt x="48" y="56"/>
                        <a:pt x="41" y="40"/>
                        <a:pt x="32" y="30"/>
                      </a:cubicBezTo>
                      <a:cubicBezTo>
                        <a:pt x="29" y="26"/>
                        <a:pt x="25" y="23"/>
                        <a:pt x="21" y="20"/>
                      </a:cubicBezTo>
                      <a:cubicBezTo>
                        <a:pt x="14" y="15"/>
                        <a:pt x="8" y="11"/>
                        <a:pt x="6" y="3"/>
                      </a:cubicBezTo>
                      <a:cubicBezTo>
                        <a:pt x="6" y="1"/>
                        <a:pt x="4" y="0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18" name="Freeform 1212"/>
                <p:cNvSpPr/>
                <p:nvPr/>
              </p:nvSpPr>
              <p:spPr bwMode="auto">
                <a:xfrm>
                  <a:off x="1025" y="1881"/>
                  <a:ext cx="108" cy="173"/>
                </a:xfrm>
                <a:custGeom>
                  <a:avLst/>
                  <a:gdLst>
                    <a:gd name="T0" fmla="*/ 20 w 43"/>
                    <a:gd name="T1" fmla="*/ 56 h 65"/>
                    <a:gd name="T2" fmla="*/ 316 w 43"/>
                    <a:gd name="T3" fmla="*/ 737 h 65"/>
                    <a:gd name="T4" fmla="*/ 568 w 43"/>
                    <a:gd name="T5" fmla="*/ 1168 h 65"/>
                    <a:gd name="T6" fmla="*/ 630 w 43"/>
                    <a:gd name="T7" fmla="*/ 1224 h 65"/>
                    <a:gd name="T8" fmla="*/ 663 w 43"/>
                    <a:gd name="T9" fmla="*/ 1147 h 65"/>
                    <a:gd name="T10" fmla="*/ 379 w 43"/>
                    <a:gd name="T11" fmla="*/ 660 h 65"/>
                    <a:gd name="T12" fmla="*/ 113 w 43"/>
                    <a:gd name="T13" fmla="*/ 77 h 65"/>
                    <a:gd name="T14" fmla="*/ 63 w 43"/>
                    <a:gd name="T15" fmla="*/ 0 h 65"/>
                    <a:gd name="T16" fmla="*/ 20 w 43"/>
                    <a:gd name="T17" fmla="*/ 56 h 6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3" h="65">
                      <a:moveTo>
                        <a:pt x="1" y="3"/>
                      </a:moveTo>
                      <a:cubicBezTo>
                        <a:pt x="0" y="18"/>
                        <a:pt x="10" y="29"/>
                        <a:pt x="20" y="39"/>
                      </a:cubicBezTo>
                      <a:cubicBezTo>
                        <a:pt x="27" y="47"/>
                        <a:pt x="34" y="54"/>
                        <a:pt x="36" y="62"/>
                      </a:cubicBezTo>
                      <a:cubicBezTo>
                        <a:pt x="37" y="64"/>
                        <a:pt x="38" y="65"/>
                        <a:pt x="40" y="65"/>
                      </a:cubicBezTo>
                      <a:cubicBezTo>
                        <a:pt x="42" y="64"/>
                        <a:pt x="43" y="63"/>
                        <a:pt x="42" y="61"/>
                      </a:cubicBezTo>
                      <a:cubicBezTo>
                        <a:pt x="40" y="51"/>
                        <a:pt x="32" y="43"/>
                        <a:pt x="24" y="35"/>
                      </a:cubicBezTo>
                      <a:cubicBezTo>
                        <a:pt x="15" y="25"/>
                        <a:pt x="6" y="16"/>
                        <a:pt x="7" y="4"/>
                      </a:cubicBezTo>
                      <a:cubicBezTo>
                        <a:pt x="7" y="2"/>
                        <a:pt x="6" y="1"/>
                        <a:pt x="4" y="0"/>
                      </a:cubicBezTo>
                      <a:cubicBezTo>
                        <a:pt x="3" y="0"/>
                        <a:pt x="1" y="2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19" name="Freeform 1213"/>
                <p:cNvSpPr/>
                <p:nvPr/>
              </p:nvSpPr>
              <p:spPr bwMode="auto">
                <a:xfrm>
                  <a:off x="1118" y="1916"/>
                  <a:ext cx="90" cy="152"/>
                </a:xfrm>
                <a:custGeom>
                  <a:avLst/>
                  <a:gdLst>
                    <a:gd name="T0" fmla="*/ 0 w 36"/>
                    <a:gd name="T1" fmla="*/ 56 h 57"/>
                    <a:gd name="T2" fmla="*/ 33 w 36"/>
                    <a:gd name="T3" fmla="*/ 136 h 57"/>
                    <a:gd name="T4" fmla="*/ 458 w 36"/>
                    <a:gd name="T5" fmla="*/ 947 h 57"/>
                    <a:gd name="T6" fmla="*/ 470 w 36"/>
                    <a:gd name="T7" fmla="*/ 1024 h 57"/>
                    <a:gd name="T8" fmla="*/ 533 w 36"/>
                    <a:gd name="T9" fmla="*/ 1059 h 57"/>
                    <a:gd name="T10" fmla="*/ 563 w 36"/>
                    <a:gd name="T11" fmla="*/ 1003 h 57"/>
                    <a:gd name="T12" fmla="*/ 550 w 36"/>
                    <a:gd name="T13" fmla="*/ 931 h 57"/>
                    <a:gd name="T14" fmla="*/ 63 w 36"/>
                    <a:gd name="T15" fmla="*/ 21 h 57"/>
                    <a:gd name="T16" fmla="*/ 0 w 36"/>
                    <a:gd name="T17" fmla="*/ 56 h 5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6" h="57">
                      <a:moveTo>
                        <a:pt x="0" y="3"/>
                      </a:moveTo>
                      <a:cubicBezTo>
                        <a:pt x="0" y="4"/>
                        <a:pt x="1" y="6"/>
                        <a:pt x="2" y="7"/>
                      </a:cubicBezTo>
                      <a:cubicBezTo>
                        <a:pt x="20" y="13"/>
                        <a:pt x="25" y="33"/>
                        <a:pt x="29" y="50"/>
                      </a:cubicBezTo>
                      <a:cubicBezTo>
                        <a:pt x="30" y="54"/>
                        <a:pt x="30" y="54"/>
                        <a:pt x="30" y="54"/>
                      </a:cubicBezTo>
                      <a:cubicBezTo>
                        <a:pt x="30" y="56"/>
                        <a:pt x="32" y="57"/>
                        <a:pt x="34" y="56"/>
                      </a:cubicBezTo>
                      <a:cubicBezTo>
                        <a:pt x="35" y="56"/>
                        <a:pt x="36" y="54"/>
                        <a:pt x="36" y="53"/>
                      </a:cubicBezTo>
                      <a:cubicBezTo>
                        <a:pt x="35" y="49"/>
                        <a:pt x="35" y="49"/>
                        <a:pt x="35" y="49"/>
                      </a:cubicBezTo>
                      <a:cubicBezTo>
                        <a:pt x="30" y="30"/>
                        <a:pt x="25" y="8"/>
                        <a:pt x="4" y="1"/>
                      </a:cubicBezTo>
                      <a:cubicBezTo>
                        <a:pt x="3" y="0"/>
                        <a:pt x="1" y="1"/>
                        <a:pt x="0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20" name="Freeform 1214"/>
                <p:cNvSpPr/>
                <p:nvPr/>
              </p:nvSpPr>
              <p:spPr bwMode="auto">
                <a:xfrm>
                  <a:off x="965" y="2108"/>
                  <a:ext cx="210" cy="98"/>
                </a:xfrm>
                <a:custGeom>
                  <a:avLst/>
                  <a:gdLst>
                    <a:gd name="T0" fmla="*/ 20 w 84"/>
                    <a:gd name="T1" fmla="*/ 21 h 37"/>
                    <a:gd name="T2" fmla="*/ 20 w 84"/>
                    <a:gd name="T3" fmla="*/ 90 h 37"/>
                    <a:gd name="T4" fmla="*/ 1283 w 84"/>
                    <a:gd name="T5" fmla="*/ 485 h 37"/>
                    <a:gd name="T6" fmla="*/ 1300 w 84"/>
                    <a:gd name="T7" fmla="*/ 408 h 37"/>
                    <a:gd name="T8" fmla="*/ 1238 w 84"/>
                    <a:gd name="T9" fmla="*/ 392 h 37"/>
                    <a:gd name="T10" fmla="*/ 95 w 84"/>
                    <a:gd name="T11" fmla="*/ 21 h 37"/>
                    <a:gd name="T12" fmla="*/ 20 w 84"/>
                    <a:gd name="T13" fmla="*/ 21 h 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84" h="37">
                      <a:moveTo>
                        <a:pt x="1" y="1"/>
                      </a:moveTo>
                      <a:cubicBezTo>
                        <a:pt x="0" y="2"/>
                        <a:pt x="0" y="4"/>
                        <a:pt x="1" y="5"/>
                      </a:cubicBezTo>
                      <a:cubicBezTo>
                        <a:pt x="19" y="28"/>
                        <a:pt x="55" y="37"/>
                        <a:pt x="82" y="26"/>
                      </a:cubicBezTo>
                      <a:cubicBezTo>
                        <a:pt x="83" y="26"/>
                        <a:pt x="84" y="24"/>
                        <a:pt x="83" y="22"/>
                      </a:cubicBezTo>
                      <a:cubicBezTo>
                        <a:pt x="83" y="21"/>
                        <a:pt x="81" y="20"/>
                        <a:pt x="79" y="21"/>
                      </a:cubicBezTo>
                      <a:cubicBezTo>
                        <a:pt x="55" y="30"/>
                        <a:pt x="22" y="22"/>
                        <a:pt x="6" y="1"/>
                      </a:cubicBezTo>
                      <a:cubicBezTo>
                        <a:pt x="5" y="0"/>
                        <a:pt x="3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21" name="Freeform 1215"/>
                <p:cNvSpPr/>
                <p:nvPr/>
              </p:nvSpPr>
              <p:spPr bwMode="auto">
                <a:xfrm>
                  <a:off x="923" y="1921"/>
                  <a:ext cx="115" cy="152"/>
                </a:xfrm>
                <a:custGeom>
                  <a:avLst/>
                  <a:gdLst>
                    <a:gd name="T0" fmla="*/ 20 w 46"/>
                    <a:gd name="T1" fmla="*/ 35 h 57"/>
                    <a:gd name="T2" fmla="*/ 20 w 46"/>
                    <a:gd name="T3" fmla="*/ 115 h 57"/>
                    <a:gd name="T4" fmla="*/ 50 w 46"/>
                    <a:gd name="T5" fmla="*/ 136 h 57"/>
                    <a:gd name="T6" fmla="*/ 313 w 46"/>
                    <a:gd name="T7" fmla="*/ 491 h 57"/>
                    <a:gd name="T8" fmla="*/ 645 w 46"/>
                    <a:gd name="T9" fmla="*/ 1059 h 57"/>
                    <a:gd name="T10" fmla="*/ 708 w 46"/>
                    <a:gd name="T11" fmla="*/ 1045 h 57"/>
                    <a:gd name="T12" fmla="*/ 708 w 46"/>
                    <a:gd name="T13" fmla="*/ 968 h 57"/>
                    <a:gd name="T14" fmla="*/ 408 w 46"/>
                    <a:gd name="T15" fmla="*/ 435 h 57"/>
                    <a:gd name="T16" fmla="*/ 113 w 46"/>
                    <a:gd name="T17" fmla="*/ 56 h 57"/>
                    <a:gd name="T18" fmla="*/ 83 w 46"/>
                    <a:gd name="T19" fmla="*/ 21 h 57"/>
                    <a:gd name="T20" fmla="*/ 20 w 46"/>
                    <a:gd name="T21" fmla="*/ 35 h 5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6" h="57">
                      <a:moveTo>
                        <a:pt x="1" y="2"/>
                      </a:moveTo>
                      <a:cubicBezTo>
                        <a:pt x="0" y="3"/>
                        <a:pt x="0" y="5"/>
                        <a:pt x="1" y="6"/>
                      </a:cubicBezTo>
                      <a:cubicBezTo>
                        <a:pt x="3" y="7"/>
                        <a:pt x="3" y="7"/>
                        <a:pt x="3" y="7"/>
                      </a:cubicBezTo>
                      <a:cubicBezTo>
                        <a:pt x="11" y="14"/>
                        <a:pt x="15" y="16"/>
                        <a:pt x="20" y="26"/>
                      </a:cubicBezTo>
                      <a:cubicBezTo>
                        <a:pt x="26" y="36"/>
                        <a:pt x="33" y="47"/>
                        <a:pt x="41" y="56"/>
                      </a:cubicBezTo>
                      <a:cubicBezTo>
                        <a:pt x="42" y="57"/>
                        <a:pt x="44" y="57"/>
                        <a:pt x="45" y="55"/>
                      </a:cubicBezTo>
                      <a:cubicBezTo>
                        <a:pt x="46" y="54"/>
                        <a:pt x="46" y="52"/>
                        <a:pt x="45" y="51"/>
                      </a:cubicBezTo>
                      <a:cubicBezTo>
                        <a:pt x="37" y="44"/>
                        <a:pt x="31" y="33"/>
                        <a:pt x="26" y="23"/>
                      </a:cubicBezTo>
                      <a:cubicBezTo>
                        <a:pt x="20" y="12"/>
                        <a:pt x="15" y="9"/>
                        <a:pt x="7" y="3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4" y="0"/>
                        <a:pt x="2" y="1"/>
                        <a:pt x="1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22" name="Freeform 1216"/>
                <p:cNvSpPr/>
                <p:nvPr/>
              </p:nvSpPr>
              <p:spPr bwMode="auto">
                <a:xfrm>
                  <a:off x="768" y="2076"/>
                  <a:ext cx="195" cy="128"/>
                </a:xfrm>
                <a:custGeom>
                  <a:avLst/>
                  <a:gdLst>
                    <a:gd name="T0" fmla="*/ 50 w 78"/>
                    <a:gd name="T1" fmla="*/ 21 h 48"/>
                    <a:gd name="T2" fmla="*/ 0 w 78"/>
                    <a:gd name="T3" fmla="*/ 77 h 48"/>
                    <a:gd name="T4" fmla="*/ 50 w 78"/>
                    <a:gd name="T5" fmla="*/ 136 h 48"/>
                    <a:gd name="T6" fmla="*/ 583 w 78"/>
                    <a:gd name="T7" fmla="*/ 376 h 48"/>
                    <a:gd name="T8" fmla="*/ 1175 w 78"/>
                    <a:gd name="T9" fmla="*/ 888 h 48"/>
                    <a:gd name="T10" fmla="*/ 1220 w 78"/>
                    <a:gd name="T11" fmla="*/ 832 h 48"/>
                    <a:gd name="T12" fmla="*/ 1158 w 78"/>
                    <a:gd name="T13" fmla="*/ 776 h 48"/>
                    <a:gd name="T14" fmla="*/ 658 w 78"/>
                    <a:gd name="T15" fmla="*/ 320 h 48"/>
                    <a:gd name="T16" fmla="*/ 50 w 78"/>
                    <a:gd name="T17" fmla="*/ 21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78" h="48">
                      <a:moveTo>
                        <a:pt x="3" y="1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0" y="6"/>
                        <a:pt x="1" y="7"/>
                        <a:pt x="3" y="7"/>
                      </a:cubicBezTo>
                      <a:cubicBezTo>
                        <a:pt x="19" y="7"/>
                        <a:pt x="28" y="7"/>
                        <a:pt x="37" y="20"/>
                      </a:cubicBezTo>
                      <a:cubicBezTo>
                        <a:pt x="49" y="38"/>
                        <a:pt x="62" y="48"/>
                        <a:pt x="75" y="47"/>
                      </a:cubicBezTo>
                      <a:cubicBezTo>
                        <a:pt x="76" y="47"/>
                        <a:pt x="78" y="46"/>
                        <a:pt x="78" y="44"/>
                      </a:cubicBezTo>
                      <a:cubicBezTo>
                        <a:pt x="78" y="42"/>
                        <a:pt x="76" y="41"/>
                        <a:pt x="74" y="41"/>
                      </a:cubicBezTo>
                      <a:cubicBezTo>
                        <a:pt x="61" y="42"/>
                        <a:pt x="49" y="28"/>
                        <a:pt x="42" y="17"/>
                      </a:cubicBezTo>
                      <a:cubicBezTo>
                        <a:pt x="31" y="0"/>
                        <a:pt x="18" y="1"/>
                        <a:pt x="3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23" name="Freeform 1217"/>
                <p:cNvSpPr/>
                <p:nvPr/>
              </p:nvSpPr>
              <p:spPr bwMode="auto">
                <a:xfrm>
                  <a:off x="688" y="2260"/>
                  <a:ext cx="235" cy="66"/>
                </a:xfrm>
                <a:custGeom>
                  <a:avLst/>
                  <a:gdLst>
                    <a:gd name="T0" fmla="*/ 1395 w 94"/>
                    <a:gd name="T1" fmla="*/ 21 h 25"/>
                    <a:gd name="T2" fmla="*/ 800 w 94"/>
                    <a:gd name="T3" fmla="*/ 127 h 25"/>
                    <a:gd name="T4" fmla="*/ 20 w 94"/>
                    <a:gd name="T5" fmla="*/ 370 h 25"/>
                    <a:gd name="T6" fmla="*/ 33 w 94"/>
                    <a:gd name="T7" fmla="*/ 438 h 25"/>
                    <a:gd name="T8" fmla="*/ 95 w 94"/>
                    <a:gd name="T9" fmla="*/ 438 h 25"/>
                    <a:gd name="T10" fmla="*/ 783 w 94"/>
                    <a:gd name="T11" fmla="*/ 238 h 25"/>
                    <a:gd name="T12" fmla="*/ 1438 w 94"/>
                    <a:gd name="T13" fmla="*/ 111 h 25"/>
                    <a:gd name="T14" fmla="*/ 1458 w 94"/>
                    <a:gd name="T15" fmla="*/ 34 h 25"/>
                    <a:gd name="T16" fmla="*/ 1395 w 94"/>
                    <a:gd name="T17" fmla="*/ 21 h 2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94" h="25">
                      <a:moveTo>
                        <a:pt x="89" y="1"/>
                      </a:moveTo>
                      <a:cubicBezTo>
                        <a:pt x="77" y="9"/>
                        <a:pt x="64" y="8"/>
                        <a:pt x="51" y="7"/>
                      </a:cubicBezTo>
                      <a:cubicBezTo>
                        <a:pt x="34" y="5"/>
                        <a:pt x="16" y="4"/>
                        <a:pt x="1" y="20"/>
                      </a:cubicBezTo>
                      <a:cubicBezTo>
                        <a:pt x="0" y="21"/>
                        <a:pt x="0" y="23"/>
                        <a:pt x="2" y="24"/>
                      </a:cubicBezTo>
                      <a:cubicBezTo>
                        <a:pt x="3" y="25"/>
                        <a:pt x="5" y="25"/>
                        <a:pt x="6" y="24"/>
                      </a:cubicBezTo>
                      <a:cubicBezTo>
                        <a:pt x="18" y="10"/>
                        <a:pt x="34" y="11"/>
                        <a:pt x="50" y="13"/>
                      </a:cubicBezTo>
                      <a:cubicBezTo>
                        <a:pt x="64" y="14"/>
                        <a:pt x="79" y="15"/>
                        <a:pt x="92" y="6"/>
                      </a:cubicBezTo>
                      <a:cubicBezTo>
                        <a:pt x="93" y="5"/>
                        <a:pt x="94" y="3"/>
                        <a:pt x="93" y="2"/>
                      </a:cubicBezTo>
                      <a:cubicBezTo>
                        <a:pt x="92" y="1"/>
                        <a:pt x="90" y="0"/>
                        <a:pt x="89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24" name="Freeform 1218"/>
                <p:cNvSpPr/>
                <p:nvPr/>
              </p:nvSpPr>
              <p:spPr bwMode="auto">
                <a:xfrm>
                  <a:off x="823" y="2302"/>
                  <a:ext cx="125" cy="123"/>
                </a:xfrm>
                <a:custGeom>
                  <a:avLst/>
                  <a:gdLst>
                    <a:gd name="T0" fmla="*/ 708 w 50"/>
                    <a:gd name="T1" fmla="*/ 35 h 46"/>
                    <a:gd name="T2" fmla="*/ 408 w 50"/>
                    <a:gd name="T3" fmla="*/ 321 h 46"/>
                    <a:gd name="T4" fmla="*/ 0 w 50"/>
                    <a:gd name="T5" fmla="*/ 800 h 46"/>
                    <a:gd name="T6" fmla="*/ 33 w 50"/>
                    <a:gd name="T7" fmla="*/ 880 h 46"/>
                    <a:gd name="T8" fmla="*/ 95 w 50"/>
                    <a:gd name="T9" fmla="*/ 845 h 46"/>
                    <a:gd name="T10" fmla="*/ 458 w 50"/>
                    <a:gd name="T11" fmla="*/ 422 h 46"/>
                    <a:gd name="T12" fmla="*/ 770 w 50"/>
                    <a:gd name="T13" fmla="*/ 115 h 46"/>
                    <a:gd name="T14" fmla="*/ 770 w 50"/>
                    <a:gd name="T15" fmla="*/ 21 h 46"/>
                    <a:gd name="T16" fmla="*/ 708 w 50"/>
                    <a:gd name="T17" fmla="*/ 35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50" h="46">
                      <a:moveTo>
                        <a:pt x="45" y="2"/>
                      </a:moveTo>
                      <a:cubicBezTo>
                        <a:pt x="40" y="8"/>
                        <a:pt x="33" y="12"/>
                        <a:pt x="26" y="17"/>
                      </a:cubicBezTo>
                      <a:cubicBezTo>
                        <a:pt x="15" y="23"/>
                        <a:pt x="3" y="30"/>
                        <a:pt x="0" y="42"/>
                      </a:cubicBezTo>
                      <a:cubicBezTo>
                        <a:pt x="0" y="44"/>
                        <a:pt x="1" y="45"/>
                        <a:pt x="2" y="46"/>
                      </a:cubicBezTo>
                      <a:cubicBezTo>
                        <a:pt x="4" y="46"/>
                        <a:pt x="5" y="45"/>
                        <a:pt x="6" y="44"/>
                      </a:cubicBezTo>
                      <a:cubicBezTo>
                        <a:pt x="9" y="34"/>
                        <a:pt x="18" y="28"/>
                        <a:pt x="29" y="22"/>
                      </a:cubicBezTo>
                      <a:cubicBezTo>
                        <a:pt x="36" y="17"/>
                        <a:pt x="44" y="12"/>
                        <a:pt x="49" y="6"/>
                      </a:cubicBezTo>
                      <a:cubicBezTo>
                        <a:pt x="50" y="4"/>
                        <a:pt x="50" y="3"/>
                        <a:pt x="49" y="1"/>
                      </a:cubicBezTo>
                      <a:cubicBezTo>
                        <a:pt x="47" y="0"/>
                        <a:pt x="46" y="1"/>
                        <a:pt x="45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25" name="Freeform 1219"/>
                <p:cNvSpPr/>
                <p:nvPr/>
              </p:nvSpPr>
              <p:spPr bwMode="auto">
                <a:xfrm>
                  <a:off x="868" y="2441"/>
                  <a:ext cx="82" cy="173"/>
                </a:xfrm>
                <a:custGeom>
                  <a:avLst/>
                  <a:gdLst>
                    <a:gd name="T0" fmla="*/ 412 w 33"/>
                    <a:gd name="T1" fmla="*/ 56 h 65"/>
                    <a:gd name="T2" fmla="*/ 246 w 33"/>
                    <a:gd name="T3" fmla="*/ 418 h 65"/>
                    <a:gd name="T4" fmla="*/ 154 w 33"/>
                    <a:gd name="T5" fmla="*/ 546 h 65"/>
                    <a:gd name="T6" fmla="*/ 0 w 33"/>
                    <a:gd name="T7" fmla="*/ 1147 h 65"/>
                    <a:gd name="T8" fmla="*/ 42 w 33"/>
                    <a:gd name="T9" fmla="*/ 1224 h 65"/>
                    <a:gd name="T10" fmla="*/ 92 w 33"/>
                    <a:gd name="T11" fmla="*/ 1168 h 65"/>
                    <a:gd name="T12" fmla="*/ 229 w 33"/>
                    <a:gd name="T13" fmla="*/ 623 h 65"/>
                    <a:gd name="T14" fmla="*/ 321 w 33"/>
                    <a:gd name="T15" fmla="*/ 490 h 65"/>
                    <a:gd name="T16" fmla="*/ 507 w 33"/>
                    <a:gd name="T17" fmla="*/ 77 h 65"/>
                    <a:gd name="T18" fmla="*/ 475 w 33"/>
                    <a:gd name="T19" fmla="*/ 0 h 65"/>
                    <a:gd name="T20" fmla="*/ 412 w 33"/>
                    <a:gd name="T21" fmla="*/ 56 h 6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3" h="65">
                      <a:moveTo>
                        <a:pt x="27" y="3"/>
                      </a:moveTo>
                      <a:cubicBezTo>
                        <a:pt x="25" y="10"/>
                        <a:pt x="21" y="16"/>
                        <a:pt x="16" y="22"/>
                      </a:cubicBezTo>
                      <a:cubicBezTo>
                        <a:pt x="10" y="29"/>
                        <a:pt x="10" y="29"/>
                        <a:pt x="10" y="29"/>
                      </a:cubicBezTo>
                      <a:cubicBezTo>
                        <a:pt x="4" y="39"/>
                        <a:pt x="1" y="48"/>
                        <a:pt x="0" y="61"/>
                      </a:cubicBezTo>
                      <a:cubicBezTo>
                        <a:pt x="0" y="63"/>
                        <a:pt x="1" y="65"/>
                        <a:pt x="3" y="65"/>
                      </a:cubicBezTo>
                      <a:cubicBezTo>
                        <a:pt x="5" y="65"/>
                        <a:pt x="6" y="63"/>
                        <a:pt x="6" y="62"/>
                      </a:cubicBezTo>
                      <a:cubicBezTo>
                        <a:pt x="7" y="50"/>
                        <a:pt x="9" y="41"/>
                        <a:pt x="15" y="33"/>
                      </a:cubicBezTo>
                      <a:cubicBezTo>
                        <a:pt x="21" y="26"/>
                        <a:pt x="21" y="26"/>
                        <a:pt x="21" y="26"/>
                      </a:cubicBezTo>
                      <a:cubicBezTo>
                        <a:pt x="26" y="19"/>
                        <a:pt x="31" y="13"/>
                        <a:pt x="33" y="4"/>
                      </a:cubicBezTo>
                      <a:cubicBezTo>
                        <a:pt x="33" y="2"/>
                        <a:pt x="32" y="1"/>
                        <a:pt x="31" y="0"/>
                      </a:cubicBezTo>
                      <a:cubicBezTo>
                        <a:pt x="29" y="0"/>
                        <a:pt x="27" y="1"/>
                        <a:pt x="27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26" name="Freeform 1220"/>
                <p:cNvSpPr/>
                <p:nvPr/>
              </p:nvSpPr>
              <p:spPr bwMode="auto">
                <a:xfrm>
                  <a:off x="948" y="2340"/>
                  <a:ext cx="102" cy="229"/>
                </a:xfrm>
                <a:custGeom>
                  <a:avLst/>
                  <a:gdLst>
                    <a:gd name="T0" fmla="*/ 537 w 41"/>
                    <a:gd name="T1" fmla="*/ 35 h 86"/>
                    <a:gd name="T2" fmla="*/ 465 w 41"/>
                    <a:gd name="T3" fmla="*/ 474 h 86"/>
                    <a:gd name="T4" fmla="*/ 403 w 41"/>
                    <a:gd name="T5" fmla="*/ 852 h 86"/>
                    <a:gd name="T6" fmla="*/ 249 w 41"/>
                    <a:gd name="T7" fmla="*/ 1057 h 86"/>
                    <a:gd name="T8" fmla="*/ 30 w 41"/>
                    <a:gd name="T9" fmla="*/ 1566 h 86"/>
                    <a:gd name="T10" fmla="*/ 75 w 41"/>
                    <a:gd name="T11" fmla="*/ 1603 h 86"/>
                    <a:gd name="T12" fmla="*/ 104 w 41"/>
                    <a:gd name="T13" fmla="*/ 1544 h 86"/>
                    <a:gd name="T14" fmla="*/ 321 w 41"/>
                    <a:gd name="T15" fmla="*/ 1134 h 86"/>
                    <a:gd name="T16" fmla="*/ 478 w 41"/>
                    <a:gd name="T17" fmla="*/ 908 h 86"/>
                    <a:gd name="T18" fmla="*/ 557 w 41"/>
                    <a:gd name="T19" fmla="*/ 474 h 86"/>
                    <a:gd name="T20" fmla="*/ 619 w 41"/>
                    <a:gd name="T21" fmla="*/ 93 h 86"/>
                    <a:gd name="T22" fmla="*/ 600 w 41"/>
                    <a:gd name="T23" fmla="*/ 21 h 86"/>
                    <a:gd name="T24" fmla="*/ 537 w 41"/>
                    <a:gd name="T25" fmla="*/ 35 h 8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1" h="86">
                      <a:moveTo>
                        <a:pt x="35" y="2"/>
                      </a:moveTo>
                      <a:cubicBezTo>
                        <a:pt x="31" y="9"/>
                        <a:pt x="31" y="17"/>
                        <a:pt x="30" y="25"/>
                      </a:cubicBezTo>
                      <a:cubicBezTo>
                        <a:pt x="30" y="32"/>
                        <a:pt x="30" y="39"/>
                        <a:pt x="26" y="45"/>
                      </a:cubicBezTo>
                      <a:cubicBezTo>
                        <a:pt x="24" y="49"/>
                        <a:pt x="20" y="52"/>
                        <a:pt x="16" y="56"/>
                      </a:cubicBezTo>
                      <a:cubicBezTo>
                        <a:pt x="8" y="64"/>
                        <a:pt x="0" y="72"/>
                        <a:pt x="2" y="83"/>
                      </a:cubicBezTo>
                      <a:cubicBezTo>
                        <a:pt x="2" y="85"/>
                        <a:pt x="3" y="86"/>
                        <a:pt x="5" y="85"/>
                      </a:cubicBezTo>
                      <a:cubicBezTo>
                        <a:pt x="7" y="85"/>
                        <a:pt x="8" y="83"/>
                        <a:pt x="7" y="82"/>
                      </a:cubicBezTo>
                      <a:cubicBezTo>
                        <a:pt x="6" y="74"/>
                        <a:pt x="13" y="67"/>
                        <a:pt x="21" y="60"/>
                      </a:cubicBezTo>
                      <a:cubicBezTo>
                        <a:pt x="25" y="56"/>
                        <a:pt x="29" y="52"/>
                        <a:pt x="31" y="48"/>
                      </a:cubicBezTo>
                      <a:cubicBezTo>
                        <a:pt x="35" y="41"/>
                        <a:pt x="36" y="33"/>
                        <a:pt x="36" y="25"/>
                      </a:cubicBezTo>
                      <a:cubicBezTo>
                        <a:pt x="37" y="18"/>
                        <a:pt x="37" y="11"/>
                        <a:pt x="40" y="5"/>
                      </a:cubicBezTo>
                      <a:cubicBezTo>
                        <a:pt x="41" y="3"/>
                        <a:pt x="41" y="2"/>
                        <a:pt x="39" y="1"/>
                      </a:cubicBezTo>
                      <a:cubicBezTo>
                        <a:pt x="38" y="0"/>
                        <a:pt x="36" y="0"/>
                        <a:pt x="35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27" name="Freeform 1221"/>
                <p:cNvSpPr/>
                <p:nvPr/>
              </p:nvSpPr>
              <p:spPr bwMode="auto">
                <a:xfrm>
                  <a:off x="1075" y="2420"/>
                  <a:ext cx="55" cy="162"/>
                </a:xfrm>
                <a:custGeom>
                  <a:avLst/>
                  <a:gdLst>
                    <a:gd name="T0" fmla="*/ 238 w 22"/>
                    <a:gd name="T1" fmla="*/ 35 h 61"/>
                    <a:gd name="T2" fmla="*/ 158 w 22"/>
                    <a:gd name="T3" fmla="*/ 204 h 61"/>
                    <a:gd name="T4" fmla="*/ 63 w 22"/>
                    <a:gd name="T5" fmla="*/ 465 h 61"/>
                    <a:gd name="T6" fmla="*/ 83 w 22"/>
                    <a:gd name="T7" fmla="*/ 635 h 61"/>
                    <a:gd name="T8" fmla="*/ 113 w 22"/>
                    <a:gd name="T9" fmla="*/ 733 h 61"/>
                    <a:gd name="T10" fmla="*/ 50 w 22"/>
                    <a:gd name="T11" fmla="*/ 937 h 61"/>
                    <a:gd name="T12" fmla="*/ 0 w 22"/>
                    <a:gd name="T13" fmla="*/ 1052 h 61"/>
                    <a:gd name="T14" fmla="*/ 33 w 22"/>
                    <a:gd name="T15" fmla="*/ 1121 h 61"/>
                    <a:gd name="T16" fmla="*/ 95 w 22"/>
                    <a:gd name="T17" fmla="*/ 1086 h 61"/>
                    <a:gd name="T18" fmla="*/ 125 w 22"/>
                    <a:gd name="T19" fmla="*/ 993 h 61"/>
                    <a:gd name="T20" fmla="*/ 208 w 22"/>
                    <a:gd name="T21" fmla="*/ 733 h 61"/>
                    <a:gd name="T22" fmla="*/ 175 w 22"/>
                    <a:gd name="T23" fmla="*/ 600 h 61"/>
                    <a:gd name="T24" fmla="*/ 158 w 22"/>
                    <a:gd name="T25" fmla="*/ 486 h 61"/>
                    <a:gd name="T26" fmla="*/ 238 w 22"/>
                    <a:gd name="T27" fmla="*/ 282 h 61"/>
                    <a:gd name="T28" fmla="*/ 333 w 22"/>
                    <a:gd name="T29" fmla="*/ 56 h 61"/>
                    <a:gd name="T30" fmla="*/ 300 w 22"/>
                    <a:gd name="T31" fmla="*/ 0 h 61"/>
                    <a:gd name="T32" fmla="*/ 238 w 22"/>
                    <a:gd name="T33" fmla="*/ 35 h 6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2" h="61">
                      <a:moveTo>
                        <a:pt x="15" y="2"/>
                      </a:moveTo>
                      <a:cubicBezTo>
                        <a:pt x="15" y="6"/>
                        <a:pt x="13" y="8"/>
                        <a:pt x="10" y="11"/>
                      </a:cubicBezTo>
                      <a:cubicBezTo>
                        <a:pt x="8" y="15"/>
                        <a:pt x="4" y="19"/>
                        <a:pt x="4" y="25"/>
                      </a:cubicBezTo>
                      <a:cubicBezTo>
                        <a:pt x="4" y="28"/>
                        <a:pt x="5" y="31"/>
                        <a:pt x="5" y="34"/>
                      </a:cubicBezTo>
                      <a:cubicBezTo>
                        <a:pt x="6" y="35"/>
                        <a:pt x="7" y="37"/>
                        <a:pt x="7" y="39"/>
                      </a:cubicBezTo>
                      <a:cubicBezTo>
                        <a:pt x="7" y="43"/>
                        <a:pt x="5" y="46"/>
                        <a:pt x="3" y="50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58"/>
                        <a:pt x="0" y="59"/>
                        <a:pt x="2" y="60"/>
                      </a:cubicBezTo>
                      <a:cubicBezTo>
                        <a:pt x="3" y="61"/>
                        <a:pt x="5" y="60"/>
                        <a:pt x="6" y="58"/>
                      </a:cubicBezTo>
                      <a:cubicBezTo>
                        <a:pt x="8" y="53"/>
                        <a:pt x="8" y="53"/>
                        <a:pt x="8" y="53"/>
                      </a:cubicBezTo>
                      <a:cubicBezTo>
                        <a:pt x="10" y="49"/>
                        <a:pt x="13" y="44"/>
                        <a:pt x="13" y="39"/>
                      </a:cubicBezTo>
                      <a:cubicBezTo>
                        <a:pt x="13" y="36"/>
                        <a:pt x="12" y="34"/>
                        <a:pt x="11" y="32"/>
                      </a:cubicBezTo>
                      <a:cubicBezTo>
                        <a:pt x="10" y="30"/>
                        <a:pt x="10" y="28"/>
                        <a:pt x="10" y="26"/>
                      </a:cubicBezTo>
                      <a:cubicBezTo>
                        <a:pt x="10" y="22"/>
                        <a:pt x="13" y="18"/>
                        <a:pt x="15" y="15"/>
                      </a:cubicBezTo>
                      <a:cubicBezTo>
                        <a:pt x="18" y="12"/>
                        <a:pt x="20" y="8"/>
                        <a:pt x="21" y="3"/>
                      </a:cubicBezTo>
                      <a:cubicBezTo>
                        <a:pt x="22" y="2"/>
                        <a:pt x="21" y="0"/>
                        <a:pt x="19" y="0"/>
                      </a:cubicBezTo>
                      <a:cubicBezTo>
                        <a:pt x="17" y="0"/>
                        <a:pt x="16" y="1"/>
                        <a:pt x="15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28" name="Freeform 1222"/>
                <p:cNvSpPr/>
                <p:nvPr/>
              </p:nvSpPr>
              <p:spPr bwMode="auto">
                <a:xfrm>
                  <a:off x="1185" y="2270"/>
                  <a:ext cx="53" cy="243"/>
                </a:xfrm>
                <a:custGeom>
                  <a:avLst/>
                  <a:gdLst>
                    <a:gd name="T0" fmla="*/ 192 w 21"/>
                    <a:gd name="T1" fmla="*/ 21 h 91"/>
                    <a:gd name="T2" fmla="*/ 159 w 21"/>
                    <a:gd name="T3" fmla="*/ 422 h 91"/>
                    <a:gd name="T4" fmla="*/ 209 w 21"/>
                    <a:gd name="T5" fmla="*/ 550 h 91"/>
                    <a:gd name="T6" fmla="*/ 146 w 21"/>
                    <a:gd name="T7" fmla="*/ 897 h 91"/>
                    <a:gd name="T8" fmla="*/ 114 w 21"/>
                    <a:gd name="T9" fmla="*/ 956 h 91"/>
                    <a:gd name="T10" fmla="*/ 63 w 21"/>
                    <a:gd name="T11" fmla="*/ 1677 h 91"/>
                    <a:gd name="T12" fmla="*/ 114 w 21"/>
                    <a:gd name="T13" fmla="*/ 1712 h 91"/>
                    <a:gd name="T14" fmla="*/ 159 w 21"/>
                    <a:gd name="T15" fmla="*/ 1656 h 91"/>
                    <a:gd name="T16" fmla="*/ 192 w 21"/>
                    <a:gd name="T17" fmla="*/ 991 h 91"/>
                    <a:gd name="T18" fmla="*/ 222 w 21"/>
                    <a:gd name="T19" fmla="*/ 935 h 91"/>
                    <a:gd name="T20" fmla="*/ 288 w 21"/>
                    <a:gd name="T21" fmla="*/ 513 h 91"/>
                    <a:gd name="T22" fmla="*/ 242 w 21"/>
                    <a:gd name="T23" fmla="*/ 363 h 91"/>
                    <a:gd name="T24" fmla="*/ 242 w 21"/>
                    <a:gd name="T25" fmla="*/ 115 h 91"/>
                    <a:gd name="T26" fmla="*/ 255 w 21"/>
                    <a:gd name="T27" fmla="*/ 21 h 91"/>
                    <a:gd name="T28" fmla="*/ 192 w 21"/>
                    <a:gd name="T29" fmla="*/ 21 h 9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1" h="91">
                      <a:moveTo>
                        <a:pt x="12" y="1"/>
                      </a:moveTo>
                      <a:cubicBezTo>
                        <a:pt x="3" y="9"/>
                        <a:pt x="7" y="16"/>
                        <a:pt x="10" y="22"/>
                      </a:cubicBezTo>
                      <a:cubicBezTo>
                        <a:pt x="11" y="24"/>
                        <a:pt x="12" y="26"/>
                        <a:pt x="13" y="29"/>
                      </a:cubicBezTo>
                      <a:cubicBezTo>
                        <a:pt x="14" y="36"/>
                        <a:pt x="12" y="40"/>
                        <a:pt x="9" y="47"/>
                      </a:cubicBezTo>
                      <a:cubicBezTo>
                        <a:pt x="7" y="50"/>
                        <a:pt x="7" y="50"/>
                        <a:pt x="7" y="50"/>
                      </a:cubicBezTo>
                      <a:cubicBezTo>
                        <a:pt x="0" y="64"/>
                        <a:pt x="2" y="75"/>
                        <a:pt x="4" y="88"/>
                      </a:cubicBezTo>
                      <a:cubicBezTo>
                        <a:pt x="4" y="90"/>
                        <a:pt x="6" y="91"/>
                        <a:pt x="7" y="90"/>
                      </a:cubicBezTo>
                      <a:cubicBezTo>
                        <a:pt x="9" y="90"/>
                        <a:pt x="10" y="89"/>
                        <a:pt x="10" y="87"/>
                      </a:cubicBezTo>
                      <a:cubicBezTo>
                        <a:pt x="8" y="74"/>
                        <a:pt x="6" y="65"/>
                        <a:pt x="12" y="52"/>
                      </a:cubicBezTo>
                      <a:cubicBezTo>
                        <a:pt x="14" y="49"/>
                        <a:pt x="14" y="49"/>
                        <a:pt x="14" y="49"/>
                      </a:cubicBezTo>
                      <a:cubicBezTo>
                        <a:pt x="17" y="42"/>
                        <a:pt x="21" y="36"/>
                        <a:pt x="18" y="27"/>
                      </a:cubicBezTo>
                      <a:cubicBezTo>
                        <a:pt x="18" y="24"/>
                        <a:pt x="16" y="21"/>
                        <a:pt x="15" y="19"/>
                      </a:cubicBezTo>
                      <a:cubicBezTo>
                        <a:pt x="12" y="13"/>
                        <a:pt x="11" y="10"/>
                        <a:pt x="15" y="6"/>
                      </a:cubicBezTo>
                      <a:cubicBezTo>
                        <a:pt x="17" y="5"/>
                        <a:pt x="17" y="3"/>
                        <a:pt x="16" y="1"/>
                      </a:cubicBezTo>
                      <a:cubicBezTo>
                        <a:pt x="15" y="0"/>
                        <a:pt x="13" y="0"/>
                        <a:pt x="1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29" name="Freeform 1223"/>
                <p:cNvSpPr/>
                <p:nvPr/>
              </p:nvSpPr>
              <p:spPr bwMode="auto">
                <a:xfrm>
                  <a:off x="1248" y="2433"/>
                  <a:ext cx="47" cy="176"/>
                </a:xfrm>
                <a:custGeom>
                  <a:avLst/>
                  <a:gdLst>
                    <a:gd name="T0" fmla="*/ 195 w 19"/>
                    <a:gd name="T1" fmla="*/ 56 h 66"/>
                    <a:gd name="T2" fmla="*/ 121 w 19"/>
                    <a:gd name="T3" fmla="*/ 341 h 66"/>
                    <a:gd name="T4" fmla="*/ 42 w 19"/>
                    <a:gd name="T5" fmla="*/ 568 h 66"/>
                    <a:gd name="T6" fmla="*/ 92 w 19"/>
                    <a:gd name="T7" fmla="*/ 968 h 66"/>
                    <a:gd name="T8" fmla="*/ 121 w 19"/>
                    <a:gd name="T9" fmla="*/ 1173 h 66"/>
                    <a:gd name="T10" fmla="*/ 166 w 19"/>
                    <a:gd name="T11" fmla="*/ 1251 h 66"/>
                    <a:gd name="T12" fmla="*/ 215 w 19"/>
                    <a:gd name="T13" fmla="*/ 1195 h 66"/>
                    <a:gd name="T14" fmla="*/ 166 w 19"/>
                    <a:gd name="T15" fmla="*/ 931 h 66"/>
                    <a:gd name="T16" fmla="*/ 134 w 19"/>
                    <a:gd name="T17" fmla="*/ 605 h 66"/>
                    <a:gd name="T18" fmla="*/ 195 w 19"/>
                    <a:gd name="T19" fmla="*/ 397 h 66"/>
                    <a:gd name="T20" fmla="*/ 287 w 19"/>
                    <a:gd name="T21" fmla="*/ 77 h 66"/>
                    <a:gd name="T22" fmla="*/ 245 w 19"/>
                    <a:gd name="T23" fmla="*/ 21 h 66"/>
                    <a:gd name="T24" fmla="*/ 195 w 19"/>
                    <a:gd name="T25" fmla="*/ 56 h 6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" h="66">
                      <a:moveTo>
                        <a:pt x="13" y="3"/>
                      </a:moveTo>
                      <a:cubicBezTo>
                        <a:pt x="13" y="10"/>
                        <a:pt x="11" y="14"/>
                        <a:pt x="8" y="18"/>
                      </a:cubicBezTo>
                      <a:cubicBezTo>
                        <a:pt x="6" y="22"/>
                        <a:pt x="4" y="25"/>
                        <a:pt x="3" y="30"/>
                      </a:cubicBezTo>
                      <a:cubicBezTo>
                        <a:pt x="0" y="39"/>
                        <a:pt x="3" y="45"/>
                        <a:pt x="6" y="51"/>
                      </a:cubicBezTo>
                      <a:cubicBezTo>
                        <a:pt x="7" y="55"/>
                        <a:pt x="9" y="59"/>
                        <a:pt x="8" y="62"/>
                      </a:cubicBezTo>
                      <a:cubicBezTo>
                        <a:pt x="8" y="64"/>
                        <a:pt x="9" y="66"/>
                        <a:pt x="11" y="66"/>
                      </a:cubicBezTo>
                      <a:cubicBezTo>
                        <a:pt x="13" y="66"/>
                        <a:pt x="14" y="65"/>
                        <a:pt x="14" y="63"/>
                      </a:cubicBezTo>
                      <a:cubicBezTo>
                        <a:pt x="15" y="58"/>
                        <a:pt x="13" y="53"/>
                        <a:pt x="11" y="49"/>
                      </a:cubicBezTo>
                      <a:cubicBezTo>
                        <a:pt x="9" y="43"/>
                        <a:pt x="7" y="38"/>
                        <a:pt x="9" y="32"/>
                      </a:cubicBezTo>
                      <a:cubicBezTo>
                        <a:pt x="10" y="28"/>
                        <a:pt x="12" y="24"/>
                        <a:pt x="13" y="21"/>
                      </a:cubicBezTo>
                      <a:cubicBezTo>
                        <a:pt x="16" y="16"/>
                        <a:pt x="19" y="11"/>
                        <a:pt x="19" y="4"/>
                      </a:cubicBezTo>
                      <a:cubicBezTo>
                        <a:pt x="19" y="2"/>
                        <a:pt x="18" y="1"/>
                        <a:pt x="16" y="1"/>
                      </a:cubicBezTo>
                      <a:cubicBezTo>
                        <a:pt x="15" y="0"/>
                        <a:pt x="13" y="2"/>
                        <a:pt x="13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30" name="Freeform 1224"/>
                <p:cNvSpPr/>
                <p:nvPr/>
              </p:nvSpPr>
              <p:spPr bwMode="auto">
                <a:xfrm>
                  <a:off x="1385" y="2377"/>
                  <a:ext cx="85" cy="248"/>
                </a:xfrm>
                <a:custGeom>
                  <a:avLst/>
                  <a:gdLst>
                    <a:gd name="T0" fmla="*/ 408 w 34"/>
                    <a:gd name="T1" fmla="*/ 21 h 93"/>
                    <a:gd name="T2" fmla="*/ 375 w 34"/>
                    <a:gd name="T3" fmla="*/ 77 h 93"/>
                    <a:gd name="T4" fmla="*/ 283 w 34"/>
                    <a:gd name="T5" fmla="*/ 947 h 93"/>
                    <a:gd name="T6" fmla="*/ 220 w 34"/>
                    <a:gd name="T7" fmla="*/ 1080 h 93"/>
                    <a:gd name="T8" fmla="*/ 63 w 34"/>
                    <a:gd name="T9" fmla="*/ 1707 h 93"/>
                    <a:gd name="T10" fmla="*/ 125 w 34"/>
                    <a:gd name="T11" fmla="*/ 1741 h 93"/>
                    <a:gd name="T12" fmla="*/ 158 w 34"/>
                    <a:gd name="T13" fmla="*/ 1672 h 93"/>
                    <a:gd name="T14" fmla="*/ 300 w 34"/>
                    <a:gd name="T15" fmla="*/ 1139 h 93"/>
                    <a:gd name="T16" fmla="*/ 375 w 34"/>
                    <a:gd name="T17" fmla="*/ 1003 h 93"/>
                    <a:gd name="T18" fmla="*/ 470 w 34"/>
                    <a:gd name="T19" fmla="*/ 56 h 93"/>
                    <a:gd name="T20" fmla="*/ 408 w 34"/>
                    <a:gd name="T21" fmla="*/ 21 h 9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4" h="93">
                      <a:moveTo>
                        <a:pt x="26" y="1"/>
                      </a:moveTo>
                      <a:cubicBezTo>
                        <a:pt x="25" y="1"/>
                        <a:pt x="24" y="3"/>
                        <a:pt x="24" y="4"/>
                      </a:cubicBezTo>
                      <a:cubicBezTo>
                        <a:pt x="28" y="20"/>
                        <a:pt x="26" y="37"/>
                        <a:pt x="18" y="50"/>
                      </a:cubicBezTo>
                      <a:cubicBezTo>
                        <a:pt x="14" y="57"/>
                        <a:pt x="14" y="57"/>
                        <a:pt x="14" y="57"/>
                      </a:cubicBezTo>
                      <a:cubicBezTo>
                        <a:pt x="7" y="66"/>
                        <a:pt x="0" y="77"/>
                        <a:pt x="4" y="90"/>
                      </a:cubicBezTo>
                      <a:cubicBezTo>
                        <a:pt x="5" y="92"/>
                        <a:pt x="6" y="93"/>
                        <a:pt x="8" y="92"/>
                      </a:cubicBezTo>
                      <a:cubicBezTo>
                        <a:pt x="10" y="92"/>
                        <a:pt x="10" y="90"/>
                        <a:pt x="10" y="88"/>
                      </a:cubicBezTo>
                      <a:cubicBezTo>
                        <a:pt x="6" y="78"/>
                        <a:pt x="13" y="69"/>
                        <a:pt x="19" y="60"/>
                      </a:cubicBezTo>
                      <a:cubicBezTo>
                        <a:pt x="24" y="53"/>
                        <a:pt x="24" y="53"/>
                        <a:pt x="24" y="53"/>
                      </a:cubicBezTo>
                      <a:cubicBezTo>
                        <a:pt x="32" y="39"/>
                        <a:pt x="34" y="20"/>
                        <a:pt x="30" y="3"/>
                      </a:cubicBezTo>
                      <a:cubicBezTo>
                        <a:pt x="30" y="1"/>
                        <a:pt x="28" y="0"/>
                        <a:pt x="26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31" name="Freeform 1225"/>
                <p:cNvSpPr/>
                <p:nvPr/>
              </p:nvSpPr>
              <p:spPr bwMode="auto">
                <a:xfrm>
                  <a:off x="1230" y="1961"/>
                  <a:ext cx="70" cy="237"/>
                </a:xfrm>
                <a:custGeom>
                  <a:avLst/>
                  <a:gdLst>
                    <a:gd name="T0" fmla="*/ 20 w 28"/>
                    <a:gd name="T1" fmla="*/ 21 h 89"/>
                    <a:gd name="T2" fmla="*/ 20 w 28"/>
                    <a:gd name="T3" fmla="*/ 93 h 89"/>
                    <a:gd name="T4" fmla="*/ 175 w 28"/>
                    <a:gd name="T5" fmla="*/ 703 h 89"/>
                    <a:gd name="T6" fmla="*/ 158 w 28"/>
                    <a:gd name="T7" fmla="*/ 794 h 89"/>
                    <a:gd name="T8" fmla="*/ 363 w 28"/>
                    <a:gd name="T9" fmla="*/ 1659 h 89"/>
                    <a:gd name="T10" fmla="*/ 425 w 28"/>
                    <a:gd name="T11" fmla="*/ 1659 h 89"/>
                    <a:gd name="T12" fmla="*/ 425 w 28"/>
                    <a:gd name="T13" fmla="*/ 1587 h 89"/>
                    <a:gd name="T14" fmla="*/ 250 w 28"/>
                    <a:gd name="T15" fmla="*/ 794 h 89"/>
                    <a:gd name="T16" fmla="*/ 270 w 28"/>
                    <a:gd name="T17" fmla="*/ 716 h 89"/>
                    <a:gd name="T18" fmla="*/ 95 w 28"/>
                    <a:gd name="T19" fmla="*/ 21 h 89"/>
                    <a:gd name="T20" fmla="*/ 20 w 28"/>
                    <a:gd name="T21" fmla="*/ 21 h 8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8" h="89">
                      <a:moveTo>
                        <a:pt x="1" y="1"/>
                      </a:moveTo>
                      <a:cubicBezTo>
                        <a:pt x="0" y="2"/>
                        <a:pt x="0" y="3"/>
                        <a:pt x="1" y="5"/>
                      </a:cubicBezTo>
                      <a:cubicBezTo>
                        <a:pt x="8" y="15"/>
                        <a:pt x="12" y="26"/>
                        <a:pt x="11" y="37"/>
                      </a:cubicBezTo>
                      <a:cubicBezTo>
                        <a:pt x="10" y="42"/>
                        <a:pt x="10" y="42"/>
                        <a:pt x="10" y="42"/>
                      </a:cubicBezTo>
                      <a:cubicBezTo>
                        <a:pt x="9" y="59"/>
                        <a:pt x="8" y="75"/>
                        <a:pt x="23" y="88"/>
                      </a:cubicBezTo>
                      <a:cubicBezTo>
                        <a:pt x="24" y="89"/>
                        <a:pt x="26" y="89"/>
                        <a:pt x="27" y="88"/>
                      </a:cubicBezTo>
                      <a:cubicBezTo>
                        <a:pt x="28" y="87"/>
                        <a:pt x="28" y="85"/>
                        <a:pt x="27" y="84"/>
                      </a:cubicBezTo>
                      <a:cubicBezTo>
                        <a:pt x="14" y="72"/>
                        <a:pt x="15" y="58"/>
                        <a:pt x="16" y="42"/>
                      </a:cubicBezTo>
                      <a:cubicBezTo>
                        <a:pt x="17" y="38"/>
                        <a:pt x="17" y="38"/>
                        <a:pt x="17" y="38"/>
                      </a:cubicBezTo>
                      <a:cubicBezTo>
                        <a:pt x="18" y="25"/>
                        <a:pt x="14" y="13"/>
                        <a:pt x="6" y="1"/>
                      </a:cubicBezTo>
                      <a:cubicBezTo>
                        <a:pt x="5" y="0"/>
                        <a:pt x="3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32" name="Freeform 1226"/>
                <p:cNvSpPr/>
                <p:nvPr/>
              </p:nvSpPr>
              <p:spPr bwMode="auto">
                <a:xfrm>
                  <a:off x="1340" y="2150"/>
                  <a:ext cx="73" cy="91"/>
                </a:xfrm>
                <a:custGeom>
                  <a:avLst/>
                  <a:gdLst>
                    <a:gd name="T0" fmla="*/ 368 w 29"/>
                    <a:gd name="T1" fmla="*/ 56 h 34"/>
                    <a:gd name="T2" fmla="*/ 242 w 29"/>
                    <a:gd name="T3" fmla="*/ 209 h 34"/>
                    <a:gd name="T4" fmla="*/ 33 w 29"/>
                    <a:gd name="T5" fmla="*/ 616 h 34"/>
                    <a:gd name="T6" fmla="*/ 83 w 29"/>
                    <a:gd name="T7" fmla="*/ 653 h 34"/>
                    <a:gd name="T8" fmla="*/ 126 w 29"/>
                    <a:gd name="T9" fmla="*/ 594 h 34"/>
                    <a:gd name="T10" fmla="*/ 284 w 29"/>
                    <a:gd name="T11" fmla="*/ 308 h 34"/>
                    <a:gd name="T12" fmla="*/ 463 w 29"/>
                    <a:gd name="T13" fmla="*/ 78 h 34"/>
                    <a:gd name="T14" fmla="*/ 413 w 29"/>
                    <a:gd name="T15" fmla="*/ 21 h 34"/>
                    <a:gd name="T16" fmla="*/ 368 w 29"/>
                    <a:gd name="T17" fmla="*/ 56 h 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9" h="34">
                      <a:moveTo>
                        <a:pt x="23" y="3"/>
                      </a:moveTo>
                      <a:cubicBezTo>
                        <a:pt x="23" y="7"/>
                        <a:pt x="20" y="9"/>
                        <a:pt x="15" y="11"/>
                      </a:cubicBezTo>
                      <a:cubicBezTo>
                        <a:pt x="9" y="15"/>
                        <a:pt x="0" y="19"/>
                        <a:pt x="2" y="32"/>
                      </a:cubicBezTo>
                      <a:cubicBezTo>
                        <a:pt x="2" y="33"/>
                        <a:pt x="4" y="34"/>
                        <a:pt x="5" y="34"/>
                      </a:cubicBezTo>
                      <a:cubicBezTo>
                        <a:pt x="7" y="34"/>
                        <a:pt x="8" y="33"/>
                        <a:pt x="8" y="31"/>
                      </a:cubicBezTo>
                      <a:cubicBezTo>
                        <a:pt x="7" y="23"/>
                        <a:pt x="11" y="20"/>
                        <a:pt x="18" y="16"/>
                      </a:cubicBezTo>
                      <a:cubicBezTo>
                        <a:pt x="23" y="14"/>
                        <a:pt x="28" y="11"/>
                        <a:pt x="29" y="4"/>
                      </a:cubicBezTo>
                      <a:cubicBezTo>
                        <a:pt x="29" y="2"/>
                        <a:pt x="28" y="1"/>
                        <a:pt x="26" y="1"/>
                      </a:cubicBezTo>
                      <a:cubicBezTo>
                        <a:pt x="25" y="0"/>
                        <a:pt x="23" y="2"/>
                        <a:pt x="23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33" name="Freeform 1227"/>
                <p:cNvSpPr/>
                <p:nvPr/>
              </p:nvSpPr>
              <p:spPr bwMode="auto">
                <a:xfrm>
                  <a:off x="1345" y="1934"/>
                  <a:ext cx="98" cy="184"/>
                </a:xfrm>
                <a:custGeom>
                  <a:avLst/>
                  <a:gdLst>
                    <a:gd name="T0" fmla="*/ 158 w 39"/>
                    <a:gd name="T1" fmla="*/ 0 h 69"/>
                    <a:gd name="T2" fmla="*/ 113 w 39"/>
                    <a:gd name="T3" fmla="*/ 56 h 69"/>
                    <a:gd name="T4" fmla="*/ 83 w 39"/>
                    <a:gd name="T5" fmla="*/ 320 h 69"/>
                    <a:gd name="T6" fmla="*/ 146 w 39"/>
                    <a:gd name="T7" fmla="*/ 1003 h 69"/>
                    <a:gd name="T8" fmla="*/ 367 w 39"/>
                    <a:gd name="T9" fmla="*/ 1173 h 69"/>
                    <a:gd name="T10" fmla="*/ 525 w 39"/>
                    <a:gd name="T11" fmla="*/ 1288 h 69"/>
                    <a:gd name="T12" fmla="*/ 601 w 39"/>
                    <a:gd name="T13" fmla="*/ 1272 h 69"/>
                    <a:gd name="T14" fmla="*/ 588 w 39"/>
                    <a:gd name="T15" fmla="*/ 1195 h 69"/>
                    <a:gd name="T16" fmla="*/ 410 w 39"/>
                    <a:gd name="T17" fmla="*/ 1080 h 69"/>
                    <a:gd name="T18" fmla="*/ 221 w 39"/>
                    <a:gd name="T19" fmla="*/ 931 h 69"/>
                    <a:gd name="T20" fmla="*/ 176 w 39"/>
                    <a:gd name="T21" fmla="*/ 363 h 69"/>
                    <a:gd name="T22" fmla="*/ 209 w 39"/>
                    <a:gd name="T23" fmla="*/ 35 h 69"/>
                    <a:gd name="T24" fmla="*/ 158 w 39"/>
                    <a:gd name="T25" fmla="*/ 0 h 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" h="69">
                      <a:moveTo>
                        <a:pt x="10" y="0"/>
                      </a:moveTo>
                      <a:cubicBezTo>
                        <a:pt x="8" y="0"/>
                        <a:pt x="7" y="1"/>
                        <a:pt x="7" y="3"/>
                      </a:cubicBezTo>
                      <a:cubicBezTo>
                        <a:pt x="7" y="7"/>
                        <a:pt x="6" y="12"/>
                        <a:pt x="5" y="17"/>
                      </a:cubicBezTo>
                      <a:cubicBezTo>
                        <a:pt x="3" y="30"/>
                        <a:pt x="0" y="44"/>
                        <a:pt x="9" y="53"/>
                      </a:cubicBezTo>
                      <a:cubicBezTo>
                        <a:pt x="13" y="57"/>
                        <a:pt x="18" y="60"/>
                        <a:pt x="23" y="62"/>
                      </a:cubicBezTo>
                      <a:cubicBezTo>
                        <a:pt x="27" y="64"/>
                        <a:pt x="31" y="65"/>
                        <a:pt x="33" y="68"/>
                      </a:cubicBezTo>
                      <a:cubicBezTo>
                        <a:pt x="35" y="69"/>
                        <a:pt x="37" y="69"/>
                        <a:pt x="38" y="67"/>
                      </a:cubicBezTo>
                      <a:cubicBezTo>
                        <a:pt x="39" y="66"/>
                        <a:pt x="39" y="64"/>
                        <a:pt x="37" y="63"/>
                      </a:cubicBezTo>
                      <a:cubicBezTo>
                        <a:pt x="34" y="60"/>
                        <a:pt x="30" y="58"/>
                        <a:pt x="26" y="57"/>
                      </a:cubicBezTo>
                      <a:cubicBezTo>
                        <a:pt x="21" y="54"/>
                        <a:pt x="17" y="52"/>
                        <a:pt x="14" y="49"/>
                      </a:cubicBezTo>
                      <a:cubicBezTo>
                        <a:pt x="7" y="42"/>
                        <a:pt x="9" y="30"/>
                        <a:pt x="11" y="19"/>
                      </a:cubicBezTo>
                      <a:cubicBezTo>
                        <a:pt x="12" y="13"/>
                        <a:pt x="13" y="7"/>
                        <a:pt x="13" y="2"/>
                      </a:cubicBezTo>
                      <a:cubicBezTo>
                        <a:pt x="13" y="1"/>
                        <a:pt x="11" y="0"/>
                        <a:pt x="1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34" name="Freeform 1228"/>
                <p:cNvSpPr/>
                <p:nvPr/>
              </p:nvSpPr>
              <p:spPr bwMode="auto">
                <a:xfrm>
                  <a:off x="1483" y="1857"/>
                  <a:ext cx="105" cy="243"/>
                </a:xfrm>
                <a:custGeom>
                  <a:avLst/>
                  <a:gdLst>
                    <a:gd name="T0" fmla="*/ 563 w 42"/>
                    <a:gd name="T1" fmla="*/ 56 h 91"/>
                    <a:gd name="T2" fmla="*/ 458 w 42"/>
                    <a:gd name="T3" fmla="*/ 435 h 91"/>
                    <a:gd name="T4" fmla="*/ 470 w 42"/>
                    <a:gd name="T5" fmla="*/ 628 h 91"/>
                    <a:gd name="T6" fmla="*/ 458 w 42"/>
                    <a:gd name="T7" fmla="*/ 897 h 91"/>
                    <a:gd name="T8" fmla="*/ 313 w 42"/>
                    <a:gd name="T9" fmla="*/ 1084 h 91"/>
                    <a:gd name="T10" fmla="*/ 83 w 42"/>
                    <a:gd name="T11" fmla="*/ 1698 h 91"/>
                    <a:gd name="T12" fmla="*/ 145 w 42"/>
                    <a:gd name="T13" fmla="*/ 1733 h 91"/>
                    <a:gd name="T14" fmla="*/ 175 w 42"/>
                    <a:gd name="T15" fmla="*/ 1656 h 91"/>
                    <a:gd name="T16" fmla="*/ 395 w 42"/>
                    <a:gd name="T17" fmla="*/ 1162 h 91"/>
                    <a:gd name="T18" fmla="*/ 533 w 42"/>
                    <a:gd name="T19" fmla="*/ 956 h 91"/>
                    <a:gd name="T20" fmla="*/ 563 w 42"/>
                    <a:gd name="T21" fmla="*/ 606 h 91"/>
                    <a:gd name="T22" fmla="*/ 550 w 42"/>
                    <a:gd name="T23" fmla="*/ 435 h 91"/>
                    <a:gd name="T24" fmla="*/ 645 w 42"/>
                    <a:gd name="T25" fmla="*/ 93 h 91"/>
                    <a:gd name="T26" fmla="*/ 625 w 42"/>
                    <a:gd name="T27" fmla="*/ 21 h 91"/>
                    <a:gd name="T28" fmla="*/ 563 w 42"/>
                    <a:gd name="T29" fmla="*/ 56 h 9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2" h="91">
                      <a:moveTo>
                        <a:pt x="36" y="3"/>
                      </a:moveTo>
                      <a:cubicBezTo>
                        <a:pt x="33" y="9"/>
                        <a:pt x="29" y="16"/>
                        <a:pt x="29" y="23"/>
                      </a:cubicBezTo>
                      <a:cubicBezTo>
                        <a:pt x="29" y="27"/>
                        <a:pt x="30" y="30"/>
                        <a:pt x="30" y="33"/>
                      </a:cubicBezTo>
                      <a:cubicBezTo>
                        <a:pt x="31" y="38"/>
                        <a:pt x="32" y="41"/>
                        <a:pt x="29" y="47"/>
                      </a:cubicBezTo>
                      <a:cubicBezTo>
                        <a:pt x="27" y="50"/>
                        <a:pt x="24" y="53"/>
                        <a:pt x="20" y="57"/>
                      </a:cubicBezTo>
                      <a:cubicBezTo>
                        <a:pt x="11" y="66"/>
                        <a:pt x="0" y="78"/>
                        <a:pt x="5" y="89"/>
                      </a:cubicBezTo>
                      <a:cubicBezTo>
                        <a:pt x="6" y="91"/>
                        <a:pt x="8" y="91"/>
                        <a:pt x="9" y="91"/>
                      </a:cubicBezTo>
                      <a:cubicBezTo>
                        <a:pt x="11" y="90"/>
                        <a:pt x="11" y="88"/>
                        <a:pt x="11" y="87"/>
                      </a:cubicBezTo>
                      <a:cubicBezTo>
                        <a:pt x="7" y="79"/>
                        <a:pt x="17" y="69"/>
                        <a:pt x="25" y="61"/>
                      </a:cubicBezTo>
                      <a:cubicBezTo>
                        <a:pt x="29" y="57"/>
                        <a:pt x="32" y="53"/>
                        <a:pt x="34" y="50"/>
                      </a:cubicBezTo>
                      <a:cubicBezTo>
                        <a:pt x="38" y="42"/>
                        <a:pt x="37" y="37"/>
                        <a:pt x="36" y="32"/>
                      </a:cubicBezTo>
                      <a:cubicBezTo>
                        <a:pt x="36" y="29"/>
                        <a:pt x="35" y="26"/>
                        <a:pt x="35" y="23"/>
                      </a:cubicBezTo>
                      <a:cubicBezTo>
                        <a:pt x="35" y="18"/>
                        <a:pt x="39" y="11"/>
                        <a:pt x="41" y="5"/>
                      </a:cubicBezTo>
                      <a:cubicBezTo>
                        <a:pt x="42" y="4"/>
                        <a:pt x="41" y="2"/>
                        <a:pt x="40" y="1"/>
                      </a:cubicBezTo>
                      <a:cubicBezTo>
                        <a:pt x="38" y="0"/>
                        <a:pt x="37" y="1"/>
                        <a:pt x="3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35" name="Freeform 1229"/>
                <p:cNvSpPr/>
                <p:nvPr/>
              </p:nvSpPr>
              <p:spPr bwMode="auto">
                <a:xfrm>
                  <a:off x="1730" y="1777"/>
                  <a:ext cx="90" cy="235"/>
                </a:xfrm>
                <a:custGeom>
                  <a:avLst/>
                  <a:gdLst>
                    <a:gd name="T0" fmla="*/ 458 w 36"/>
                    <a:gd name="T1" fmla="*/ 35 h 88"/>
                    <a:gd name="T2" fmla="*/ 438 w 36"/>
                    <a:gd name="T3" fmla="*/ 307 h 88"/>
                    <a:gd name="T4" fmla="*/ 438 w 36"/>
                    <a:gd name="T5" fmla="*/ 491 h 88"/>
                    <a:gd name="T6" fmla="*/ 300 w 36"/>
                    <a:gd name="T7" fmla="*/ 820 h 88"/>
                    <a:gd name="T8" fmla="*/ 270 w 36"/>
                    <a:gd name="T9" fmla="*/ 855 h 88"/>
                    <a:gd name="T10" fmla="*/ 20 w 36"/>
                    <a:gd name="T11" fmla="*/ 1640 h 88"/>
                    <a:gd name="T12" fmla="*/ 63 w 36"/>
                    <a:gd name="T13" fmla="*/ 1677 h 88"/>
                    <a:gd name="T14" fmla="*/ 113 w 36"/>
                    <a:gd name="T15" fmla="*/ 1618 h 88"/>
                    <a:gd name="T16" fmla="*/ 333 w 36"/>
                    <a:gd name="T17" fmla="*/ 935 h 88"/>
                    <a:gd name="T18" fmla="*/ 363 w 36"/>
                    <a:gd name="T19" fmla="*/ 897 h 88"/>
                    <a:gd name="T20" fmla="*/ 533 w 36"/>
                    <a:gd name="T21" fmla="*/ 534 h 88"/>
                    <a:gd name="T22" fmla="*/ 533 w 36"/>
                    <a:gd name="T23" fmla="*/ 307 h 88"/>
                    <a:gd name="T24" fmla="*/ 550 w 36"/>
                    <a:gd name="T25" fmla="*/ 77 h 88"/>
                    <a:gd name="T26" fmla="*/ 520 w 36"/>
                    <a:gd name="T27" fmla="*/ 21 h 88"/>
                    <a:gd name="T28" fmla="*/ 458 w 36"/>
                    <a:gd name="T29" fmla="*/ 35 h 8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6" h="88">
                      <a:moveTo>
                        <a:pt x="29" y="2"/>
                      </a:moveTo>
                      <a:cubicBezTo>
                        <a:pt x="28" y="7"/>
                        <a:pt x="28" y="12"/>
                        <a:pt x="28" y="16"/>
                      </a:cubicBezTo>
                      <a:cubicBezTo>
                        <a:pt x="29" y="20"/>
                        <a:pt x="29" y="23"/>
                        <a:pt x="28" y="26"/>
                      </a:cubicBezTo>
                      <a:cubicBezTo>
                        <a:pt x="27" y="33"/>
                        <a:pt x="23" y="38"/>
                        <a:pt x="19" y="43"/>
                      </a:cubicBezTo>
                      <a:cubicBezTo>
                        <a:pt x="17" y="45"/>
                        <a:pt x="17" y="45"/>
                        <a:pt x="17" y="45"/>
                      </a:cubicBezTo>
                      <a:cubicBezTo>
                        <a:pt x="9" y="55"/>
                        <a:pt x="0" y="68"/>
                        <a:pt x="1" y="86"/>
                      </a:cubicBezTo>
                      <a:cubicBezTo>
                        <a:pt x="1" y="87"/>
                        <a:pt x="2" y="88"/>
                        <a:pt x="4" y="88"/>
                      </a:cubicBezTo>
                      <a:cubicBezTo>
                        <a:pt x="5" y="88"/>
                        <a:pt x="7" y="87"/>
                        <a:pt x="7" y="85"/>
                      </a:cubicBezTo>
                      <a:cubicBezTo>
                        <a:pt x="6" y="73"/>
                        <a:pt x="11" y="62"/>
                        <a:pt x="21" y="49"/>
                      </a:cubicBezTo>
                      <a:cubicBezTo>
                        <a:pt x="23" y="47"/>
                        <a:pt x="23" y="47"/>
                        <a:pt x="23" y="47"/>
                      </a:cubicBezTo>
                      <a:cubicBezTo>
                        <a:pt x="28" y="41"/>
                        <a:pt x="33" y="36"/>
                        <a:pt x="34" y="28"/>
                      </a:cubicBezTo>
                      <a:cubicBezTo>
                        <a:pt x="35" y="24"/>
                        <a:pt x="35" y="20"/>
                        <a:pt x="34" y="16"/>
                      </a:cubicBezTo>
                      <a:cubicBezTo>
                        <a:pt x="34" y="12"/>
                        <a:pt x="34" y="8"/>
                        <a:pt x="35" y="4"/>
                      </a:cubicBezTo>
                      <a:cubicBezTo>
                        <a:pt x="36" y="3"/>
                        <a:pt x="35" y="1"/>
                        <a:pt x="33" y="1"/>
                      </a:cubicBezTo>
                      <a:cubicBezTo>
                        <a:pt x="32" y="0"/>
                        <a:pt x="30" y="1"/>
                        <a:pt x="29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36" name="Freeform 1230"/>
                <p:cNvSpPr/>
                <p:nvPr/>
              </p:nvSpPr>
              <p:spPr bwMode="auto">
                <a:xfrm>
                  <a:off x="1350" y="2214"/>
                  <a:ext cx="108" cy="251"/>
                </a:xfrm>
                <a:custGeom>
                  <a:avLst/>
                  <a:gdLst>
                    <a:gd name="T0" fmla="*/ 588 w 43"/>
                    <a:gd name="T1" fmla="*/ 35 h 94"/>
                    <a:gd name="T2" fmla="*/ 379 w 43"/>
                    <a:gd name="T3" fmla="*/ 342 h 94"/>
                    <a:gd name="T4" fmla="*/ 221 w 43"/>
                    <a:gd name="T5" fmla="*/ 513 h 94"/>
                    <a:gd name="T6" fmla="*/ 126 w 43"/>
                    <a:gd name="T7" fmla="*/ 1733 h 94"/>
                    <a:gd name="T8" fmla="*/ 188 w 43"/>
                    <a:gd name="T9" fmla="*/ 1789 h 94"/>
                    <a:gd name="T10" fmla="*/ 221 w 43"/>
                    <a:gd name="T11" fmla="*/ 1712 h 94"/>
                    <a:gd name="T12" fmla="*/ 304 w 43"/>
                    <a:gd name="T13" fmla="*/ 593 h 94"/>
                    <a:gd name="T14" fmla="*/ 442 w 43"/>
                    <a:gd name="T15" fmla="*/ 435 h 94"/>
                    <a:gd name="T16" fmla="*/ 681 w 43"/>
                    <a:gd name="T17" fmla="*/ 93 h 94"/>
                    <a:gd name="T18" fmla="*/ 651 w 43"/>
                    <a:gd name="T19" fmla="*/ 21 h 94"/>
                    <a:gd name="T20" fmla="*/ 588 w 43"/>
                    <a:gd name="T21" fmla="*/ 35 h 9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3" h="94">
                      <a:moveTo>
                        <a:pt x="37" y="2"/>
                      </a:moveTo>
                      <a:cubicBezTo>
                        <a:pt x="34" y="10"/>
                        <a:pt x="30" y="13"/>
                        <a:pt x="24" y="18"/>
                      </a:cubicBezTo>
                      <a:cubicBezTo>
                        <a:pt x="21" y="21"/>
                        <a:pt x="17" y="24"/>
                        <a:pt x="14" y="27"/>
                      </a:cubicBezTo>
                      <a:cubicBezTo>
                        <a:pt x="0" y="44"/>
                        <a:pt x="5" y="72"/>
                        <a:pt x="8" y="91"/>
                      </a:cubicBezTo>
                      <a:cubicBezTo>
                        <a:pt x="9" y="93"/>
                        <a:pt x="10" y="94"/>
                        <a:pt x="12" y="94"/>
                      </a:cubicBezTo>
                      <a:cubicBezTo>
                        <a:pt x="14" y="94"/>
                        <a:pt x="15" y="92"/>
                        <a:pt x="14" y="90"/>
                      </a:cubicBezTo>
                      <a:cubicBezTo>
                        <a:pt x="11" y="73"/>
                        <a:pt x="7" y="45"/>
                        <a:pt x="19" y="31"/>
                      </a:cubicBezTo>
                      <a:cubicBezTo>
                        <a:pt x="21" y="28"/>
                        <a:pt x="25" y="25"/>
                        <a:pt x="28" y="23"/>
                      </a:cubicBezTo>
                      <a:cubicBezTo>
                        <a:pt x="34" y="18"/>
                        <a:pt x="39" y="13"/>
                        <a:pt x="43" y="5"/>
                      </a:cubicBezTo>
                      <a:cubicBezTo>
                        <a:pt x="43" y="3"/>
                        <a:pt x="43" y="1"/>
                        <a:pt x="41" y="1"/>
                      </a:cubicBezTo>
                      <a:cubicBezTo>
                        <a:pt x="40" y="0"/>
                        <a:pt x="38" y="1"/>
                        <a:pt x="37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37" name="Freeform 1231"/>
                <p:cNvSpPr/>
                <p:nvPr/>
              </p:nvSpPr>
              <p:spPr bwMode="auto">
                <a:xfrm>
                  <a:off x="1510" y="2153"/>
                  <a:ext cx="95" cy="80"/>
                </a:xfrm>
                <a:custGeom>
                  <a:avLst/>
                  <a:gdLst>
                    <a:gd name="T0" fmla="*/ 33 w 38"/>
                    <a:gd name="T1" fmla="*/ 21 h 30"/>
                    <a:gd name="T2" fmla="*/ 0 w 38"/>
                    <a:gd name="T3" fmla="*/ 77 h 30"/>
                    <a:gd name="T4" fmla="*/ 270 w 38"/>
                    <a:gd name="T5" fmla="*/ 320 h 30"/>
                    <a:gd name="T6" fmla="*/ 488 w 38"/>
                    <a:gd name="T7" fmla="*/ 512 h 30"/>
                    <a:gd name="T8" fmla="*/ 550 w 38"/>
                    <a:gd name="T9" fmla="*/ 547 h 30"/>
                    <a:gd name="T10" fmla="*/ 583 w 38"/>
                    <a:gd name="T11" fmla="*/ 477 h 30"/>
                    <a:gd name="T12" fmla="*/ 283 w 38"/>
                    <a:gd name="T13" fmla="*/ 227 h 30"/>
                    <a:gd name="T14" fmla="*/ 95 w 38"/>
                    <a:gd name="T15" fmla="*/ 56 h 30"/>
                    <a:gd name="T16" fmla="*/ 33 w 38"/>
                    <a:gd name="T17" fmla="*/ 21 h 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8" h="30">
                      <a:moveTo>
                        <a:pt x="2" y="1"/>
                      </a:moveTo>
                      <a:cubicBezTo>
                        <a:pt x="1" y="1"/>
                        <a:pt x="0" y="3"/>
                        <a:pt x="0" y="4"/>
                      </a:cubicBezTo>
                      <a:cubicBezTo>
                        <a:pt x="2" y="13"/>
                        <a:pt x="10" y="15"/>
                        <a:pt x="17" y="17"/>
                      </a:cubicBezTo>
                      <a:cubicBezTo>
                        <a:pt x="23" y="19"/>
                        <a:pt x="29" y="21"/>
                        <a:pt x="31" y="27"/>
                      </a:cubicBezTo>
                      <a:cubicBezTo>
                        <a:pt x="32" y="29"/>
                        <a:pt x="34" y="30"/>
                        <a:pt x="35" y="29"/>
                      </a:cubicBezTo>
                      <a:cubicBezTo>
                        <a:pt x="37" y="29"/>
                        <a:pt x="38" y="27"/>
                        <a:pt x="37" y="25"/>
                      </a:cubicBezTo>
                      <a:cubicBezTo>
                        <a:pt x="34" y="16"/>
                        <a:pt x="25" y="14"/>
                        <a:pt x="18" y="12"/>
                      </a:cubicBezTo>
                      <a:cubicBezTo>
                        <a:pt x="11" y="10"/>
                        <a:pt x="7" y="8"/>
                        <a:pt x="6" y="3"/>
                      </a:cubicBezTo>
                      <a:cubicBezTo>
                        <a:pt x="5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38" name="Freeform 1232"/>
                <p:cNvSpPr/>
                <p:nvPr/>
              </p:nvSpPr>
              <p:spPr bwMode="auto">
                <a:xfrm>
                  <a:off x="1858" y="1918"/>
                  <a:ext cx="232" cy="142"/>
                </a:xfrm>
                <a:custGeom>
                  <a:avLst/>
                  <a:gdLst>
                    <a:gd name="T0" fmla="*/ 30 w 93"/>
                    <a:gd name="T1" fmla="*/ 209 h 53"/>
                    <a:gd name="T2" fmla="*/ 0 w 93"/>
                    <a:gd name="T3" fmla="*/ 287 h 53"/>
                    <a:gd name="T4" fmla="*/ 62 w 93"/>
                    <a:gd name="T5" fmla="*/ 308 h 53"/>
                    <a:gd name="T6" fmla="*/ 853 w 93"/>
                    <a:gd name="T7" fmla="*/ 330 h 53"/>
                    <a:gd name="T8" fmla="*/ 1040 w 93"/>
                    <a:gd name="T9" fmla="*/ 595 h 53"/>
                    <a:gd name="T10" fmla="*/ 1382 w 93"/>
                    <a:gd name="T11" fmla="*/ 997 h 53"/>
                    <a:gd name="T12" fmla="*/ 1444 w 93"/>
                    <a:gd name="T13" fmla="*/ 962 h 53"/>
                    <a:gd name="T14" fmla="*/ 1412 w 93"/>
                    <a:gd name="T15" fmla="*/ 906 h 53"/>
                    <a:gd name="T16" fmla="*/ 1103 w 93"/>
                    <a:gd name="T17" fmla="*/ 539 h 53"/>
                    <a:gd name="T18" fmla="*/ 903 w 93"/>
                    <a:gd name="T19" fmla="*/ 230 h 53"/>
                    <a:gd name="T20" fmla="*/ 30 w 93"/>
                    <a:gd name="T21" fmla="*/ 209 h 5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3" h="53">
                      <a:moveTo>
                        <a:pt x="2" y="11"/>
                      </a:moveTo>
                      <a:cubicBezTo>
                        <a:pt x="0" y="11"/>
                        <a:pt x="0" y="13"/>
                        <a:pt x="0" y="15"/>
                      </a:cubicBezTo>
                      <a:cubicBezTo>
                        <a:pt x="1" y="16"/>
                        <a:pt x="3" y="17"/>
                        <a:pt x="4" y="16"/>
                      </a:cubicBezTo>
                      <a:cubicBezTo>
                        <a:pt x="19" y="8"/>
                        <a:pt x="41" y="6"/>
                        <a:pt x="55" y="17"/>
                      </a:cubicBezTo>
                      <a:cubicBezTo>
                        <a:pt x="59" y="20"/>
                        <a:pt x="63" y="25"/>
                        <a:pt x="67" y="31"/>
                      </a:cubicBezTo>
                      <a:cubicBezTo>
                        <a:pt x="73" y="40"/>
                        <a:pt x="79" y="50"/>
                        <a:pt x="89" y="52"/>
                      </a:cubicBezTo>
                      <a:cubicBezTo>
                        <a:pt x="91" y="53"/>
                        <a:pt x="92" y="52"/>
                        <a:pt x="93" y="50"/>
                      </a:cubicBezTo>
                      <a:cubicBezTo>
                        <a:pt x="93" y="49"/>
                        <a:pt x="92" y="47"/>
                        <a:pt x="91" y="47"/>
                      </a:cubicBezTo>
                      <a:cubicBezTo>
                        <a:pt x="83" y="45"/>
                        <a:pt x="77" y="36"/>
                        <a:pt x="71" y="28"/>
                      </a:cubicBezTo>
                      <a:cubicBezTo>
                        <a:pt x="67" y="21"/>
                        <a:pt x="63" y="16"/>
                        <a:pt x="58" y="12"/>
                      </a:cubicBezTo>
                      <a:cubicBezTo>
                        <a:pt x="43" y="0"/>
                        <a:pt x="18" y="2"/>
                        <a:pt x="2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39" name="Freeform 1233"/>
                <p:cNvSpPr/>
                <p:nvPr/>
              </p:nvSpPr>
              <p:spPr bwMode="auto">
                <a:xfrm>
                  <a:off x="2058" y="1838"/>
                  <a:ext cx="252" cy="70"/>
                </a:xfrm>
                <a:custGeom>
                  <a:avLst/>
                  <a:gdLst>
                    <a:gd name="T0" fmla="*/ 946 w 101"/>
                    <a:gd name="T1" fmla="*/ 197 h 26"/>
                    <a:gd name="T2" fmla="*/ 716 w 101"/>
                    <a:gd name="T3" fmla="*/ 291 h 26"/>
                    <a:gd name="T4" fmla="*/ 137 w 101"/>
                    <a:gd name="T5" fmla="*/ 232 h 26"/>
                    <a:gd name="T6" fmla="*/ 62 w 101"/>
                    <a:gd name="T7" fmla="*/ 197 h 26"/>
                    <a:gd name="T8" fmla="*/ 0 w 101"/>
                    <a:gd name="T9" fmla="*/ 232 h 26"/>
                    <a:gd name="T10" fmla="*/ 30 w 101"/>
                    <a:gd name="T11" fmla="*/ 312 h 26"/>
                    <a:gd name="T12" fmla="*/ 105 w 101"/>
                    <a:gd name="T13" fmla="*/ 334 h 26"/>
                    <a:gd name="T14" fmla="*/ 746 w 101"/>
                    <a:gd name="T15" fmla="*/ 412 h 26"/>
                    <a:gd name="T16" fmla="*/ 978 w 101"/>
                    <a:gd name="T17" fmla="*/ 291 h 26"/>
                    <a:gd name="T18" fmla="*/ 1507 w 101"/>
                    <a:gd name="T19" fmla="*/ 175 h 26"/>
                    <a:gd name="T20" fmla="*/ 1569 w 101"/>
                    <a:gd name="T21" fmla="*/ 137 h 26"/>
                    <a:gd name="T22" fmla="*/ 1524 w 101"/>
                    <a:gd name="T23" fmla="*/ 59 h 26"/>
                    <a:gd name="T24" fmla="*/ 946 w 101"/>
                    <a:gd name="T25" fmla="*/ 197 h 2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01" h="26">
                      <a:moveTo>
                        <a:pt x="61" y="10"/>
                      </a:moveTo>
                      <a:cubicBezTo>
                        <a:pt x="56" y="12"/>
                        <a:pt x="51" y="14"/>
                        <a:pt x="46" y="15"/>
                      </a:cubicBezTo>
                      <a:cubicBezTo>
                        <a:pt x="33" y="19"/>
                        <a:pt x="22" y="16"/>
                        <a:pt x="9" y="12"/>
                      </a:cubicBezTo>
                      <a:cubicBezTo>
                        <a:pt x="4" y="10"/>
                        <a:pt x="4" y="10"/>
                        <a:pt x="4" y="10"/>
                      </a:cubicBezTo>
                      <a:cubicBezTo>
                        <a:pt x="3" y="9"/>
                        <a:pt x="1" y="10"/>
                        <a:pt x="0" y="12"/>
                      </a:cubicBezTo>
                      <a:cubicBezTo>
                        <a:pt x="0" y="13"/>
                        <a:pt x="1" y="15"/>
                        <a:pt x="2" y="16"/>
                      </a:cubicBezTo>
                      <a:cubicBezTo>
                        <a:pt x="7" y="17"/>
                        <a:pt x="7" y="17"/>
                        <a:pt x="7" y="17"/>
                      </a:cubicBezTo>
                      <a:cubicBezTo>
                        <a:pt x="20" y="22"/>
                        <a:pt x="33" y="26"/>
                        <a:pt x="48" y="21"/>
                      </a:cubicBezTo>
                      <a:cubicBezTo>
                        <a:pt x="53" y="20"/>
                        <a:pt x="58" y="17"/>
                        <a:pt x="63" y="15"/>
                      </a:cubicBezTo>
                      <a:cubicBezTo>
                        <a:pt x="74" y="11"/>
                        <a:pt x="85" y="6"/>
                        <a:pt x="97" y="9"/>
                      </a:cubicBezTo>
                      <a:cubicBezTo>
                        <a:pt x="99" y="9"/>
                        <a:pt x="100" y="8"/>
                        <a:pt x="101" y="7"/>
                      </a:cubicBezTo>
                      <a:cubicBezTo>
                        <a:pt x="101" y="5"/>
                        <a:pt x="100" y="4"/>
                        <a:pt x="98" y="3"/>
                      </a:cubicBezTo>
                      <a:cubicBezTo>
                        <a:pt x="84" y="0"/>
                        <a:pt x="72" y="5"/>
                        <a:pt x="61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40" name="Freeform 1234"/>
                <p:cNvSpPr/>
                <p:nvPr/>
              </p:nvSpPr>
              <p:spPr bwMode="auto">
                <a:xfrm>
                  <a:off x="2143" y="1590"/>
                  <a:ext cx="200" cy="195"/>
                </a:xfrm>
                <a:custGeom>
                  <a:avLst/>
                  <a:gdLst>
                    <a:gd name="T0" fmla="*/ 1175 w 80"/>
                    <a:gd name="T1" fmla="*/ 21 h 73"/>
                    <a:gd name="T2" fmla="*/ 938 w 80"/>
                    <a:gd name="T3" fmla="*/ 56 h 73"/>
                    <a:gd name="T4" fmla="*/ 645 w 80"/>
                    <a:gd name="T5" fmla="*/ 115 h 73"/>
                    <a:gd name="T6" fmla="*/ 425 w 80"/>
                    <a:gd name="T7" fmla="*/ 513 h 73"/>
                    <a:gd name="T8" fmla="*/ 395 w 80"/>
                    <a:gd name="T9" fmla="*/ 628 h 73"/>
                    <a:gd name="T10" fmla="*/ 63 w 80"/>
                    <a:gd name="T11" fmla="*/ 1199 h 73"/>
                    <a:gd name="T12" fmla="*/ 20 w 80"/>
                    <a:gd name="T13" fmla="*/ 1242 h 73"/>
                    <a:gd name="T14" fmla="*/ 50 w 80"/>
                    <a:gd name="T15" fmla="*/ 1314 h 73"/>
                    <a:gd name="T16" fmla="*/ 470 w 80"/>
                    <a:gd name="T17" fmla="*/ 662 h 73"/>
                    <a:gd name="T18" fmla="*/ 500 w 80"/>
                    <a:gd name="T19" fmla="*/ 572 h 73"/>
                    <a:gd name="T20" fmla="*/ 688 w 80"/>
                    <a:gd name="T21" fmla="*/ 206 h 73"/>
                    <a:gd name="T22" fmla="*/ 925 w 80"/>
                    <a:gd name="T23" fmla="*/ 171 h 73"/>
                    <a:gd name="T24" fmla="*/ 1208 w 80"/>
                    <a:gd name="T25" fmla="*/ 115 h 73"/>
                    <a:gd name="T26" fmla="*/ 1238 w 80"/>
                    <a:gd name="T27" fmla="*/ 35 h 73"/>
                    <a:gd name="T28" fmla="*/ 1175 w 80"/>
                    <a:gd name="T29" fmla="*/ 21 h 7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73">
                      <a:moveTo>
                        <a:pt x="75" y="1"/>
                      </a:moveTo>
                      <a:cubicBezTo>
                        <a:pt x="70" y="3"/>
                        <a:pt x="65" y="3"/>
                        <a:pt x="60" y="3"/>
                      </a:cubicBezTo>
                      <a:cubicBezTo>
                        <a:pt x="53" y="3"/>
                        <a:pt x="47" y="2"/>
                        <a:pt x="41" y="6"/>
                      </a:cubicBezTo>
                      <a:cubicBezTo>
                        <a:pt x="33" y="10"/>
                        <a:pt x="30" y="20"/>
                        <a:pt x="27" y="27"/>
                      </a:cubicBezTo>
                      <a:cubicBezTo>
                        <a:pt x="25" y="33"/>
                        <a:pt x="25" y="33"/>
                        <a:pt x="25" y="33"/>
                      </a:cubicBezTo>
                      <a:cubicBezTo>
                        <a:pt x="22" y="41"/>
                        <a:pt x="13" y="65"/>
                        <a:pt x="4" y="63"/>
                      </a:cubicBezTo>
                      <a:cubicBezTo>
                        <a:pt x="3" y="62"/>
                        <a:pt x="1" y="63"/>
                        <a:pt x="1" y="65"/>
                      </a:cubicBezTo>
                      <a:cubicBezTo>
                        <a:pt x="0" y="66"/>
                        <a:pt x="1" y="68"/>
                        <a:pt x="3" y="69"/>
                      </a:cubicBezTo>
                      <a:cubicBezTo>
                        <a:pt x="16" y="73"/>
                        <a:pt x="26" y="47"/>
                        <a:pt x="30" y="35"/>
                      </a:cubicBezTo>
                      <a:cubicBezTo>
                        <a:pt x="32" y="30"/>
                        <a:pt x="32" y="30"/>
                        <a:pt x="32" y="30"/>
                      </a:cubicBezTo>
                      <a:cubicBezTo>
                        <a:pt x="35" y="23"/>
                        <a:pt x="38" y="14"/>
                        <a:pt x="44" y="11"/>
                      </a:cubicBezTo>
                      <a:cubicBezTo>
                        <a:pt x="48" y="8"/>
                        <a:pt x="54" y="9"/>
                        <a:pt x="59" y="9"/>
                      </a:cubicBezTo>
                      <a:cubicBezTo>
                        <a:pt x="65" y="9"/>
                        <a:pt x="72" y="9"/>
                        <a:pt x="77" y="6"/>
                      </a:cubicBezTo>
                      <a:cubicBezTo>
                        <a:pt x="79" y="6"/>
                        <a:pt x="80" y="4"/>
                        <a:pt x="79" y="2"/>
                      </a:cubicBezTo>
                      <a:cubicBezTo>
                        <a:pt x="78" y="1"/>
                        <a:pt x="76" y="0"/>
                        <a:pt x="7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41" name="Freeform 1235"/>
                <p:cNvSpPr/>
                <p:nvPr/>
              </p:nvSpPr>
              <p:spPr bwMode="auto">
                <a:xfrm>
                  <a:off x="2178" y="1969"/>
                  <a:ext cx="150" cy="197"/>
                </a:xfrm>
                <a:custGeom>
                  <a:avLst/>
                  <a:gdLst>
                    <a:gd name="T0" fmla="*/ 0 w 60"/>
                    <a:gd name="T1" fmla="*/ 56 h 74"/>
                    <a:gd name="T2" fmla="*/ 33 w 60"/>
                    <a:gd name="T3" fmla="*/ 136 h 74"/>
                    <a:gd name="T4" fmla="*/ 238 w 60"/>
                    <a:gd name="T5" fmla="*/ 397 h 74"/>
                    <a:gd name="T6" fmla="*/ 438 w 60"/>
                    <a:gd name="T7" fmla="*/ 682 h 74"/>
                    <a:gd name="T8" fmla="*/ 488 w 60"/>
                    <a:gd name="T9" fmla="*/ 716 h 74"/>
                    <a:gd name="T10" fmla="*/ 720 w 60"/>
                    <a:gd name="T11" fmla="*/ 1318 h 74"/>
                    <a:gd name="T12" fmla="*/ 750 w 60"/>
                    <a:gd name="T13" fmla="*/ 1374 h 74"/>
                    <a:gd name="T14" fmla="*/ 813 w 60"/>
                    <a:gd name="T15" fmla="*/ 1360 h 74"/>
                    <a:gd name="T16" fmla="*/ 533 w 60"/>
                    <a:gd name="T17" fmla="*/ 623 h 74"/>
                    <a:gd name="T18" fmla="*/ 488 w 60"/>
                    <a:gd name="T19" fmla="*/ 588 h 74"/>
                    <a:gd name="T20" fmla="*/ 313 w 60"/>
                    <a:gd name="T21" fmla="*/ 319 h 74"/>
                    <a:gd name="T22" fmla="*/ 63 w 60"/>
                    <a:gd name="T23" fmla="*/ 21 h 74"/>
                    <a:gd name="T24" fmla="*/ 0 w 60"/>
                    <a:gd name="T25" fmla="*/ 56 h 7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60" h="74">
                      <a:moveTo>
                        <a:pt x="0" y="3"/>
                      </a:moveTo>
                      <a:cubicBezTo>
                        <a:pt x="0" y="4"/>
                        <a:pt x="0" y="6"/>
                        <a:pt x="2" y="7"/>
                      </a:cubicBezTo>
                      <a:cubicBezTo>
                        <a:pt x="7" y="9"/>
                        <a:pt x="11" y="15"/>
                        <a:pt x="15" y="21"/>
                      </a:cubicBezTo>
                      <a:cubicBezTo>
                        <a:pt x="18" y="26"/>
                        <a:pt x="22" y="32"/>
                        <a:pt x="28" y="36"/>
                      </a:cubicBezTo>
                      <a:cubicBezTo>
                        <a:pt x="31" y="38"/>
                        <a:pt x="31" y="38"/>
                        <a:pt x="31" y="38"/>
                      </a:cubicBezTo>
                      <a:cubicBezTo>
                        <a:pt x="44" y="47"/>
                        <a:pt x="53" y="52"/>
                        <a:pt x="46" y="70"/>
                      </a:cubicBezTo>
                      <a:cubicBezTo>
                        <a:pt x="45" y="71"/>
                        <a:pt x="46" y="73"/>
                        <a:pt x="48" y="73"/>
                      </a:cubicBezTo>
                      <a:cubicBezTo>
                        <a:pt x="49" y="74"/>
                        <a:pt x="51" y="73"/>
                        <a:pt x="52" y="72"/>
                      </a:cubicBezTo>
                      <a:cubicBezTo>
                        <a:pt x="60" y="50"/>
                        <a:pt x="48" y="42"/>
                        <a:pt x="34" y="33"/>
                      </a:cubicBezTo>
                      <a:cubicBezTo>
                        <a:pt x="31" y="31"/>
                        <a:pt x="31" y="31"/>
                        <a:pt x="31" y="31"/>
                      </a:cubicBezTo>
                      <a:cubicBezTo>
                        <a:pt x="27" y="28"/>
                        <a:pt x="23" y="22"/>
                        <a:pt x="20" y="17"/>
                      </a:cubicBezTo>
                      <a:cubicBezTo>
                        <a:pt x="15" y="11"/>
                        <a:pt x="11" y="4"/>
                        <a:pt x="4" y="1"/>
                      </a:cubicBezTo>
                      <a:cubicBezTo>
                        <a:pt x="3" y="0"/>
                        <a:pt x="1" y="1"/>
                        <a:pt x="0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42" name="Freeform 1236"/>
                <p:cNvSpPr/>
                <p:nvPr/>
              </p:nvSpPr>
              <p:spPr bwMode="auto">
                <a:xfrm>
                  <a:off x="2130" y="2110"/>
                  <a:ext cx="78" cy="240"/>
                </a:xfrm>
                <a:custGeom>
                  <a:avLst/>
                  <a:gdLst>
                    <a:gd name="T0" fmla="*/ 126 w 31"/>
                    <a:gd name="T1" fmla="*/ 21 h 90"/>
                    <a:gd name="T2" fmla="*/ 113 w 31"/>
                    <a:gd name="T3" fmla="*/ 93 h 90"/>
                    <a:gd name="T4" fmla="*/ 113 w 31"/>
                    <a:gd name="T5" fmla="*/ 477 h 90"/>
                    <a:gd name="T6" fmla="*/ 96 w 31"/>
                    <a:gd name="T7" fmla="*/ 568 h 90"/>
                    <a:gd name="T8" fmla="*/ 400 w 31"/>
                    <a:gd name="T9" fmla="*/ 1672 h 90"/>
                    <a:gd name="T10" fmla="*/ 476 w 31"/>
                    <a:gd name="T11" fmla="*/ 1685 h 90"/>
                    <a:gd name="T12" fmla="*/ 476 w 31"/>
                    <a:gd name="T13" fmla="*/ 1592 h 90"/>
                    <a:gd name="T14" fmla="*/ 176 w 31"/>
                    <a:gd name="T15" fmla="*/ 605 h 90"/>
                    <a:gd name="T16" fmla="*/ 209 w 31"/>
                    <a:gd name="T17" fmla="*/ 491 h 90"/>
                    <a:gd name="T18" fmla="*/ 189 w 31"/>
                    <a:gd name="T19" fmla="*/ 35 h 90"/>
                    <a:gd name="T20" fmla="*/ 126 w 31"/>
                    <a:gd name="T21" fmla="*/ 21 h 9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90">
                      <a:moveTo>
                        <a:pt x="8" y="1"/>
                      </a:moveTo>
                      <a:cubicBezTo>
                        <a:pt x="7" y="1"/>
                        <a:pt x="6" y="3"/>
                        <a:pt x="7" y="5"/>
                      </a:cubicBezTo>
                      <a:cubicBezTo>
                        <a:pt x="11" y="12"/>
                        <a:pt x="9" y="17"/>
                        <a:pt x="7" y="25"/>
                      </a:cubicBezTo>
                      <a:cubicBezTo>
                        <a:pt x="6" y="30"/>
                        <a:pt x="6" y="30"/>
                        <a:pt x="6" y="30"/>
                      </a:cubicBezTo>
                      <a:cubicBezTo>
                        <a:pt x="0" y="53"/>
                        <a:pt x="13" y="73"/>
                        <a:pt x="25" y="88"/>
                      </a:cubicBezTo>
                      <a:cubicBezTo>
                        <a:pt x="26" y="90"/>
                        <a:pt x="28" y="90"/>
                        <a:pt x="30" y="89"/>
                      </a:cubicBezTo>
                      <a:cubicBezTo>
                        <a:pt x="31" y="88"/>
                        <a:pt x="31" y="86"/>
                        <a:pt x="30" y="84"/>
                      </a:cubicBezTo>
                      <a:cubicBezTo>
                        <a:pt x="19" y="71"/>
                        <a:pt x="7" y="52"/>
                        <a:pt x="11" y="32"/>
                      </a:cubicBezTo>
                      <a:cubicBezTo>
                        <a:pt x="13" y="26"/>
                        <a:pt x="13" y="26"/>
                        <a:pt x="13" y="26"/>
                      </a:cubicBezTo>
                      <a:cubicBezTo>
                        <a:pt x="15" y="19"/>
                        <a:pt x="17" y="11"/>
                        <a:pt x="12" y="2"/>
                      </a:cubicBezTo>
                      <a:cubicBezTo>
                        <a:pt x="11" y="0"/>
                        <a:pt x="10" y="0"/>
                        <a:pt x="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43" name="Freeform 1237"/>
                <p:cNvSpPr/>
                <p:nvPr/>
              </p:nvSpPr>
              <p:spPr bwMode="auto">
                <a:xfrm>
                  <a:off x="1935" y="2110"/>
                  <a:ext cx="78" cy="256"/>
                </a:xfrm>
                <a:custGeom>
                  <a:avLst/>
                  <a:gdLst>
                    <a:gd name="T0" fmla="*/ 20 w 31"/>
                    <a:gd name="T1" fmla="*/ 56 h 96"/>
                    <a:gd name="T2" fmla="*/ 50 w 31"/>
                    <a:gd name="T3" fmla="*/ 115 h 96"/>
                    <a:gd name="T4" fmla="*/ 347 w 31"/>
                    <a:gd name="T5" fmla="*/ 717 h 96"/>
                    <a:gd name="T6" fmla="*/ 304 w 31"/>
                    <a:gd name="T7" fmla="*/ 1059 h 96"/>
                    <a:gd name="T8" fmla="*/ 400 w 31"/>
                    <a:gd name="T9" fmla="*/ 1800 h 96"/>
                    <a:gd name="T10" fmla="*/ 476 w 31"/>
                    <a:gd name="T11" fmla="*/ 1800 h 96"/>
                    <a:gd name="T12" fmla="*/ 476 w 31"/>
                    <a:gd name="T13" fmla="*/ 1728 h 96"/>
                    <a:gd name="T14" fmla="*/ 400 w 31"/>
                    <a:gd name="T15" fmla="*/ 1101 h 96"/>
                    <a:gd name="T16" fmla="*/ 443 w 31"/>
                    <a:gd name="T17" fmla="*/ 717 h 96"/>
                    <a:gd name="T18" fmla="*/ 63 w 31"/>
                    <a:gd name="T19" fmla="*/ 0 h 96"/>
                    <a:gd name="T20" fmla="*/ 20 w 31"/>
                    <a:gd name="T21" fmla="*/ 56 h 9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96">
                      <a:moveTo>
                        <a:pt x="1" y="3"/>
                      </a:moveTo>
                      <a:cubicBezTo>
                        <a:pt x="0" y="5"/>
                        <a:pt x="2" y="6"/>
                        <a:pt x="3" y="6"/>
                      </a:cubicBezTo>
                      <a:cubicBezTo>
                        <a:pt x="15" y="8"/>
                        <a:pt x="22" y="28"/>
                        <a:pt x="22" y="38"/>
                      </a:cubicBezTo>
                      <a:cubicBezTo>
                        <a:pt x="23" y="44"/>
                        <a:pt x="21" y="50"/>
                        <a:pt x="19" y="56"/>
                      </a:cubicBezTo>
                      <a:cubicBezTo>
                        <a:pt x="16" y="69"/>
                        <a:pt x="12" y="83"/>
                        <a:pt x="25" y="95"/>
                      </a:cubicBezTo>
                      <a:cubicBezTo>
                        <a:pt x="27" y="96"/>
                        <a:pt x="28" y="96"/>
                        <a:pt x="30" y="95"/>
                      </a:cubicBezTo>
                      <a:cubicBezTo>
                        <a:pt x="31" y="94"/>
                        <a:pt x="31" y="92"/>
                        <a:pt x="30" y="91"/>
                      </a:cubicBezTo>
                      <a:cubicBezTo>
                        <a:pt x="19" y="81"/>
                        <a:pt x="22" y="70"/>
                        <a:pt x="25" y="58"/>
                      </a:cubicBezTo>
                      <a:cubicBezTo>
                        <a:pt x="27" y="51"/>
                        <a:pt x="29" y="45"/>
                        <a:pt x="28" y="38"/>
                      </a:cubicBezTo>
                      <a:cubicBezTo>
                        <a:pt x="28" y="26"/>
                        <a:pt x="19" y="2"/>
                        <a:pt x="4" y="0"/>
                      </a:cubicBezTo>
                      <a:cubicBezTo>
                        <a:pt x="2" y="0"/>
                        <a:pt x="1" y="1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44" name="Freeform 1238"/>
                <p:cNvSpPr/>
                <p:nvPr/>
              </p:nvSpPr>
              <p:spPr bwMode="auto">
                <a:xfrm>
                  <a:off x="1825" y="2254"/>
                  <a:ext cx="103" cy="163"/>
                </a:xfrm>
                <a:custGeom>
                  <a:avLst/>
                  <a:gdLst>
                    <a:gd name="T0" fmla="*/ 20 w 41"/>
                    <a:gd name="T1" fmla="*/ 35 h 61"/>
                    <a:gd name="T2" fmla="*/ 33 w 41"/>
                    <a:gd name="T3" fmla="*/ 115 h 61"/>
                    <a:gd name="T4" fmla="*/ 221 w 41"/>
                    <a:gd name="T5" fmla="*/ 230 h 61"/>
                    <a:gd name="T6" fmla="*/ 442 w 41"/>
                    <a:gd name="T7" fmla="*/ 457 h 61"/>
                    <a:gd name="T8" fmla="*/ 492 w 41"/>
                    <a:gd name="T9" fmla="*/ 764 h 61"/>
                    <a:gd name="T10" fmla="*/ 555 w 41"/>
                    <a:gd name="T11" fmla="*/ 1106 h 61"/>
                    <a:gd name="T12" fmla="*/ 618 w 41"/>
                    <a:gd name="T13" fmla="*/ 1144 h 61"/>
                    <a:gd name="T14" fmla="*/ 651 w 41"/>
                    <a:gd name="T15" fmla="*/ 1072 h 61"/>
                    <a:gd name="T16" fmla="*/ 588 w 41"/>
                    <a:gd name="T17" fmla="*/ 743 h 61"/>
                    <a:gd name="T18" fmla="*/ 538 w 41"/>
                    <a:gd name="T19" fmla="*/ 422 h 61"/>
                    <a:gd name="T20" fmla="*/ 251 w 41"/>
                    <a:gd name="T21" fmla="*/ 136 h 61"/>
                    <a:gd name="T22" fmla="*/ 95 w 41"/>
                    <a:gd name="T23" fmla="*/ 21 h 61"/>
                    <a:gd name="T24" fmla="*/ 20 w 41"/>
                    <a:gd name="T25" fmla="*/ 35 h 6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1" h="61">
                      <a:moveTo>
                        <a:pt x="1" y="2"/>
                      </a:moveTo>
                      <a:cubicBezTo>
                        <a:pt x="0" y="3"/>
                        <a:pt x="1" y="5"/>
                        <a:pt x="2" y="6"/>
                      </a:cubicBezTo>
                      <a:cubicBezTo>
                        <a:pt x="6" y="9"/>
                        <a:pt x="10" y="11"/>
                        <a:pt x="14" y="12"/>
                      </a:cubicBezTo>
                      <a:cubicBezTo>
                        <a:pt x="20" y="15"/>
                        <a:pt x="25" y="17"/>
                        <a:pt x="28" y="24"/>
                      </a:cubicBezTo>
                      <a:cubicBezTo>
                        <a:pt x="30" y="29"/>
                        <a:pt x="31" y="34"/>
                        <a:pt x="31" y="40"/>
                      </a:cubicBezTo>
                      <a:cubicBezTo>
                        <a:pt x="32" y="46"/>
                        <a:pt x="33" y="53"/>
                        <a:pt x="35" y="58"/>
                      </a:cubicBezTo>
                      <a:cubicBezTo>
                        <a:pt x="36" y="60"/>
                        <a:pt x="38" y="61"/>
                        <a:pt x="39" y="60"/>
                      </a:cubicBezTo>
                      <a:cubicBezTo>
                        <a:pt x="41" y="59"/>
                        <a:pt x="41" y="57"/>
                        <a:pt x="41" y="56"/>
                      </a:cubicBezTo>
                      <a:cubicBezTo>
                        <a:pt x="38" y="51"/>
                        <a:pt x="38" y="45"/>
                        <a:pt x="37" y="39"/>
                      </a:cubicBezTo>
                      <a:cubicBezTo>
                        <a:pt x="37" y="34"/>
                        <a:pt x="36" y="28"/>
                        <a:pt x="34" y="22"/>
                      </a:cubicBezTo>
                      <a:cubicBezTo>
                        <a:pt x="30" y="12"/>
                        <a:pt x="23" y="9"/>
                        <a:pt x="16" y="7"/>
                      </a:cubicBezTo>
                      <a:cubicBezTo>
                        <a:pt x="13" y="5"/>
                        <a:pt x="9" y="4"/>
                        <a:pt x="6" y="1"/>
                      </a:cubicBezTo>
                      <a:cubicBezTo>
                        <a:pt x="4" y="0"/>
                        <a:pt x="2" y="1"/>
                        <a:pt x="1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45" name="Freeform 1239"/>
                <p:cNvSpPr/>
                <p:nvPr/>
              </p:nvSpPr>
              <p:spPr bwMode="auto">
                <a:xfrm>
                  <a:off x="2048" y="2276"/>
                  <a:ext cx="72" cy="234"/>
                </a:xfrm>
                <a:custGeom>
                  <a:avLst/>
                  <a:gdLst>
                    <a:gd name="T0" fmla="*/ 42 w 29"/>
                    <a:gd name="T1" fmla="*/ 0 h 88"/>
                    <a:gd name="T2" fmla="*/ 0 w 29"/>
                    <a:gd name="T3" fmla="*/ 77 h 88"/>
                    <a:gd name="T4" fmla="*/ 62 w 29"/>
                    <a:gd name="T5" fmla="*/ 319 h 88"/>
                    <a:gd name="T6" fmla="*/ 74 w 29"/>
                    <a:gd name="T7" fmla="*/ 431 h 88"/>
                    <a:gd name="T8" fmla="*/ 74 w 29"/>
                    <a:gd name="T9" fmla="*/ 694 h 88"/>
                    <a:gd name="T10" fmla="*/ 42 w 29"/>
                    <a:gd name="T11" fmla="*/ 904 h 88"/>
                    <a:gd name="T12" fmla="*/ 370 w 29"/>
                    <a:gd name="T13" fmla="*/ 1633 h 88"/>
                    <a:gd name="T14" fmla="*/ 432 w 29"/>
                    <a:gd name="T15" fmla="*/ 1619 h 88"/>
                    <a:gd name="T16" fmla="*/ 412 w 29"/>
                    <a:gd name="T17" fmla="*/ 1542 h 88"/>
                    <a:gd name="T18" fmla="*/ 137 w 29"/>
                    <a:gd name="T19" fmla="*/ 904 h 88"/>
                    <a:gd name="T20" fmla="*/ 166 w 29"/>
                    <a:gd name="T21" fmla="*/ 737 h 88"/>
                    <a:gd name="T22" fmla="*/ 166 w 29"/>
                    <a:gd name="T23" fmla="*/ 417 h 88"/>
                    <a:gd name="T24" fmla="*/ 137 w 29"/>
                    <a:gd name="T25" fmla="*/ 282 h 88"/>
                    <a:gd name="T26" fmla="*/ 92 w 29"/>
                    <a:gd name="T27" fmla="*/ 56 h 88"/>
                    <a:gd name="T28" fmla="*/ 42 w 29"/>
                    <a:gd name="T29" fmla="*/ 0 h 8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9" h="88">
                      <a:moveTo>
                        <a:pt x="3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1" y="8"/>
                        <a:pt x="2" y="13"/>
                        <a:pt x="4" y="17"/>
                      </a:cubicBezTo>
                      <a:cubicBezTo>
                        <a:pt x="5" y="23"/>
                        <a:pt x="5" y="23"/>
                        <a:pt x="5" y="23"/>
                      </a:cubicBezTo>
                      <a:cubicBezTo>
                        <a:pt x="7" y="29"/>
                        <a:pt x="6" y="33"/>
                        <a:pt x="5" y="37"/>
                      </a:cubicBezTo>
                      <a:cubicBezTo>
                        <a:pt x="4" y="41"/>
                        <a:pt x="3" y="44"/>
                        <a:pt x="3" y="48"/>
                      </a:cubicBezTo>
                      <a:cubicBezTo>
                        <a:pt x="2" y="63"/>
                        <a:pt x="11" y="78"/>
                        <a:pt x="24" y="87"/>
                      </a:cubicBezTo>
                      <a:cubicBezTo>
                        <a:pt x="25" y="88"/>
                        <a:pt x="27" y="88"/>
                        <a:pt x="28" y="86"/>
                      </a:cubicBezTo>
                      <a:cubicBezTo>
                        <a:pt x="29" y="85"/>
                        <a:pt x="28" y="83"/>
                        <a:pt x="27" y="82"/>
                      </a:cubicBezTo>
                      <a:cubicBezTo>
                        <a:pt x="16" y="74"/>
                        <a:pt x="9" y="61"/>
                        <a:pt x="9" y="48"/>
                      </a:cubicBezTo>
                      <a:cubicBezTo>
                        <a:pt x="9" y="45"/>
                        <a:pt x="10" y="42"/>
                        <a:pt x="11" y="39"/>
                      </a:cubicBezTo>
                      <a:cubicBezTo>
                        <a:pt x="12" y="34"/>
                        <a:pt x="13" y="29"/>
                        <a:pt x="11" y="22"/>
                      </a:cubicBezTo>
                      <a:cubicBezTo>
                        <a:pt x="9" y="15"/>
                        <a:pt x="9" y="15"/>
                        <a:pt x="9" y="15"/>
                      </a:cubicBezTo>
                      <a:cubicBezTo>
                        <a:pt x="8" y="11"/>
                        <a:pt x="7" y="7"/>
                        <a:pt x="6" y="3"/>
                      </a:cubicBezTo>
                      <a:cubicBezTo>
                        <a:pt x="6" y="1"/>
                        <a:pt x="5" y="0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46" name="Freeform 1240"/>
                <p:cNvSpPr/>
                <p:nvPr/>
              </p:nvSpPr>
              <p:spPr bwMode="auto">
                <a:xfrm>
                  <a:off x="1515" y="1569"/>
                  <a:ext cx="120" cy="323"/>
                </a:xfrm>
                <a:custGeom>
                  <a:avLst/>
                  <a:gdLst>
                    <a:gd name="T0" fmla="*/ 33 w 48"/>
                    <a:gd name="T1" fmla="*/ 0 h 121"/>
                    <a:gd name="T2" fmla="*/ 20 w 48"/>
                    <a:gd name="T3" fmla="*/ 77 h 121"/>
                    <a:gd name="T4" fmla="*/ 113 w 48"/>
                    <a:gd name="T5" fmla="*/ 307 h 121"/>
                    <a:gd name="T6" fmla="*/ 188 w 48"/>
                    <a:gd name="T7" fmla="*/ 513 h 121"/>
                    <a:gd name="T8" fmla="*/ 250 w 48"/>
                    <a:gd name="T9" fmla="*/ 1105 h 121"/>
                    <a:gd name="T10" fmla="*/ 250 w 48"/>
                    <a:gd name="T11" fmla="*/ 1161 h 121"/>
                    <a:gd name="T12" fmla="*/ 470 w 48"/>
                    <a:gd name="T13" fmla="*/ 1754 h 121"/>
                    <a:gd name="T14" fmla="*/ 658 w 48"/>
                    <a:gd name="T15" fmla="*/ 2245 h 121"/>
                    <a:gd name="T16" fmla="*/ 708 w 48"/>
                    <a:gd name="T17" fmla="*/ 2301 h 121"/>
                    <a:gd name="T18" fmla="*/ 750 w 48"/>
                    <a:gd name="T19" fmla="*/ 2245 h 121"/>
                    <a:gd name="T20" fmla="*/ 533 w 48"/>
                    <a:gd name="T21" fmla="*/ 1674 h 121"/>
                    <a:gd name="T22" fmla="*/ 345 w 48"/>
                    <a:gd name="T23" fmla="*/ 1161 h 121"/>
                    <a:gd name="T24" fmla="*/ 345 w 48"/>
                    <a:gd name="T25" fmla="*/ 1118 h 121"/>
                    <a:gd name="T26" fmla="*/ 283 w 48"/>
                    <a:gd name="T27" fmla="*/ 478 h 121"/>
                    <a:gd name="T28" fmla="*/ 188 w 48"/>
                    <a:gd name="T29" fmla="*/ 248 h 121"/>
                    <a:gd name="T30" fmla="*/ 95 w 48"/>
                    <a:gd name="T31" fmla="*/ 35 h 121"/>
                    <a:gd name="T32" fmla="*/ 33 w 48"/>
                    <a:gd name="T33" fmla="*/ 0 h 12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8" h="121">
                      <a:moveTo>
                        <a:pt x="2" y="0"/>
                      </a:moveTo>
                      <a:cubicBezTo>
                        <a:pt x="1" y="1"/>
                        <a:pt x="0" y="3"/>
                        <a:pt x="1" y="4"/>
                      </a:cubicBezTo>
                      <a:cubicBezTo>
                        <a:pt x="7" y="16"/>
                        <a:pt x="7" y="16"/>
                        <a:pt x="7" y="16"/>
                      </a:cubicBez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7" y="39"/>
                        <a:pt x="17" y="47"/>
                        <a:pt x="16" y="58"/>
                      </a:cubicBezTo>
                      <a:cubicBezTo>
                        <a:pt x="16" y="61"/>
                        <a:pt x="16" y="61"/>
                        <a:pt x="16" y="61"/>
                      </a:cubicBezTo>
                      <a:cubicBezTo>
                        <a:pt x="16" y="74"/>
                        <a:pt x="23" y="83"/>
                        <a:pt x="30" y="92"/>
                      </a:cubicBezTo>
                      <a:cubicBezTo>
                        <a:pt x="36" y="100"/>
                        <a:pt x="42" y="108"/>
                        <a:pt x="42" y="118"/>
                      </a:cubicBezTo>
                      <a:cubicBezTo>
                        <a:pt x="42" y="119"/>
                        <a:pt x="43" y="121"/>
                        <a:pt x="45" y="121"/>
                      </a:cubicBezTo>
                      <a:cubicBezTo>
                        <a:pt x="46" y="121"/>
                        <a:pt x="48" y="119"/>
                        <a:pt x="48" y="118"/>
                      </a:cubicBezTo>
                      <a:cubicBezTo>
                        <a:pt x="48" y="106"/>
                        <a:pt x="41" y="97"/>
                        <a:pt x="34" y="88"/>
                      </a:cubicBezTo>
                      <a:cubicBezTo>
                        <a:pt x="28" y="80"/>
                        <a:pt x="22" y="72"/>
                        <a:pt x="22" y="61"/>
                      </a:cubicBezTo>
                      <a:cubicBezTo>
                        <a:pt x="22" y="59"/>
                        <a:pt x="22" y="59"/>
                        <a:pt x="22" y="59"/>
                      </a:cubicBezTo>
                      <a:cubicBezTo>
                        <a:pt x="23" y="47"/>
                        <a:pt x="23" y="38"/>
                        <a:pt x="18" y="25"/>
                      </a:cubicBezTo>
                      <a:cubicBezTo>
                        <a:pt x="12" y="13"/>
                        <a:pt x="12" y="13"/>
                        <a:pt x="12" y="13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1"/>
                        <a:pt x="4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47" name="Freeform 1241"/>
                <p:cNvSpPr/>
                <p:nvPr/>
              </p:nvSpPr>
              <p:spPr bwMode="auto">
                <a:xfrm>
                  <a:off x="1683" y="1558"/>
                  <a:ext cx="52" cy="219"/>
                </a:xfrm>
                <a:custGeom>
                  <a:avLst/>
                  <a:gdLst>
                    <a:gd name="T0" fmla="*/ 124 w 21"/>
                    <a:gd name="T1" fmla="*/ 0 h 82"/>
                    <a:gd name="T2" fmla="*/ 92 w 21"/>
                    <a:gd name="T3" fmla="*/ 77 h 82"/>
                    <a:gd name="T4" fmla="*/ 134 w 21"/>
                    <a:gd name="T5" fmla="*/ 227 h 82"/>
                    <a:gd name="T6" fmla="*/ 228 w 21"/>
                    <a:gd name="T7" fmla="*/ 742 h 82"/>
                    <a:gd name="T8" fmla="*/ 124 w 21"/>
                    <a:gd name="T9" fmla="*/ 1071 h 82"/>
                    <a:gd name="T10" fmla="*/ 0 w 21"/>
                    <a:gd name="T11" fmla="*/ 1506 h 82"/>
                    <a:gd name="T12" fmla="*/ 62 w 21"/>
                    <a:gd name="T13" fmla="*/ 1562 h 82"/>
                    <a:gd name="T14" fmla="*/ 92 w 21"/>
                    <a:gd name="T15" fmla="*/ 1485 h 82"/>
                    <a:gd name="T16" fmla="*/ 196 w 21"/>
                    <a:gd name="T17" fmla="*/ 1127 h 82"/>
                    <a:gd name="T18" fmla="*/ 319 w 21"/>
                    <a:gd name="T19" fmla="*/ 742 h 82"/>
                    <a:gd name="T20" fmla="*/ 228 w 21"/>
                    <a:gd name="T21" fmla="*/ 192 h 82"/>
                    <a:gd name="T22" fmla="*/ 183 w 21"/>
                    <a:gd name="T23" fmla="*/ 35 h 82"/>
                    <a:gd name="T24" fmla="*/ 124 w 21"/>
                    <a:gd name="T25" fmla="*/ 0 h 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1" h="82">
                      <a:moveTo>
                        <a:pt x="8" y="0"/>
                      </a:moveTo>
                      <a:cubicBezTo>
                        <a:pt x="7" y="1"/>
                        <a:pt x="6" y="3"/>
                        <a:pt x="6" y="4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12" y="21"/>
                        <a:pt x="15" y="30"/>
                        <a:pt x="15" y="39"/>
                      </a:cubicBezTo>
                      <a:cubicBezTo>
                        <a:pt x="15" y="45"/>
                        <a:pt x="12" y="50"/>
                        <a:pt x="8" y="56"/>
                      </a:cubicBezTo>
                      <a:cubicBezTo>
                        <a:pt x="4" y="62"/>
                        <a:pt x="0" y="69"/>
                        <a:pt x="0" y="79"/>
                      </a:cubicBezTo>
                      <a:cubicBezTo>
                        <a:pt x="1" y="81"/>
                        <a:pt x="2" y="82"/>
                        <a:pt x="4" y="82"/>
                      </a:cubicBezTo>
                      <a:cubicBezTo>
                        <a:pt x="5" y="82"/>
                        <a:pt x="7" y="80"/>
                        <a:pt x="6" y="78"/>
                      </a:cubicBezTo>
                      <a:cubicBezTo>
                        <a:pt x="6" y="71"/>
                        <a:pt x="9" y="65"/>
                        <a:pt x="13" y="59"/>
                      </a:cubicBezTo>
                      <a:cubicBezTo>
                        <a:pt x="17" y="53"/>
                        <a:pt x="21" y="47"/>
                        <a:pt x="21" y="39"/>
                      </a:cubicBezTo>
                      <a:cubicBezTo>
                        <a:pt x="21" y="29"/>
                        <a:pt x="18" y="19"/>
                        <a:pt x="15" y="10"/>
                      </a:cubicBezTo>
                      <a:cubicBezTo>
                        <a:pt x="12" y="2"/>
                        <a:pt x="12" y="2"/>
                        <a:pt x="12" y="2"/>
                      </a:cubicBezTo>
                      <a:cubicBezTo>
                        <a:pt x="11" y="1"/>
                        <a:pt x="10" y="0"/>
                        <a:pt x="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48" name="Freeform 1242"/>
                <p:cNvSpPr/>
                <p:nvPr/>
              </p:nvSpPr>
              <p:spPr bwMode="auto">
                <a:xfrm>
                  <a:off x="1355" y="1793"/>
                  <a:ext cx="105" cy="227"/>
                </a:xfrm>
                <a:custGeom>
                  <a:avLst/>
                  <a:gdLst>
                    <a:gd name="T0" fmla="*/ 20 w 42"/>
                    <a:gd name="T1" fmla="*/ 56 h 85"/>
                    <a:gd name="T2" fmla="*/ 238 w 42"/>
                    <a:gd name="T3" fmla="*/ 534 h 85"/>
                    <a:gd name="T4" fmla="*/ 363 w 42"/>
                    <a:gd name="T5" fmla="*/ 684 h 85"/>
                    <a:gd name="T6" fmla="*/ 533 w 42"/>
                    <a:gd name="T7" fmla="*/ 1562 h 85"/>
                    <a:gd name="T8" fmla="*/ 583 w 42"/>
                    <a:gd name="T9" fmla="*/ 1618 h 85"/>
                    <a:gd name="T10" fmla="*/ 625 w 42"/>
                    <a:gd name="T11" fmla="*/ 1584 h 85"/>
                    <a:gd name="T12" fmla="*/ 438 w 42"/>
                    <a:gd name="T13" fmla="*/ 606 h 85"/>
                    <a:gd name="T14" fmla="*/ 300 w 42"/>
                    <a:gd name="T15" fmla="*/ 457 h 85"/>
                    <a:gd name="T16" fmla="*/ 113 w 42"/>
                    <a:gd name="T17" fmla="*/ 56 h 85"/>
                    <a:gd name="T18" fmla="*/ 63 w 42"/>
                    <a:gd name="T19" fmla="*/ 0 h 85"/>
                    <a:gd name="T20" fmla="*/ 20 w 42"/>
                    <a:gd name="T21" fmla="*/ 56 h 8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2" h="85">
                      <a:moveTo>
                        <a:pt x="1" y="3"/>
                      </a:moveTo>
                      <a:cubicBezTo>
                        <a:pt x="0" y="16"/>
                        <a:pt x="7" y="22"/>
                        <a:pt x="15" y="28"/>
                      </a:cubicBezTo>
                      <a:cubicBezTo>
                        <a:pt x="18" y="31"/>
                        <a:pt x="21" y="33"/>
                        <a:pt x="23" y="36"/>
                      </a:cubicBezTo>
                      <a:cubicBezTo>
                        <a:pt x="36" y="49"/>
                        <a:pt x="36" y="66"/>
                        <a:pt x="34" y="82"/>
                      </a:cubicBezTo>
                      <a:cubicBezTo>
                        <a:pt x="34" y="84"/>
                        <a:pt x="35" y="85"/>
                        <a:pt x="37" y="85"/>
                      </a:cubicBezTo>
                      <a:cubicBezTo>
                        <a:pt x="38" y="85"/>
                        <a:pt x="40" y="84"/>
                        <a:pt x="40" y="83"/>
                      </a:cubicBezTo>
                      <a:cubicBezTo>
                        <a:pt x="42" y="65"/>
                        <a:pt x="42" y="47"/>
                        <a:pt x="28" y="32"/>
                      </a:cubicBezTo>
                      <a:cubicBezTo>
                        <a:pt x="25" y="29"/>
                        <a:pt x="22" y="26"/>
                        <a:pt x="19" y="24"/>
                      </a:cubicBezTo>
                      <a:cubicBezTo>
                        <a:pt x="12" y="18"/>
                        <a:pt x="6" y="13"/>
                        <a:pt x="7" y="3"/>
                      </a:cubicBezTo>
                      <a:cubicBezTo>
                        <a:pt x="7" y="2"/>
                        <a:pt x="6" y="0"/>
                        <a:pt x="4" y="0"/>
                      </a:cubicBezTo>
                      <a:cubicBezTo>
                        <a:pt x="2" y="0"/>
                        <a:pt x="1" y="1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49" name="Freeform 1243"/>
                <p:cNvSpPr/>
                <p:nvPr/>
              </p:nvSpPr>
              <p:spPr bwMode="auto">
                <a:xfrm>
                  <a:off x="1423" y="1676"/>
                  <a:ext cx="70" cy="170"/>
                </a:xfrm>
                <a:custGeom>
                  <a:avLst/>
                  <a:gdLst>
                    <a:gd name="T0" fmla="*/ 20 w 28"/>
                    <a:gd name="T1" fmla="*/ 35 h 64"/>
                    <a:gd name="T2" fmla="*/ 33 w 28"/>
                    <a:gd name="T3" fmla="*/ 114 h 64"/>
                    <a:gd name="T4" fmla="*/ 345 w 28"/>
                    <a:gd name="T5" fmla="*/ 938 h 64"/>
                    <a:gd name="T6" fmla="*/ 345 w 28"/>
                    <a:gd name="T7" fmla="*/ 1142 h 64"/>
                    <a:gd name="T8" fmla="*/ 408 w 28"/>
                    <a:gd name="T9" fmla="*/ 1179 h 64"/>
                    <a:gd name="T10" fmla="*/ 438 w 28"/>
                    <a:gd name="T11" fmla="*/ 1121 h 64"/>
                    <a:gd name="T12" fmla="*/ 438 w 28"/>
                    <a:gd name="T13" fmla="*/ 938 h 64"/>
                    <a:gd name="T14" fmla="*/ 83 w 28"/>
                    <a:gd name="T15" fmla="*/ 21 h 64"/>
                    <a:gd name="T16" fmla="*/ 20 w 28"/>
                    <a:gd name="T17" fmla="*/ 35 h 6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8" h="64">
                      <a:moveTo>
                        <a:pt x="1" y="2"/>
                      </a:moveTo>
                      <a:cubicBezTo>
                        <a:pt x="0" y="3"/>
                        <a:pt x="1" y="5"/>
                        <a:pt x="2" y="6"/>
                      </a:cubicBezTo>
                      <a:cubicBezTo>
                        <a:pt x="20" y="15"/>
                        <a:pt x="21" y="32"/>
                        <a:pt x="22" y="50"/>
                      </a:cubicBezTo>
                      <a:cubicBezTo>
                        <a:pt x="22" y="61"/>
                        <a:pt x="22" y="61"/>
                        <a:pt x="22" y="61"/>
                      </a:cubicBezTo>
                      <a:cubicBezTo>
                        <a:pt x="23" y="62"/>
                        <a:pt x="24" y="64"/>
                        <a:pt x="26" y="63"/>
                      </a:cubicBezTo>
                      <a:cubicBezTo>
                        <a:pt x="27" y="63"/>
                        <a:pt x="28" y="62"/>
                        <a:pt x="28" y="60"/>
                      </a:cubicBezTo>
                      <a:cubicBezTo>
                        <a:pt x="28" y="50"/>
                        <a:pt x="28" y="50"/>
                        <a:pt x="28" y="50"/>
                      </a:cubicBezTo>
                      <a:cubicBezTo>
                        <a:pt x="27" y="31"/>
                        <a:pt x="25" y="12"/>
                        <a:pt x="5" y="1"/>
                      </a:cubicBezTo>
                      <a:cubicBezTo>
                        <a:pt x="3" y="0"/>
                        <a:pt x="2" y="0"/>
                        <a:pt x="1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50" name="Freeform 1244"/>
                <p:cNvSpPr/>
                <p:nvPr/>
              </p:nvSpPr>
              <p:spPr bwMode="auto">
                <a:xfrm>
                  <a:off x="1890" y="1761"/>
                  <a:ext cx="203" cy="88"/>
                </a:xfrm>
                <a:custGeom>
                  <a:avLst/>
                  <a:gdLst>
                    <a:gd name="T0" fmla="*/ 1193 w 81"/>
                    <a:gd name="T1" fmla="*/ 35 h 33"/>
                    <a:gd name="T2" fmla="*/ 584 w 81"/>
                    <a:gd name="T3" fmla="*/ 285 h 33"/>
                    <a:gd name="T4" fmla="*/ 33 w 81"/>
                    <a:gd name="T5" fmla="*/ 512 h 33"/>
                    <a:gd name="T6" fmla="*/ 20 w 81"/>
                    <a:gd name="T7" fmla="*/ 589 h 33"/>
                    <a:gd name="T8" fmla="*/ 83 w 81"/>
                    <a:gd name="T9" fmla="*/ 605 h 33"/>
                    <a:gd name="T10" fmla="*/ 584 w 81"/>
                    <a:gd name="T11" fmla="*/ 397 h 33"/>
                    <a:gd name="T12" fmla="*/ 1256 w 81"/>
                    <a:gd name="T13" fmla="*/ 115 h 33"/>
                    <a:gd name="T14" fmla="*/ 1256 w 81"/>
                    <a:gd name="T15" fmla="*/ 21 h 33"/>
                    <a:gd name="T16" fmla="*/ 1193 w 81"/>
                    <a:gd name="T17" fmla="*/ 35 h 3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1" h="33">
                      <a:moveTo>
                        <a:pt x="76" y="2"/>
                      </a:moveTo>
                      <a:cubicBezTo>
                        <a:pt x="66" y="13"/>
                        <a:pt x="53" y="14"/>
                        <a:pt x="37" y="15"/>
                      </a:cubicBezTo>
                      <a:cubicBezTo>
                        <a:pt x="22" y="16"/>
                        <a:pt x="15" y="19"/>
                        <a:pt x="2" y="27"/>
                      </a:cubicBezTo>
                      <a:cubicBezTo>
                        <a:pt x="0" y="28"/>
                        <a:pt x="0" y="30"/>
                        <a:pt x="1" y="31"/>
                      </a:cubicBezTo>
                      <a:cubicBezTo>
                        <a:pt x="2" y="32"/>
                        <a:pt x="4" y="33"/>
                        <a:pt x="5" y="32"/>
                      </a:cubicBezTo>
                      <a:cubicBezTo>
                        <a:pt x="17" y="24"/>
                        <a:pt x="23" y="22"/>
                        <a:pt x="37" y="21"/>
                      </a:cubicBezTo>
                      <a:cubicBezTo>
                        <a:pt x="54" y="20"/>
                        <a:pt x="69" y="19"/>
                        <a:pt x="80" y="6"/>
                      </a:cubicBezTo>
                      <a:cubicBezTo>
                        <a:pt x="81" y="4"/>
                        <a:pt x="81" y="2"/>
                        <a:pt x="80" y="1"/>
                      </a:cubicBezTo>
                      <a:cubicBezTo>
                        <a:pt x="79" y="0"/>
                        <a:pt x="77" y="0"/>
                        <a:pt x="76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51" name="Freeform 1245"/>
                <p:cNvSpPr/>
                <p:nvPr/>
              </p:nvSpPr>
              <p:spPr bwMode="auto">
                <a:xfrm>
                  <a:off x="2093" y="1950"/>
                  <a:ext cx="117" cy="160"/>
                </a:xfrm>
                <a:custGeom>
                  <a:avLst/>
                  <a:gdLst>
                    <a:gd name="T0" fmla="*/ 30 w 47"/>
                    <a:gd name="T1" fmla="*/ 56 h 60"/>
                    <a:gd name="T2" fmla="*/ 353 w 47"/>
                    <a:gd name="T3" fmla="*/ 683 h 60"/>
                    <a:gd name="T4" fmla="*/ 632 w 47"/>
                    <a:gd name="T5" fmla="*/ 1080 h 60"/>
                    <a:gd name="T6" fmla="*/ 682 w 47"/>
                    <a:gd name="T7" fmla="*/ 1139 h 60"/>
                    <a:gd name="T8" fmla="*/ 724 w 47"/>
                    <a:gd name="T9" fmla="*/ 1059 h 60"/>
                    <a:gd name="T10" fmla="*/ 416 w 47"/>
                    <a:gd name="T11" fmla="*/ 605 h 60"/>
                    <a:gd name="T12" fmla="*/ 124 w 47"/>
                    <a:gd name="T13" fmla="*/ 77 h 60"/>
                    <a:gd name="T14" fmla="*/ 75 w 47"/>
                    <a:gd name="T15" fmla="*/ 0 h 60"/>
                    <a:gd name="T16" fmla="*/ 30 w 47"/>
                    <a:gd name="T17" fmla="*/ 56 h 6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7" h="60">
                      <a:moveTo>
                        <a:pt x="2" y="3"/>
                      </a:moveTo>
                      <a:cubicBezTo>
                        <a:pt x="0" y="17"/>
                        <a:pt x="12" y="27"/>
                        <a:pt x="23" y="36"/>
                      </a:cubicBezTo>
                      <a:cubicBezTo>
                        <a:pt x="31" y="43"/>
                        <a:pt x="39" y="50"/>
                        <a:pt x="41" y="57"/>
                      </a:cubicBezTo>
                      <a:cubicBezTo>
                        <a:pt x="41" y="59"/>
                        <a:pt x="43" y="60"/>
                        <a:pt x="44" y="60"/>
                      </a:cubicBezTo>
                      <a:cubicBezTo>
                        <a:pt x="46" y="59"/>
                        <a:pt x="47" y="57"/>
                        <a:pt x="47" y="56"/>
                      </a:cubicBezTo>
                      <a:cubicBezTo>
                        <a:pt x="44" y="46"/>
                        <a:pt x="35" y="39"/>
                        <a:pt x="27" y="32"/>
                      </a:cubicBezTo>
                      <a:cubicBezTo>
                        <a:pt x="16" y="23"/>
                        <a:pt x="6" y="15"/>
                        <a:pt x="8" y="4"/>
                      </a:cubicBezTo>
                      <a:cubicBezTo>
                        <a:pt x="8" y="2"/>
                        <a:pt x="6" y="0"/>
                        <a:pt x="5" y="0"/>
                      </a:cubicBezTo>
                      <a:cubicBezTo>
                        <a:pt x="3" y="0"/>
                        <a:pt x="2" y="1"/>
                        <a:pt x="2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52" name="Freeform 1246"/>
                <p:cNvSpPr/>
                <p:nvPr/>
              </p:nvSpPr>
              <p:spPr bwMode="auto">
                <a:xfrm>
                  <a:off x="2050" y="2134"/>
                  <a:ext cx="63" cy="208"/>
                </a:xfrm>
                <a:custGeom>
                  <a:avLst/>
                  <a:gdLst>
                    <a:gd name="T0" fmla="*/ 50 w 25"/>
                    <a:gd name="T1" fmla="*/ 35 h 78"/>
                    <a:gd name="T2" fmla="*/ 96 w 25"/>
                    <a:gd name="T3" fmla="*/ 341 h 78"/>
                    <a:gd name="T4" fmla="*/ 126 w 25"/>
                    <a:gd name="T5" fmla="*/ 376 h 78"/>
                    <a:gd name="T6" fmla="*/ 255 w 25"/>
                    <a:gd name="T7" fmla="*/ 776 h 78"/>
                    <a:gd name="T8" fmla="*/ 305 w 25"/>
                    <a:gd name="T9" fmla="*/ 1421 h 78"/>
                    <a:gd name="T10" fmla="*/ 350 w 25"/>
                    <a:gd name="T11" fmla="*/ 1480 h 78"/>
                    <a:gd name="T12" fmla="*/ 401 w 25"/>
                    <a:gd name="T13" fmla="*/ 1421 h 78"/>
                    <a:gd name="T14" fmla="*/ 350 w 25"/>
                    <a:gd name="T15" fmla="*/ 760 h 78"/>
                    <a:gd name="T16" fmla="*/ 209 w 25"/>
                    <a:gd name="T17" fmla="*/ 320 h 78"/>
                    <a:gd name="T18" fmla="*/ 179 w 25"/>
                    <a:gd name="T19" fmla="*/ 285 h 78"/>
                    <a:gd name="T20" fmla="*/ 126 w 25"/>
                    <a:gd name="T21" fmla="*/ 77 h 78"/>
                    <a:gd name="T22" fmla="*/ 96 w 25"/>
                    <a:gd name="T23" fmla="*/ 0 h 78"/>
                    <a:gd name="T24" fmla="*/ 50 w 25"/>
                    <a:gd name="T25" fmla="*/ 35 h 7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5" h="78">
                      <a:moveTo>
                        <a:pt x="3" y="2"/>
                      </a:moveTo>
                      <a:cubicBezTo>
                        <a:pt x="0" y="8"/>
                        <a:pt x="4" y="14"/>
                        <a:pt x="6" y="18"/>
                      </a:cubicBezTo>
                      <a:cubicBezTo>
                        <a:pt x="8" y="20"/>
                        <a:pt x="8" y="20"/>
                        <a:pt x="8" y="20"/>
                      </a:cubicBezTo>
                      <a:cubicBezTo>
                        <a:pt x="12" y="28"/>
                        <a:pt x="14" y="32"/>
                        <a:pt x="16" y="41"/>
                      </a:cubicBezTo>
                      <a:cubicBezTo>
                        <a:pt x="18" y="53"/>
                        <a:pt x="19" y="63"/>
                        <a:pt x="19" y="75"/>
                      </a:cubicBezTo>
                      <a:cubicBezTo>
                        <a:pt x="19" y="77"/>
                        <a:pt x="21" y="78"/>
                        <a:pt x="22" y="78"/>
                      </a:cubicBezTo>
                      <a:cubicBezTo>
                        <a:pt x="24" y="78"/>
                        <a:pt x="25" y="77"/>
                        <a:pt x="25" y="75"/>
                      </a:cubicBezTo>
                      <a:cubicBezTo>
                        <a:pt x="25" y="63"/>
                        <a:pt x="24" y="52"/>
                        <a:pt x="22" y="40"/>
                      </a:cubicBezTo>
                      <a:cubicBezTo>
                        <a:pt x="20" y="30"/>
                        <a:pt x="18" y="26"/>
                        <a:pt x="13" y="17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9" y="11"/>
                        <a:pt x="7" y="7"/>
                        <a:pt x="8" y="4"/>
                      </a:cubicBezTo>
                      <a:cubicBezTo>
                        <a:pt x="9" y="3"/>
                        <a:pt x="8" y="1"/>
                        <a:pt x="6" y="0"/>
                      </a:cubicBezTo>
                      <a:cubicBezTo>
                        <a:pt x="5" y="0"/>
                        <a:pt x="3" y="0"/>
                        <a:pt x="3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53" name="Freeform 1247"/>
                <p:cNvSpPr/>
                <p:nvPr/>
              </p:nvSpPr>
              <p:spPr bwMode="auto">
                <a:xfrm>
                  <a:off x="2210" y="2209"/>
                  <a:ext cx="108" cy="136"/>
                </a:xfrm>
                <a:custGeom>
                  <a:avLst/>
                  <a:gdLst>
                    <a:gd name="T0" fmla="*/ 50 w 43"/>
                    <a:gd name="T1" fmla="*/ 21 h 51"/>
                    <a:gd name="T2" fmla="*/ 0 w 43"/>
                    <a:gd name="T3" fmla="*/ 77 h 51"/>
                    <a:gd name="T4" fmla="*/ 239 w 43"/>
                    <a:gd name="T5" fmla="*/ 605 h 51"/>
                    <a:gd name="T6" fmla="*/ 367 w 43"/>
                    <a:gd name="T7" fmla="*/ 704 h 51"/>
                    <a:gd name="T8" fmla="*/ 588 w 43"/>
                    <a:gd name="T9" fmla="*/ 931 h 51"/>
                    <a:gd name="T10" fmla="*/ 651 w 43"/>
                    <a:gd name="T11" fmla="*/ 947 h 51"/>
                    <a:gd name="T12" fmla="*/ 663 w 43"/>
                    <a:gd name="T13" fmla="*/ 875 h 51"/>
                    <a:gd name="T14" fmla="*/ 409 w 43"/>
                    <a:gd name="T15" fmla="*/ 605 h 51"/>
                    <a:gd name="T16" fmla="*/ 284 w 43"/>
                    <a:gd name="T17" fmla="*/ 533 h 51"/>
                    <a:gd name="T18" fmla="*/ 95 w 43"/>
                    <a:gd name="T19" fmla="*/ 56 h 51"/>
                    <a:gd name="T20" fmla="*/ 50 w 43"/>
                    <a:gd name="T21" fmla="*/ 21 h 5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3" h="51">
                      <a:moveTo>
                        <a:pt x="3" y="1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16"/>
                        <a:pt x="4" y="25"/>
                        <a:pt x="15" y="32"/>
                      </a:cubicBezTo>
                      <a:cubicBezTo>
                        <a:pt x="23" y="37"/>
                        <a:pt x="23" y="37"/>
                        <a:pt x="23" y="37"/>
                      </a:cubicBezTo>
                      <a:cubicBezTo>
                        <a:pt x="29" y="40"/>
                        <a:pt x="33" y="43"/>
                        <a:pt x="37" y="49"/>
                      </a:cubicBezTo>
                      <a:cubicBezTo>
                        <a:pt x="38" y="50"/>
                        <a:pt x="40" y="51"/>
                        <a:pt x="41" y="50"/>
                      </a:cubicBezTo>
                      <a:cubicBezTo>
                        <a:pt x="43" y="49"/>
                        <a:pt x="43" y="47"/>
                        <a:pt x="42" y="46"/>
                      </a:cubicBezTo>
                      <a:cubicBezTo>
                        <a:pt x="38" y="39"/>
                        <a:pt x="32" y="35"/>
                        <a:pt x="26" y="32"/>
                      </a:cubicBezTo>
                      <a:cubicBezTo>
                        <a:pt x="18" y="28"/>
                        <a:pt x="18" y="28"/>
                        <a:pt x="18" y="28"/>
                      </a:cubicBezTo>
                      <a:cubicBezTo>
                        <a:pt x="10" y="21"/>
                        <a:pt x="7" y="14"/>
                        <a:pt x="6" y="3"/>
                      </a:cubicBezTo>
                      <a:cubicBezTo>
                        <a:pt x="6" y="2"/>
                        <a:pt x="5" y="0"/>
                        <a:pt x="3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54" name="Freeform 1248"/>
                <p:cNvSpPr/>
                <p:nvPr/>
              </p:nvSpPr>
              <p:spPr bwMode="auto">
                <a:xfrm>
                  <a:off x="1095" y="2230"/>
                  <a:ext cx="83" cy="158"/>
                </a:xfrm>
                <a:custGeom>
                  <a:avLst/>
                  <a:gdLst>
                    <a:gd name="T0" fmla="*/ 463 w 33"/>
                    <a:gd name="T1" fmla="*/ 0 h 59"/>
                    <a:gd name="T2" fmla="*/ 63 w 33"/>
                    <a:gd name="T3" fmla="*/ 445 h 59"/>
                    <a:gd name="T4" fmla="*/ 50 w 33"/>
                    <a:gd name="T5" fmla="*/ 747 h 59"/>
                    <a:gd name="T6" fmla="*/ 20 w 33"/>
                    <a:gd name="T7" fmla="*/ 1039 h 59"/>
                    <a:gd name="T8" fmla="*/ 33 w 33"/>
                    <a:gd name="T9" fmla="*/ 1111 h 59"/>
                    <a:gd name="T10" fmla="*/ 96 w 33"/>
                    <a:gd name="T11" fmla="*/ 1098 h 59"/>
                    <a:gd name="T12" fmla="*/ 146 w 33"/>
                    <a:gd name="T13" fmla="*/ 731 h 59"/>
                    <a:gd name="T14" fmla="*/ 158 w 33"/>
                    <a:gd name="T15" fmla="*/ 479 h 59"/>
                    <a:gd name="T16" fmla="*/ 475 w 33"/>
                    <a:gd name="T17" fmla="*/ 115 h 59"/>
                    <a:gd name="T18" fmla="*/ 506 w 33"/>
                    <a:gd name="T19" fmla="*/ 56 h 59"/>
                    <a:gd name="T20" fmla="*/ 463 w 33"/>
                    <a:gd name="T21" fmla="*/ 0 h 5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3" h="59">
                      <a:moveTo>
                        <a:pt x="29" y="0"/>
                      </a:moveTo>
                      <a:cubicBezTo>
                        <a:pt x="18" y="3"/>
                        <a:pt x="8" y="12"/>
                        <a:pt x="4" y="23"/>
                      </a:cubicBezTo>
                      <a:cubicBezTo>
                        <a:pt x="2" y="28"/>
                        <a:pt x="3" y="34"/>
                        <a:pt x="3" y="39"/>
                      </a:cubicBezTo>
                      <a:cubicBezTo>
                        <a:pt x="4" y="45"/>
                        <a:pt x="4" y="50"/>
                        <a:pt x="1" y="54"/>
                      </a:cubicBezTo>
                      <a:cubicBezTo>
                        <a:pt x="0" y="55"/>
                        <a:pt x="1" y="57"/>
                        <a:pt x="2" y="58"/>
                      </a:cubicBezTo>
                      <a:cubicBezTo>
                        <a:pt x="3" y="59"/>
                        <a:pt x="5" y="59"/>
                        <a:pt x="6" y="57"/>
                      </a:cubicBezTo>
                      <a:cubicBezTo>
                        <a:pt x="10" y="52"/>
                        <a:pt x="10" y="45"/>
                        <a:pt x="9" y="38"/>
                      </a:cubicBezTo>
                      <a:cubicBezTo>
                        <a:pt x="9" y="34"/>
                        <a:pt x="8" y="29"/>
                        <a:pt x="10" y="25"/>
                      </a:cubicBezTo>
                      <a:cubicBezTo>
                        <a:pt x="13" y="16"/>
                        <a:pt x="22" y="8"/>
                        <a:pt x="30" y="6"/>
                      </a:cubicBezTo>
                      <a:cubicBezTo>
                        <a:pt x="32" y="6"/>
                        <a:pt x="33" y="4"/>
                        <a:pt x="32" y="3"/>
                      </a:cubicBezTo>
                      <a:cubicBezTo>
                        <a:pt x="32" y="1"/>
                        <a:pt x="30" y="0"/>
                        <a:pt x="2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55" name="Freeform 1249"/>
                <p:cNvSpPr/>
                <p:nvPr/>
              </p:nvSpPr>
              <p:spPr bwMode="auto">
                <a:xfrm>
                  <a:off x="1265" y="2262"/>
                  <a:ext cx="85" cy="291"/>
                </a:xfrm>
                <a:custGeom>
                  <a:avLst/>
                  <a:gdLst>
                    <a:gd name="T0" fmla="*/ 208 w 34"/>
                    <a:gd name="T1" fmla="*/ 35 h 109"/>
                    <a:gd name="T2" fmla="*/ 188 w 34"/>
                    <a:gd name="T3" fmla="*/ 833 h 109"/>
                    <a:gd name="T4" fmla="*/ 238 w 34"/>
                    <a:gd name="T5" fmla="*/ 948 h 109"/>
                    <a:gd name="T6" fmla="*/ 270 w 34"/>
                    <a:gd name="T7" fmla="*/ 1981 h 109"/>
                    <a:gd name="T8" fmla="*/ 283 w 34"/>
                    <a:gd name="T9" fmla="*/ 2053 h 109"/>
                    <a:gd name="T10" fmla="*/ 345 w 34"/>
                    <a:gd name="T11" fmla="*/ 2040 h 109"/>
                    <a:gd name="T12" fmla="*/ 313 w 34"/>
                    <a:gd name="T13" fmla="*/ 892 h 109"/>
                    <a:gd name="T14" fmla="*/ 283 w 34"/>
                    <a:gd name="T15" fmla="*/ 798 h 109"/>
                    <a:gd name="T16" fmla="*/ 270 w 34"/>
                    <a:gd name="T17" fmla="*/ 115 h 109"/>
                    <a:gd name="T18" fmla="*/ 270 w 34"/>
                    <a:gd name="T19" fmla="*/ 21 h 109"/>
                    <a:gd name="T20" fmla="*/ 208 w 34"/>
                    <a:gd name="T21" fmla="*/ 35 h 10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4" h="109">
                      <a:moveTo>
                        <a:pt x="13" y="2"/>
                      </a:moveTo>
                      <a:cubicBezTo>
                        <a:pt x="0" y="16"/>
                        <a:pt x="7" y="31"/>
                        <a:pt x="12" y="44"/>
                      </a:cubicBezTo>
                      <a:cubicBezTo>
                        <a:pt x="15" y="50"/>
                        <a:pt x="15" y="50"/>
                        <a:pt x="15" y="50"/>
                      </a:cubicBezTo>
                      <a:cubicBezTo>
                        <a:pt x="22" y="68"/>
                        <a:pt x="28" y="87"/>
                        <a:pt x="17" y="104"/>
                      </a:cubicBezTo>
                      <a:cubicBezTo>
                        <a:pt x="16" y="106"/>
                        <a:pt x="17" y="107"/>
                        <a:pt x="18" y="108"/>
                      </a:cubicBezTo>
                      <a:cubicBezTo>
                        <a:pt x="20" y="109"/>
                        <a:pt x="21" y="109"/>
                        <a:pt x="22" y="107"/>
                      </a:cubicBezTo>
                      <a:cubicBezTo>
                        <a:pt x="34" y="88"/>
                        <a:pt x="28" y="67"/>
                        <a:pt x="20" y="47"/>
                      </a:cubicBezTo>
                      <a:cubicBezTo>
                        <a:pt x="18" y="42"/>
                        <a:pt x="18" y="42"/>
                        <a:pt x="18" y="42"/>
                      </a:cubicBezTo>
                      <a:cubicBezTo>
                        <a:pt x="12" y="29"/>
                        <a:pt x="7" y="17"/>
                        <a:pt x="17" y="6"/>
                      </a:cubicBezTo>
                      <a:cubicBezTo>
                        <a:pt x="18" y="4"/>
                        <a:pt x="18" y="2"/>
                        <a:pt x="17" y="1"/>
                      </a:cubicBezTo>
                      <a:cubicBezTo>
                        <a:pt x="16" y="0"/>
                        <a:pt x="14" y="0"/>
                        <a:pt x="13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56" name="Freeform 1250"/>
                <p:cNvSpPr/>
                <p:nvPr/>
              </p:nvSpPr>
              <p:spPr bwMode="auto">
                <a:xfrm>
                  <a:off x="1763" y="1598"/>
                  <a:ext cx="42" cy="139"/>
                </a:xfrm>
                <a:custGeom>
                  <a:avLst/>
                  <a:gdLst>
                    <a:gd name="T0" fmla="*/ 195 w 17"/>
                    <a:gd name="T1" fmla="*/ 0 h 52"/>
                    <a:gd name="T2" fmla="*/ 153 w 17"/>
                    <a:gd name="T3" fmla="*/ 56 h 52"/>
                    <a:gd name="T4" fmla="*/ 104 w 17"/>
                    <a:gd name="T5" fmla="*/ 342 h 52"/>
                    <a:gd name="T6" fmla="*/ 166 w 17"/>
                    <a:gd name="T7" fmla="*/ 973 h 52"/>
                    <a:gd name="T8" fmla="*/ 225 w 17"/>
                    <a:gd name="T9" fmla="*/ 957 h 52"/>
                    <a:gd name="T10" fmla="*/ 212 w 17"/>
                    <a:gd name="T11" fmla="*/ 879 h 52"/>
                    <a:gd name="T12" fmla="*/ 195 w 17"/>
                    <a:gd name="T13" fmla="*/ 380 h 52"/>
                    <a:gd name="T14" fmla="*/ 245 w 17"/>
                    <a:gd name="T15" fmla="*/ 35 h 52"/>
                    <a:gd name="T16" fmla="*/ 195 w 17"/>
                    <a:gd name="T17" fmla="*/ 0 h 5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" h="52">
                      <a:moveTo>
                        <a:pt x="13" y="0"/>
                      </a:moveTo>
                      <a:cubicBezTo>
                        <a:pt x="12" y="0"/>
                        <a:pt x="10" y="1"/>
                        <a:pt x="10" y="3"/>
                      </a:cubicBezTo>
                      <a:cubicBezTo>
                        <a:pt x="11" y="7"/>
                        <a:pt x="9" y="12"/>
                        <a:pt x="7" y="18"/>
                      </a:cubicBezTo>
                      <a:cubicBezTo>
                        <a:pt x="4" y="29"/>
                        <a:pt x="0" y="42"/>
                        <a:pt x="11" y="51"/>
                      </a:cubicBezTo>
                      <a:cubicBezTo>
                        <a:pt x="12" y="52"/>
                        <a:pt x="14" y="52"/>
                        <a:pt x="15" y="50"/>
                      </a:cubicBezTo>
                      <a:cubicBezTo>
                        <a:pt x="16" y="49"/>
                        <a:pt x="16" y="47"/>
                        <a:pt x="14" y="46"/>
                      </a:cubicBezTo>
                      <a:cubicBezTo>
                        <a:pt x="7" y="40"/>
                        <a:pt x="10" y="30"/>
                        <a:pt x="13" y="20"/>
                      </a:cubicBezTo>
                      <a:cubicBezTo>
                        <a:pt x="15" y="14"/>
                        <a:pt x="17" y="8"/>
                        <a:pt x="16" y="2"/>
                      </a:cubicBezTo>
                      <a:cubicBezTo>
                        <a:pt x="16" y="1"/>
                        <a:pt x="15" y="0"/>
                        <a:pt x="1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57" name="Freeform 1251"/>
                <p:cNvSpPr/>
                <p:nvPr/>
              </p:nvSpPr>
              <p:spPr bwMode="auto">
                <a:xfrm>
                  <a:off x="1805" y="1972"/>
                  <a:ext cx="100" cy="138"/>
                </a:xfrm>
                <a:custGeom>
                  <a:avLst/>
                  <a:gdLst>
                    <a:gd name="T0" fmla="*/ 33 w 40"/>
                    <a:gd name="T1" fmla="*/ 21 h 52"/>
                    <a:gd name="T2" fmla="*/ 0 w 40"/>
                    <a:gd name="T3" fmla="*/ 93 h 52"/>
                    <a:gd name="T4" fmla="*/ 300 w 40"/>
                    <a:gd name="T5" fmla="*/ 409 h 52"/>
                    <a:gd name="T6" fmla="*/ 375 w 40"/>
                    <a:gd name="T7" fmla="*/ 451 h 52"/>
                    <a:gd name="T8" fmla="*/ 488 w 40"/>
                    <a:gd name="T9" fmla="*/ 600 h 52"/>
                    <a:gd name="T10" fmla="*/ 520 w 40"/>
                    <a:gd name="T11" fmla="*/ 839 h 52"/>
                    <a:gd name="T12" fmla="*/ 533 w 40"/>
                    <a:gd name="T13" fmla="*/ 916 h 52"/>
                    <a:gd name="T14" fmla="*/ 583 w 40"/>
                    <a:gd name="T15" fmla="*/ 971 h 52"/>
                    <a:gd name="T16" fmla="*/ 613 w 40"/>
                    <a:gd name="T17" fmla="*/ 894 h 52"/>
                    <a:gd name="T18" fmla="*/ 613 w 40"/>
                    <a:gd name="T19" fmla="*/ 825 h 52"/>
                    <a:gd name="T20" fmla="*/ 583 w 40"/>
                    <a:gd name="T21" fmla="*/ 563 h 52"/>
                    <a:gd name="T22" fmla="*/ 408 w 40"/>
                    <a:gd name="T23" fmla="*/ 337 h 52"/>
                    <a:gd name="T24" fmla="*/ 333 w 40"/>
                    <a:gd name="T25" fmla="*/ 295 h 52"/>
                    <a:gd name="T26" fmla="*/ 95 w 40"/>
                    <a:gd name="T27" fmla="*/ 56 h 52"/>
                    <a:gd name="T28" fmla="*/ 33 w 40"/>
                    <a:gd name="T29" fmla="*/ 21 h 5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0" h="52">
                      <a:moveTo>
                        <a:pt x="2" y="1"/>
                      </a:moveTo>
                      <a:cubicBezTo>
                        <a:pt x="1" y="2"/>
                        <a:pt x="0" y="3"/>
                        <a:pt x="0" y="5"/>
                      </a:cubicBezTo>
                      <a:cubicBezTo>
                        <a:pt x="4" y="15"/>
                        <a:pt x="9" y="18"/>
                        <a:pt x="19" y="22"/>
                      </a:cubicBezTo>
                      <a:cubicBezTo>
                        <a:pt x="24" y="24"/>
                        <a:pt x="24" y="24"/>
                        <a:pt x="24" y="24"/>
                      </a:cubicBezTo>
                      <a:cubicBezTo>
                        <a:pt x="29" y="25"/>
                        <a:pt x="29" y="25"/>
                        <a:pt x="31" y="32"/>
                      </a:cubicBezTo>
                      <a:cubicBezTo>
                        <a:pt x="33" y="45"/>
                        <a:pt x="33" y="45"/>
                        <a:pt x="33" y="45"/>
                      </a:cubicBezTo>
                      <a:cubicBezTo>
                        <a:pt x="34" y="49"/>
                        <a:pt x="34" y="49"/>
                        <a:pt x="34" y="49"/>
                      </a:cubicBezTo>
                      <a:cubicBezTo>
                        <a:pt x="34" y="51"/>
                        <a:pt x="35" y="52"/>
                        <a:pt x="37" y="52"/>
                      </a:cubicBezTo>
                      <a:cubicBezTo>
                        <a:pt x="39" y="51"/>
                        <a:pt x="40" y="50"/>
                        <a:pt x="39" y="48"/>
                      </a:cubicBezTo>
                      <a:cubicBezTo>
                        <a:pt x="39" y="44"/>
                        <a:pt x="39" y="44"/>
                        <a:pt x="39" y="44"/>
                      </a:cubicBezTo>
                      <a:cubicBezTo>
                        <a:pt x="37" y="30"/>
                        <a:pt x="37" y="30"/>
                        <a:pt x="37" y="30"/>
                      </a:cubicBezTo>
                      <a:cubicBezTo>
                        <a:pt x="35" y="21"/>
                        <a:pt x="33" y="20"/>
                        <a:pt x="26" y="18"/>
                      </a:cubicBezTo>
                      <a:cubicBezTo>
                        <a:pt x="21" y="16"/>
                        <a:pt x="21" y="16"/>
                        <a:pt x="21" y="16"/>
                      </a:cubicBezTo>
                      <a:cubicBezTo>
                        <a:pt x="13" y="13"/>
                        <a:pt x="9" y="11"/>
                        <a:pt x="6" y="3"/>
                      </a:cubicBezTo>
                      <a:cubicBezTo>
                        <a:pt x="5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58" name="Freeform 1252"/>
                <p:cNvSpPr/>
                <p:nvPr/>
              </p:nvSpPr>
              <p:spPr bwMode="auto">
                <a:xfrm>
                  <a:off x="1735" y="2212"/>
                  <a:ext cx="60" cy="192"/>
                </a:xfrm>
                <a:custGeom>
                  <a:avLst/>
                  <a:gdLst>
                    <a:gd name="T0" fmla="*/ 113 w 24"/>
                    <a:gd name="T1" fmla="*/ 21 h 72"/>
                    <a:gd name="T2" fmla="*/ 95 w 24"/>
                    <a:gd name="T3" fmla="*/ 589 h 72"/>
                    <a:gd name="T4" fmla="*/ 283 w 24"/>
                    <a:gd name="T5" fmla="*/ 1309 h 72"/>
                    <a:gd name="T6" fmla="*/ 333 w 24"/>
                    <a:gd name="T7" fmla="*/ 1344 h 72"/>
                    <a:gd name="T8" fmla="*/ 375 w 24"/>
                    <a:gd name="T9" fmla="*/ 1288 h 72"/>
                    <a:gd name="T10" fmla="*/ 175 w 24"/>
                    <a:gd name="T11" fmla="*/ 547 h 72"/>
                    <a:gd name="T12" fmla="*/ 175 w 24"/>
                    <a:gd name="T13" fmla="*/ 115 h 72"/>
                    <a:gd name="T14" fmla="*/ 175 w 24"/>
                    <a:gd name="T15" fmla="*/ 21 h 72"/>
                    <a:gd name="T16" fmla="*/ 113 w 24"/>
                    <a:gd name="T17" fmla="*/ 21 h 7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4" h="72">
                      <a:moveTo>
                        <a:pt x="7" y="1"/>
                      </a:moveTo>
                      <a:cubicBezTo>
                        <a:pt x="0" y="9"/>
                        <a:pt x="2" y="22"/>
                        <a:pt x="6" y="31"/>
                      </a:cubicBezTo>
                      <a:cubicBezTo>
                        <a:pt x="11" y="44"/>
                        <a:pt x="15" y="54"/>
                        <a:pt x="18" y="69"/>
                      </a:cubicBezTo>
                      <a:cubicBezTo>
                        <a:pt x="18" y="71"/>
                        <a:pt x="20" y="72"/>
                        <a:pt x="21" y="71"/>
                      </a:cubicBezTo>
                      <a:cubicBezTo>
                        <a:pt x="23" y="71"/>
                        <a:pt x="24" y="69"/>
                        <a:pt x="24" y="68"/>
                      </a:cubicBezTo>
                      <a:cubicBezTo>
                        <a:pt x="20" y="53"/>
                        <a:pt x="16" y="42"/>
                        <a:pt x="11" y="29"/>
                      </a:cubicBezTo>
                      <a:cubicBezTo>
                        <a:pt x="8" y="21"/>
                        <a:pt x="7" y="11"/>
                        <a:pt x="11" y="6"/>
                      </a:cubicBezTo>
                      <a:cubicBezTo>
                        <a:pt x="12" y="4"/>
                        <a:pt x="12" y="2"/>
                        <a:pt x="11" y="1"/>
                      </a:cubicBezTo>
                      <a:cubicBezTo>
                        <a:pt x="10" y="0"/>
                        <a:pt x="8" y="0"/>
                        <a:pt x="7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59" name="Freeform 1253"/>
                <p:cNvSpPr/>
                <p:nvPr/>
              </p:nvSpPr>
              <p:spPr bwMode="auto">
                <a:xfrm>
                  <a:off x="833" y="1908"/>
                  <a:ext cx="95" cy="213"/>
                </a:xfrm>
                <a:custGeom>
                  <a:avLst/>
                  <a:gdLst>
                    <a:gd name="T0" fmla="*/ 50 w 38"/>
                    <a:gd name="T1" fmla="*/ 0 h 80"/>
                    <a:gd name="T2" fmla="*/ 20 w 38"/>
                    <a:gd name="T3" fmla="*/ 77 h 80"/>
                    <a:gd name="T4" fmla="*/ 83 w 38"/>
                    <a:gd name="T5" fmla="*/ 226 h 80"/>
                    <a:gd name="T6" fmla="*/ 145 w 38"/>
                    <a:gd name="T7" fmla="*/ 341 h 80"/>
                    <a:gd name="T8" fmla="*/ 158 w 38"/>
                    <a:gd name="T9" fmla="*/ 588 h 80"/>
                    <a:gd name="T10" fmla="*/ 145 w 38"/>
                    <a:gd name="T11" fmla="*/ 716 h 80"/>
                    <a:gd name="T12" fmla="*/ 345 w 38"/>
                    <a:gd name="T13" fmla="*/ 1249 h 80"/>
                    <a:gd name="T14" fmla="*/ 500 w 38"/>
                    <a:gd name="T15" fmla="*/ 1475 h 80"/>
                    <a:gd name="T16" fmla="*/ 563 w 38"/>
                    <a:gd name="T17" fmla="*/ 1488 h 80"/>
                    <a:gd name="T18" fmla="*/ 583 w 38"/>
                    <a:gd name="T19" fmla="*/ 1398 h 80"/>
                    <a:gd name="T20" fmla="*/ 425 w 38"/>
                    <a:gd name="T21" fmla="*/ 1169 h 80"/>
                    <a:gd name="T22" fmla="*/ 238 w 38"/>
                    <a:gd name="T23" fmla="*/ 716 h 80"/>
                    <a:gd name="T24" fmla="*/ 250 w 38"/>
                    <a:gd name="T25" fmla="*/ 602 h 80"/>
                    <a:gd name="T26" fmla="*/ 220 w 38"/>
                    <a:gd name="T27" fmla="*/ 304 h 80"/>
                    <a:gd name="T28" fmla="*/ 158 w 38"/>
                    <a:gd name="T29" fmla="*/ 170 h 80"/>
                    <a:gd name="T30" fmla="*/ 95 w 38"/>
                    <a:gd name="T31" fmla="*/ 35 h 80"/>
                    <a:gd name="T32" fmla="*/ 50 w 38"/>
                    <a:gd name="T33" fmla="*/ 0 h 8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38" h="80">
                      <a:moveTo>
                        <a:pt x="3" y="0"/>
                      </a:moveTo>
                      <a:cubicBezTo>
                        <a:pt x="1" y="1"/>
                        <a:pt x="0" y="2"/>
                        <a:pt x="1" y="4"/>
                      </a:cubicBezTo>
                      <a:cubicBezTo>
                        <a:pt x="1" y="7"/>
                        <a:pt x="3" y="10"/>
                        <a:pt x="5" y="12"/>
                      </a:cubicBezTo>
                      <a:cubicBezTo>
                        <a:pt x="7" y="14"/>
                        <a:pt x="8" y="16"/>
                        <a:pt x="9" y="18"/>
                      </a:cubicBezTo>
                      <a:cubicBezTo>
                        <a:pt x="10" y="22"/>
                        <a:pt x="10" y="26"/>
                        <a:pt x="10" y="31"/>
                      </a:cubicBezTo>
                      <a:cubicBezTo>
                        <a:pt x="9" y="38"/>
                        <a:pt x="9" y="38"/>
                        <a:pt x="9" y="38"/>
                      </a:cubicBezTo>
                      <a:cubicBezTo>
                        <a:pt x="10" y="53"/>
                        <a:pt x="16" y="60"/>
                        <a:pt x="22" y="66"/>
                      </a:cubicBezTo>
                      <a:cubicBezTo>
                        <a:pt x="26" y="69"/>
                        <a:pt x="29" y="73"/>
                        <a:pt x="32" y="78"/>
                      </a:cubicBezTo>
                      <a:cubicBezTo>
                        <a:pt x="33" y="79"/>
                        <a:pt x="35" y="80"/>
                        <a:pt x="36" y="79"/>
                      </a:cubicBezTo>
                      <a:cubicBezTo>
                        <a:pt x="37" y="78"/>
                        <a:pt x="38" y="76"/>
                        <a:pt x="37" y="74"/>
                      </a:cubicBezTo>
                      <a:cubicBezTo>
                        <a:pt x="34" y="69"/>
                        <a:pt x="30" y="65"/>
                        <a:pt x="27" y="62"/>
                      </a:cubicBezTo>
                      <a:cubicBezTo>
                        <a:pt x="20" y="56"/>
                        <a:pt x="16" y="51"/>
                        <a:pt x="15" y="38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26"/>
                        <a:pt x="16" y="21"/>
                        <a:pt x="14" y="16"/>
                      </a:cubicBezTo>
                      <a:cubicBezTo>
                        <a:pt x="13" y="13"/>
                        <a:pt x="11" y="11"/>
                        <a:pt x="10" y="9"/>
                      </a:cubicBezTo>
                      <a:cubicBezTo>
                        <a:pt x="8" y="6"/>
                        <a:pt x="7" y="5"/>
                        <a:pt x="6" y="2"/>
                      </a:cubicBezTo>
                      <a:cubicBezTo>
                        <a:pt x="6" y="1"/>
                        <a:pt x="4" y="0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60" name="Freeform 1254"/>
                <p:cNvSpPr/>
                <p:nvPr/>
              </p:nvSpPr>
              <p:spPr bwMode="auto">
                <a:xfrm>
                  <a:off x="1790" y="2046"/>
                  <a:ext cx="73" cy="147"/>
                </a:xfrm>
                <a:custGeom>
                  <a:avLst/>
                  <a:gdLst>
                    <a:gd name="T0" fmla="*/ 33 w 29"/>
                    <a:gd name="T1" fmla="*/ 21 h 55"/>
                    <a:gd name="T2" fmla="*/ 20 w 29"/>
                    <a:gd name="T3" fmla="*/ 94 h 55"/>
                    <a:gd name="T4" fmla="*/ 20 w 29"/>
                    <a:gd name="T5" fmla="*/ 286 h 55"/>
                    <a:gd name="T6" fmla="*/ 20 w 29"/>
                    <a:gd name="T7" fmla="*/ 422 h 55"/>
                    <a:gd name="T8" fmla="*/ 380 w 29"/>
                    <a:gd name="T9" fmla="*/ 1029 h 55"/>
                    <a:gd name="T10" fmla="*/ 443 w 29"/>
                    <a:gd name="T11" fmla="*/ 1016 h 55"/>
                    <a:gd name="T12" fmla="*/ 430 w 29"/>
                    <a:gd name="T13" fmla="*/ 935 h 55"/>
                    <a:gd name="T14" fmla="*/ 113 w 29"/>
                    <a:gd name="T15" fmla="*/ 422 h 55"/>
                    <a:gd name="T16" fmla="*/ 113 w 29"/>
                    <a:gd name="T17" fmla="*/ 307 h 55"/>
                    <a:gd name="T18" fmla="*/ 96 w 29"/>
                    <a:gd name="T19" fmla="*/ 35 h 55"/>
                    <a:gd name="T20" fmla="*/ 33 w 29"/>
                    <a:gd name="T21" fmla="*/ 21 h 5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9" h="55">
                      <a:moveTo>
                        <a:pt x="2" y="1"/>
                      </a:moveTo>
                      <a:cubicBezTo>
                        <a:pt x="1" y="1"/>
                        <a:pt x="0" y="3"/>
                        <a:pt x="1" y="5"/>
                      </a:cubicBezTo>
                      <a:cubicBezTo>
                        <a:pt x="2" y="8"/>
                        <a:pt x="2" y="11"/>
                        <a:pt x="1" y="15"/>
                      </a:cubicBezTo>
                      <a:cubicBezTo>
                        <a:pt x="1" y="22"/>
                        <a:pt x="1" y="22"/>
                        <a:pt x="1" y="22"/>
                      </a:cubicBezTo>
                      <a:cubicBezTo>
                        <a:pt x="1" y="39"/>
                        <a:pt x="10" y="47"/>
                        <a:pt x="24" y="54"/>
                      </a:cubicBezTo>
                      <a:cubicBezTo>
                        <a:pt x="25" y="55"/>
                        <a:pt x="27" y="54"/>
                        <a:pt x="28" y="53"/>
                      </a:cubicBezTo>
                      <a:cubicBezTo>
                        <a:pt x="29" y="51"/>
                        <a:pt x="28" y="49"/>
                        <a:pt x="27" y="49"/>
                      </a:cubicBezTo>
                      <a:cubicBezTo>
                        <a:pt x="14" y="42"/>
                        <a:pt x="7" y="36"/>
                        <a:pt x="7" y="22"/>
                      </a:cubicBezTo>
                      <a:cubicBezTo>
                        <a:pt x="7" y="16"/>
                        <a:pt x="7" y="16"/>
                        <a:pt x="7" y="16"/>
                      </a:cubicBezTo>
                      <a:cubicBezTo>
                        <a:pt x="8" y="12"/>
                        <a:pt x="8" y="7"/>
                        <a:pt x="6" y="2"/>
                      </a:cubicBezTo>
                      <a:cubicBezTo>
                        <a:pt x="6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61" name="Freeform 1255"/>
                <p:cNvSpPr/>
                <p:nvPr/>
              </p:nvSpPr>
              <p:spPr bwMode="auto">
                <a:xfrm>
                  <a:off x="1503" y="2286"/>
                  <a:ext cx="60" cy="190"/>
                </a:xfrm>
                <a:custGeom>
                  <a:avLst/>
                  <a:gdLst>
                    <a:gd name="T0" fmla="*/ 300 w 24"/>
                    <a:gd name="T1" fmla="*/ 21 h 71"/>
                    <a:gd name="T2" fmla="*/ 238 w 24"/>
                    <a:gd name="T3" fmla="*/ 308 h 71"/>
                    <a:gd name="T4" fmla="*/ 238 w 24"/>
                    <a:gd name="T5" fmla="*/ 401 h 71"/>
                    <a:gd name="T6" fmla="*/ 208 w 24"/>
                    <a:gd name="T7" fmla="*/ 538 h 71"/>
                    <a:gd name="T8" fmla="*/ 175 w 24"/>
                    <a:gd name="T9" fmla="*/ 615 h 71"/>
                    <a:gd name="T10" fmla="*/ 113 w 24"/>
                    <a:gd name="T11" fmla="*/ 1338 h 71"/>
                    <a:gd name="T12" fmla="*/ 175 w 24"/>
                    <a:gd name="T13" fmla="*/ 1338 h 71"/>
                    <a:gd name="T14" fmla="*/ 175 w 24"/>
                    <a:gd name="T15" fmla="*/ 1268 h 71"/>
                    <a:gd name="T16" fmla="*/ 250 w 24"/>
                    <a:gd name="T17" fmla="*/ 674 h 71"/>
                    <a:gd name="T18" fmla="*/ 283 w 24"/>
                    <a:gd name="T19" fmla="*/ 594 h 71"/>
                    <a:gd name="T20" fmla="*/ 333 w 24"/>
                    <a:gd name="T21" fmla="*/ 401 h 71"/>
                    <a:gd name="T22" fmla="*/ 333 w 24"/>
                    <a:gd name="T23" fmla="*/ 286 h 71"/>
                    <a:gd name="T24" fmla="*/ 363 w 24"/>
                    <a:gd name="T25" fmla="*/ 94 h 71"/>
                    <a:gd name="T26" fmla="*/ 363 w 24"/>
                    <a:gd name="T27" fmla="*/ 21 h 71"/>
                    <a:gd name="T28" fmla="*/ 300 w 24"/>
                    <a:gd name="T29" fmla="*/ 21 h 7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4" h="71">
                      <a:moveTo>
                        <a:pt x="19" y="1"/>
                      </a:moveTo>
                      <a:cubicBezTo>
                        <a:pt x="14" y="7"/>
                        <a:pt x="14" y="12"/>
                        <a:pt x="15" y="16"/>
                      </a:cubicBezTo>
                      <a:cubicBezTo>
                        <a:pt x="15" y="21"/>
                        <a:pt x="15" y="21"/>
                        <a:pt x="15" y="21"/>
                      </a:cubicBezTo>
                      <a:cubicBezTo>
                        <a:pt x="15" y="26"/>
                        <a:pt x="15" y="26"/>
                        <a:pt x="13" y="28"/>
                      </a:cubicBezTo>
                      <a:cubicBezTo>
                        <a:pt x="11" y="32"/>
                        <a:pt x="11" y="32"/>
                        <a:pt x="11" y="32"/>
                      </a:cubicBezTo>
                      <a:cubicBezTo>
                        <a:pt x="1" y="50"/>
                        <a:pt x="0" y="63"/>
                        <a:pt x="7" y="70"/>
                      </a:cubicBezTo>
                      <a:cubicBezTo>
                        <a:pt x="8" y="71"/>
                        <a:pt x="10" y="71"/>
                        <a:pt x="11" y="70"/>
                      </a:cubicBezTo>
                      <a:cubicBezTo>
                        <a:pt x="12" y="69"/>
                        <a:pt x="12" y="67"/>
                        <a:pt x="11" y="66"/>
                      </a:cubicBezTo>
                      <a:cubicBezTo>
                        <a:pt x="6" y="61"/>
                        <a:pt x="8" y="50"/>
                        <a:pt x="16" y="35"/>
                      </a:cubicBezTo>
                      <a:cubicBezTo>
                        <a:pt x="18" y="31"/>
                        <a:pt x="18" y="31"/>
                        <a:pt x="18" y="31"/>
                      </a:cubicBezTo>
                      <a:cubicBezTo>
                        <a:pt x="20" y="28"/>
                        <a:pt x="21" y="27"/>
                        <a:pt x="21" y="21"/>
                      </a:cubicBezTo>
                      <a:cubicBezTo>
                        <a:pt x="21" y="15"/>
                        <a:pt x="21" y="15"/>
                        <a:pt x="21" y="15"/>
                      </a:cubicBezTo>
                      <a:cubicBezTo>
                        <a:pt x="20" y="11"/>
                        <a:pt x="20" y="9"/>
                        <a:pt x="23" y="5"/>
                      </a:cubicBezTo>
                      <a:cubicBezTo>
                        <a:pt x="24" y="4"/>
                        <a:pt x="24" y="2"/>
                        <a:pt x="23" y="1"/>
                      </a:cubicBezTo>
                      <a:cubicBezTo>
                        <a:pt x="22" y="0"/>
                        <a:pt x="20" y="0"/>
                        <a:pt x="19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62" name="Freeform 1256"/>
                <p:cNvSpPr/>
                <p:nvPr/>
              </p:nvSpPr>
              <p:spPr bwMode="auto">
                <a:xfrm>
                  <a:off x="1598" y="2302"/>
                  <a:ext cx="42" cy="278"/>
                </a:xfrm>
                <a:custGeom>
                  <a:avLst/>
                  <a:gdLst>
                    <a:gd name="T0" fmla="*/ 153 w 17"/>
                    <a:gd name="T1" fmla="*/ 0 h 104"/>
                    <a:gd name="T2" fmla="*/ 104 w 17"/>
                    <a:gd name="T3" fmla="*/ 56 h 104"/>
                    <a:gd name="T4" fmla="*/ 62 w 17"/>
                    <a:gd name="T5" fmla="*/ 380 h 104"/>
                    <a:gd name="T6" fmla="*/ 42 w 17"/>
                    <a:gd name="T7" fmla="*/ 901 h 104"/>
                    <a:gd name="T8" fmla="*/ 91 w 17"/>
                    <a:gd name="T9" fmla="*/ 1909 h 104"/>
                    <a:gd name="T10" fmla="*/ 121 w 17"/>
                    <a:gd name="T11" fmla="*/ 1965 h 104"/>
                    <a:gd name="T12" fmla="*/ 183 w 17"/>
                    <a:gd name="T13" fmla="*/ 1930 h 104"/>
                    <a:gd name="T14" fmla="*/ 133 w 17"/>
                    <a:gd name="T15" fmla="*/ 858 h 104"/>
                    <a:gd name="T16" fmla="*/ 153 w 17"/>
                    <a:gd name="T17" fmla="*/ 422 h 104"/>
                    <a:gd name="T18" fmla="*/ 195 w 17"/>
                    <a:gd name="T19" fmla="*/ 56 h 104"/>
                    <a:gd name="T20" fmla="*/ 153 w 17"/>
                    <a:gd name="T21" fmla="*/ 0 h 1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7" h="104">
                      <a:moveTo>
                        <a:pt x="10" y="0"/>
                      </a:moveTo>
                      <a:cubicBezTo>
                        <a:pt x="8" y="0"/>
                        <a:pt x="7" y="1"/>
                        <a:pt x="7" y="3"/>
                      </a:cubicBezTo>
                      <a:cubicBezTo>
                        <a:pt x="7" y="9"/>
                        <a:pt x="6" y="14"/>
                        <a:pt x="4" y="20"/>
                      </a:cubicBezTo>
                      <a:cubicBezTo>
                        <a:pt x="2" y="29"/>
                        <a:pt x="0" y="37"/>
                        <a:pt x="3" y="47"/>
                      </a:cubicBezTo>
                      <a:cubicBezTo>
                        <a:pt x="10" y="66"/>
                        <a:pt x="10" y="80"/>
                        <a:pt x="6" y="100"/>
                      </a:cubicBezTo>
                      <a:cubicBezTo>
                        <a:pt x="6" y="101"/>
                        <a:pt x="7" y="103"/>
                        <a:pt x="8" y="103"/>
                      </a:cubicBezTo>
                      <a:cubicBezTo>
                        <a:pt x="10" y="104"/>
                        <a:pt x="11" y="103"/>
                        <a:pt x="12" y="101"/>
                      </a:cubicBezTo>
                      <a:cubicBezTo>
                        <a:pt x="17" y="80"/>
                        <a:pt x="16" y="65"/>
                        <a:pt x="9" y="45"/>
                      </a:cubicBezTo>
                      <a:cubicBezTo>
                        <a:pt x="6" y="37"/>
                        <a:pt x="8" y="30"/>
                        <a:pt x="10" y="22"/>
                      </a:cubicBezTo>
                      <a:cubicBezTo>
                        <a:pt x="12" y="16"/>
                        <a:pt x="13" y="9"/>
                        <a:pt x="13" y="3"/>
                      </a:cubicBezTo>
                      <a:cubicBezTo>
                        <a:pt x="13" y="1"/>
                        <a:pt x="11" y="0"/>
                        <a:pt x="10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63" name="Freeform 1257"/>
                <p:cNvSpPr/>
                <p:nvPr/>
              </p:nvSpPr>
              <p:spPr bwMode="auto">
                <a:xfrm>
                  <a:off x="1708" y="2361"/>
                  <a:ext cx="70" cy="240"/>
                </a:xfrm>
                <a:custGeom>
                  <a:avLst/>
                  <a:gdLst>
                    <a:gd name="T0" fmla="*/ 125 w 28"/>
                    <a:gd name="T1" fmla="*/ 0 h 90"/>
                    <a:gd name="T2" fmla="*/ 83 w 28"/>
                    <a:gd name="T3" fmla="*/ 56 h 90"/>
                    <a:gd name="T4" fmla="*/ 50 w 28"/>
                    <a:gd name="T5" fmla="*/ 341 h 90"/>
                    <a:gd name="T6" fmla="*/ 50 w 28"/>
                    <a:gd name="T7" fmla="*/ 853 h 90"/>
                    <a:gd name="T8" fmla="*/ 158 w 28"/>
                    <a:gd name="T9" fmla="*/ 1101 h 90"/>
                    <a:gd name="T10" fmla="*/ 250 w 28"/>
                    <a:gd name="T11" fmla="*/ 1629 h 90"/>
                    <a:gd name="T12" fmla="*/ 283 w 28"/>
                    <a:gd name="T13" fmla="*/ 1707 h 90"/>
                    <a:gd name="T14" fmla="*/ 345 w 28"/>
                    <a:gd name="T15" fmla="*/ 1672 h 90"/>
                    <a:gd name="T16" fmla="*/ 250 w 28"/>
                    <a:gd name="T17" fmla="*/ 1045 h 90"/>
                    <a:gd name="T18" fmla="*/ 145 w 28"/>
                    <a:gd name="T19" fmla="*/ 819 h 90"/>
                    <a:gd name="T20" fmla="*/ 145 w 28"/>
                    <a:gd name="T21" fmla="*/ 363 h 90"/>
                    <a:gd name="T22" fmla="*/ 175 w 28"/>
                    <a:gd name="T23" fmla="*/ 56 h 90"/>
                    <a:gd name="T24" fmla="*/ 125 w 28"/>
                    <a:gd name="T25" fmla="*/ 0 h 9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8" h="90">
                      <a:moveTo>
                        <a:pt x="8" y="0"/>
                      </a:moveTo>
                      <a:cubicBezTo>
                        <a:pt x="6" y="0"/>
                        <a:pt x="5" y="1"/>
                        <a:pt x="5" y="3"/>
                      </a:cubicBezTo>
                      <a:cubicBezTo>
                        <a:pt x="5" y="8"/>
                        <a:pt x="4" y="13"/>
                        <a:pt x="3" y="18"/>
                      </a:cubicBezTo>
                      <a:cubicBezTo>
                        <a:pt x="2" y="27"/>
                        <a:pt x="0" y="37"/>
                        <a:pt x="3" y="45"/>
                      </a:cubicBezTo>
                      <a:cubicBezTo>
                        <a:pt x="5" y="50"/>
                        <a:pt x="8" y="54"/>
                        <a:pt x="10" y="58"/>
                      </a:cubicBezTo>
                      <a:cubicBezTo>
                        <a:pt x="16" y="67"/>
                        <a:pt x="21" y="75"/>
                        <a:pt x="16" y="86"/>
                      </a:cubicBezTo>
                      <a:cubicBezTo>
                        <a:pt x="16" y="87"/>
                        <a:pt x="17" y="89"/>
                        <a:pt x="18" y="90"/>
                      </a:cubicBezTo>
                      <a:cubicBezTo>
                        <a:pt x="20" y="90"/>
                        <a:pt x="21" y="90"/>
                        <a:pt x="22" y="88"/>
                      </a:cubicBezTo>
                      <a:cubicBezTo>
                        <a:pt x="28" y="74"/>
                        <a:pt x="22" y="64"/>
                        <a:pt x="16" y="55"/>
                      </a:cubicBezTo>
                      <a:cubicBezTo>
                        <a:pt x="13" y="51"/>
                        <a:pt x="11" y="47"/>
                        <a:pt x="9" y="43"/>
                      </a:cubicBezTo>
                      <a:cubicBezTo>
                        <a:pt x="6" y="36"/>
                        <a:pt x="8" y="28"/>
                        <a:pt x="9" y="19"/>
                      </a:cubicBezTo>
                      <a:cubicBezTo>
                        <a:pt x="10" y="14"/>
                        <a:pt x="11" y="8"/>
                        <a:pt x="11" y="3"/>
                      </a:cubicBezTo>
                      <a:cubicBezTo>
                        <a:pt x="11" y="1"/>
                        <a:pt x="9" y="0"/>
                        <a:pt x="8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64" name="Freeform 1258"/>
                <p:cNvSpPr/>
                <p:nvPr/>
              </p:nvSpPr>
              <p:spPr bwMode="auto">
                <a:xfrm>
                  <a:off x="1820" y="2377"/>
                  <a:ext cx="48" cy="240"/>
                </a:xfrm>
                <a:custGeom>
                  <a:avLst/>
                  <a:gdLst>
                    <a:gd name="T0" fmla="*/ 20 w 19"/>
                    <a:gd name="T1" fmla="*/ 56 h 90"/>
                    <a:gd name="T2" fmla="*/ 114 w 19"/>
                    <a:gd name="T3" fmla="*/ 491 h 90"/>
                    <a:gd name="T4" fmla="*/ 192 w 19"/>
                    <a:gd name="T5" fmla="*/ 853 h 90"/>
                    <a:gd name="T6" fmla="*/ 159 w 19"/>
                    <a:gd name="T7" fmla="*/ 1251 h 90"/>
                    <a:gd name="T8" fmla="*/ 114 w 19"/>
                    <a:gd name="T9" fmla="*/ 1651 h 90"/>
                    <a:gd name="T10" fmla="*/ 179 w 19"/>
                    <a:gd name="T11" fmla="*/ 1707 h 90"/>
                    <a:gd name="T12" fmla="*/ 210 w 19"/>
                    <a:gd name="T13" fmla="*/ 1629 h 90"/>
                    <a:gd name="T14" fmla="*/ 255 w 19"/>
                    <a:gd name="T15" fmla="*/ 1272 h 90"/>
                    <a:gd name="T16" fmla="*/ 288 w 19"/>
                    <a:gd name="T17" fmla="*/ 853 h 90"/>
                    <a:gd name="T18" fmla="*/ 192 w 19"/>
                    <a:gd name="T19" fmla="*/ 456 h 90"/>
                    <a:gd name="T20" fmla="*/ 114 w 19"/>
                    <a:gd name="T21" fmla="*/ 77 h 90"/>
                    <a:gd name="T22" fmla="*/ 63 w 19"/>
                    <a:gd name="T23" fmla="*/ 21 h 90"/>
                    <a:gd name="T24" fmla="*/ 20 w 19"/>
                    <a:gd name="T25" fmla="*/ 56 h 9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" h="90">
                      <a:moveTo>
                        <a:pt x="1" y="3"/>
                      </a:moveTo>
                      <a:cubicBezTo>
                        <a:pt x="0" y="11"/>
                        <a:pt x="4" y="19"/>
                        <a:pt x="7" y="26"/>
                      </a:cubicBezTo>
                      <a:cubicBezTo>
                        <a:pt x="9" y="33"/>
                        <a:pt x="12" y="39"/>
                        <a:pt x="12" y="45"/>
                      </a:cubicBezTo>
                      <a:cubicBezTo>
                        <a:pt x="13" y="53"/>
                        <a:pt x="11" y="59"/>
                        <a:pt x="10" y="66"/>
                      </a:cubicBezTo>
                      <a:cubicBezTo>
                        <a:pt x="9" y="72"/>
                        <a:pt x="7" y="79"/>
                        <a:pt x="7" y="87"/>
                      </a:cubicBezTo>
                      <a:cubicBezTo>
                        <a:pt x="8" y="88"/>
                        <a:pt x="9" y="90"/>
                        <a:pt x="11" y="90"/>
                      </a:cubicBezTo>
                      <a:cubicBezTo>
                        <a:pt x="12" y="89"/>
                        <a:pt x="14" y="88"/>
                        <a:pt x="13" y="86"/>
                      </a:cubicBezTo>
                      <a:cubicBezTo>
                        <a:pt x="13" y="80"/>
                        <a:pt x="15" y="74"/>
                        <a:pt x="16" y="67"/>
                      </a:cubicBezTo>
                      <a:cubicBezTo>
                        <a:pt x="17" y="60"/>
                        <a:pt x="19" y="53"/>
                        <a:pt x="18" y="45"/>
                      </a:cubicBezTo>
                      <a:cubicBezTo>
                        <a:pt x="18" y="38"/>
                        <a:pt x="15" y="31"/>
                        <a:pt x="12" y="24"/>
                      </a:cubicBezTo>
                      <a:cubicBezTo>
                        <a:pt x="9" y="17"/>
                        <a:pt x="7" y="10"/>
                        <a:pt x="7" y="4"/>
                      </a:cubicBezTo>
                      <a:cubicBezTo>
                        <a:pt x="7" y="2"/>
                        <a:pt x="6" y="1"/>
                        <a:pt x="4" y="1"/>
                      </a:cubicBezTo>
                      <a:cubicBezTo>
                        <a:pt x="2" y="0"/>
                        <a:pt x="1" y="2"/>
                        <a:pt x="1" y="3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65" name="Freeform 1259"/>
                <p:cNvSpPr/>
                <p:nvPr/>
              </p:nvSpPr>
              <p:spPr bwMode="auto">
                <a:xfrm>
                  <a:off x="1640" y="2174"/>
                  <a:ext cx="48" cy="86"/>
                </a:xfrm>
                <a:custGeom>
                  <a:avLst/>
                  <a:gdLst>
                    <a:gd name="T0" fmla="*/ 243 w 19"/>
                    <a:gd name="T1" fmla="*/ 0 h 32"/>
                    <a:gd name="T2" fmla="*/ 83 w 19"/>
                    <a:gd name="T3" fmla="*/ 159 h 32"/>
                    <a:gd name="T4" fmla="*/ 51 w 19"/>
                    <a:gd name="T5" fmla="*/ 274 h 32"/>
                    <a:gd name="T6" fmla="*/ 83 w 19"/>
                    <a:gd name="T7" fmla="*/ 470 h 32"/>
                    <a:gd name="T8" fmla="*/ 63 w 19"/>
                    <a:gd name="T9" fmla="*/ 470 h 32"/>
                    <a:gd name="T10" fmla="*/ 51 w 19"/>
                    <a:gd name="T11" fmla="*/ 484 h 32"/>
                    <a:gd name="T12" fmla="*/ 0 w 19"/>
                    <a:gd name="T13" fmla="*/ 543 h 32"/>
                    <a:gd name="T14" fmla="*/ 20 w 19"/>
                    <a:gd name="T15" fmla="*/ 564 h 32"/>
                    <a:gd name="T16" fmla="*/ 63 w 19"/>
                    <a:gd name="T17" fmla="*/ 599 h 32"/>
                    <a:gd name="T18" fmla="*/ 114 w 19"/>
                    <a:gd name="T19" fmla="*/ 564 h 32"/>
                    <a:gd name="T20" fmla="*/ 159 w 19"/>
                    <a:gd name="T21" fmla="*/ 543 h 32"/>
                    <a:gd name="T22" fmla="*/ 192 w 19"/>
                    <a:gd name="T23" fmla="*/ 470 h 32"/>
                    <a:gd name="T24" fmla="*/ 159 w 19"/>
                    <a:gd name="T25" fmla="*/ 196 h 32"/>
                    <a:gd name="T26" fmla="*/ 255 w 19"/>
                    <a:gd name="T27" fmla="*/ 116 h 32"/>
                    <a:gd name="T28" fmla="*/ 306 w 19"/>
                    <a:gd name="T29" fmla="*/ 35 h 32"/>
                    <a:gd name="T30" fmla="*/ 243 w 19"/>
                    <a:gd name="T31" fmla="*/ 0 h 3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9" h="32">
                      <a:moveTo>
                        <a:pt x="15" y="0"/>
                      </a:moveTo>
                      <a:cubicBezTo>
                        <a:pt x="10" y="2"/>
                        <a:pt x="6" y="4"/>
                        <a:pt x="5" y="8"/>
                      </a:cubicBezTo>
                      <a:cubicBezTo>
                        <a:pt x="4" y="10"/>
                        <a:pt x="3" y="12"/>
                        <a:pt x="3" y="14"/>
                      </a:cubicBezTo>
                      <a:cubicBezTo>
                        <a:pt x="3" y="17"/>
                        <a:pt x="4" y="20"/>
                        <a:pt x="5" y="24"/>
                      </a:cubicBezTo>
                      <a:cubicBezTo>
                        <a:pt x="5" y="24"/>
                        <a:pt x="4" y="24"/>
                        <a:pt x="4" y="24"/>
                      </a:cubicBezTo>
                      <a:cubicBezTo>
                        <a:pt x="3" y="25"/>
                        <a:pt x="3" y="25"/>
                        <a:pt x="3" y="25"/>
                      </a:cubicBezTo>
                      <a:cubicBezTo>
                        <a:pt x="1" y="26"/>
                        <a:pt x="0" y="27"/>
                        <a:pt x="0" y="28"/>
                      </a:cubicBezTo>
                      <a:cubicBezTo>
                        <a:pt x="0" y="29"/>
                        <a:pt x="0" y="29"/>
                        <a:pt x="1" y="29"/>
                      </a:cubicBezTo>
                      <a:cubicBezTo>
                        <a:pt x="1" y="31"/>
                        <a:pt x="2" y="32"/>
                        <a:pt x="4" y="31"/>
                      </a:cubicBezTo>
                      <a:cubicBezTo>
                        <a:pt x="7" y="29"/>
                        <a:pt x="7" y="29"/>
                        <a:pt x="7" y="29"/>
                      </a:cubicBezTo>
                      <a:cubicBezTo>
                        <a:pt x="10" y="28"/>
                        <a:pt x="10" y="28"/>
                        <a:pt x="10" y="28"/>
                      </a:cubicBezTo>
                      <a:cubicBezTo>
                        <a:pt x="11" y="27"/>
                        <a:pt x="12" y="26"/>
                        <a:pt x="12" y="24"/>
                      </a:cubicBezTo>
                      <a:cubicBezTo>
                        <a:pt x="9" y="18"/>
                        <a:pt x="9" y="13"/>
                        <a:pt x="10" y="10"/>
                      </a:cubicBezTo>
                      <a:cubicBezTo>
                        <a:pt x="11" y="8"/>
                        <a:pt x="13" y="7"/>
                        <a:pt x="16" y="6"/>
                      </a:cubicBezTo>
                      <a:cubicBezTo>
                        <a:pt x="18" y="6"/>
                        <a:pt x="19" y="4"/>
                        <a:pt x="19" y="2"/>
                      </a:cubicBezTo>
                      <a:cubicBezTo>
                        <a:pt x="18" y="1"/>
                        <a:pt x="17" y="0"/>
                        <a:pt x="15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66" name="Freeform 1260"/>
                <p:cNvSpPr/>
                <p:nvPr/>
              </p:nvSpPr>
              <p:spPr bwMode="auto">
                <a:xfrm>
                  <a:off x="1640" y="1982"/>
                  <a:ext cx="103" cy="147"/>
                </a:xfrm>
                <a:custGeom>
                  <a:avLst/>
                  <a:gdLst>
                    <a:gd name="T0" fmla="*/ 20 w 41"/>
                    <a:gd name="T1" fmla="*/ 35 h 55"/>
                    <a:gd name="T2" fmla="*/ 33 w 41"/>
                    <a:gd name="T3" fmla="*/ 115 h 55"/>
                    <a:gd name="T4" fmla="*/ 83 w 41"/>
                    <a:gd name="T5" fmla="*/ 380 h 55"/>
                    <a:gd name="T6" fmla="*/ 113 w 41"/>
                    <a:gd name="T7" fmla="*/ 708 h 55"/>
                    <a:gd name="T8" fmla="*/ 588 w 41"/>
                    <a:gd name="T9" fmla="*/ 1029 h 55"/>
                    <a:gd name="T10" fmla="*/ 651 w 41"/>
                    <a:gd name="T11" fmla="*/ 994 h 55"/>
                    <a:gd name="T12" fmla="*/ 600 w 41"/>
                    <a:gd name="T13" fmla="*/ 914 h 55"/>
                    <a:gd name="T14" fmla="*/ 188 w 41"/>
                    <a:gd name="T15" fmla="*/ 649 h 55"/>
                    <a:gd name="T16" fmla="*/ 176 w 41"/>
                    <a:gd name="T17" fmla="*/ 401 h 55"/>
                    <a:gd name="T18" fmla="*/ 83 w 41"/>
                    <a:gd name="T19" fmla="*/ 21 h 55"/>
                    <a:gd name="T20" fmla="*/ 20 w 41"/>
                    <a:gd name="T21" fmla="*/ 35 h 5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1" h="55">
                      <a:moveTo>
                        <a:pt x="1" y="2"/>
                      </a:moveTo>
                      <a:cubicBezTo>
                        <a:pt x="0" y="3"/>
                        <a:pt x="0" y="5"/>
                        <a:pt x="2" y="6"/>
                      </a:cubicBezTo>
                      <a:cubicBezTo>
                        <a:pt x="6" y="9"/>
                        <a:pt x="6" y="13"/>
                        <a:pt x="5" y="20"/>
                      </a:cubicBezTo>
                      <a:cubicBezTo>
                        <a:pt x="5" y="26"/>
                        <a:pt x="4" y="32"/>
                        <a:pt x="7" y="37"/>
                      </a:cubicBezTo>
                      <a:cubicBezTo>
                        <a:pt x="13" y="47"/>
                        <a:pt x="27" y="52"/>
                        <a:pt x="37" y="54"/>
                      </a:cubicBezTo>
                      <a:cubicBezTo>
                        <a:pt x="39" y="55"/>
                        <a:pt x="40" y="54"/>
                        <a:pt x="41" y="52"/>
                      </a:cubicBezTo>
                      <a:cubicBezTo>
                        <a:pt x="41" y="50"/>
                        <a:pt x="40" y="49"/>
                        <a:pt x="38" y="48"/>
                      </a:cubicBezTo>
                      <a:cubicBezTo>
                        <a:pt x="29" y="46"/>
                        <a:pt x="17" y="41"/>
                        <a:pt x="12" y="34"/>
                      </a:cubicBezTo>
                      <a:cubicBezTo>
                        <a:pt x="10" y="31"/>
                        <a:pt x="11" y="26"/>
                        <a:pt x="11" y="21"/>
                      </a:cubicBezTo>
                      <a:cubicBezTo>
                        <a:pt x="12" y="14"/>
                        <a:pt x="13" y="6"/>
                        <a:pt x="5" y="1"/>
                      </a:cubicBezTo>
                      <a:cubicBezTo>
                        <a:pt x="4" y="0"/>
                        <a:pt x="2" y="1"/>
                        <a:pt x="1" y="2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67" name="Freeform 1261"/>
                <p:cNvSpPr/>
                <p:nvPr/>
              </p:nvSpPr>
              <p:spPr bwMode="auto">
                <a:xfrm>
                  <a:off x="1840" y="1500"/>
                  <a:ext cx="58" cy="256"/>
                </a:xfrm>
                <a:custGeom>
                  <a:avLst/>
                  <a:gdLst>
                    <a:gd name="T0" fmla="*/ 209 w 23"/>
                    <a:gd name="T1" fmla="*/ 35 h 96"/>
                    <a:gd name="T2" fmla="*/ 222 w 23"/>
                    <a:gd name="T3" fmla="*/ 704 h 96"/>
                    <a:gd name="T4" fmla="*/ 272 w 23"/>
                    <a:gd name="T5" fmla="*/ 1080 h 96"/>
                    <a:gd name="T6" fmla="*/ 33 w 23"/>
                    <a:gd name="T7" fmla="*/ 1728 h 96"/>
                    <a:gd name="T8" fmla="*/ 20 w 23"/>
                    <a:gd name="T9" fmla="*/ 1800 h 96"/>
                    <a:gd name="T10" fmla="*/ 83 w 23"/>
                    <a:gd name="T11" fmla="*/ 1800 h 96"/>
                    <a:gd name="T12" fmla="*/ 368 w 23"/>
                    <a:gd name="T13" fmla="*/ 1080 h 96"/>
                    <a:gd name="T14" fmla="*/ 318 w 23"/>
                    <a:gd name="T15" fmla="*/ 683 h 96"/>
                    <a:gd name="T16" fmla="*/ 285 w 23"/>
                    <a:gd name="T17" fmla="*/ 93 h 96"/>
                    <a:gd name="T18" fmla="*/ 272 w 23"/>
                    <a:gd name="T19" fmla="*/ 21 h 96"/>
                    <a:gd name="T20" fmla="*/ 209 w 23"/>
                    <a:gd name="T21" fmla="*/ 35 h 9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3" h="96">
                      <a:moveTo>
                        <a:pt x="13" y="2"/>
                      </a:moveTo>
                      <a:cubicBezTo>
                        <a:pt x="8" y="10"/>
                        <a:pt x="11" y="24"/>
                        <a:pt x="14" y="37"/>
                      </a:cubicBezTo>
                      <a:cubicBezTo>
                        <a:pt x="15" y="44"/>
                        <a:pt x="17" y="51"/>
                        <a:pt x="17" y="57"/>
                      </a:cubicBezTo>
                      <a:cubicBezTo>
                        <a:pt x="16" y="72"/>
                        <a:pt x="11" y="83"/>
                        <a:pt x="2" y="91"/>
                      </a:cubicBezTo>
                      <a:cubicBezTo>
                        <a:pt x="0" y="92"/>
                        <a:pt x="0" y="94"/>
                        <a:pt x="1" y="95"/>
                      </a:cubicBezTo>
                      <a:cubicBezTo>
                        <a:pt x="2" y="96"/>
                        <a:pt x="4" y="96"/>
                        <a:pt x="5" y="95"/>
                      </a:cubicBezTo>
                      <a:cubicBezTo>
                        <a:pt x="16" y="87"/>
                        <a:pt x="22" y="74"/>
                        <a:pt x="23" y="57"/>
                      </a:cubicBezTo>
                      <a:cubicBezTo>
                        <a:pt x="23" y="51"/>
                        <a:pt x="21" y="43"/>
                        <a:pt x="20" y="36"/>
                      </a:cubicBezTo>
                      <a:cubicBezTo>
                        <a:pt x="17" y="24"/>
                        <a:pt x="15" y="11"/>
                        <a:pt x="18" y="5"/>
                      </a:cubicBezTo>
                      <a:cubicBezTo>
                        <a:pt x="19" y="3"/>
                        <a:pt x="19" y="2"/>
                        <a:pt x="17" y="1"/>
                      </a:cubicBezTo>
                      <a:cubicBezTo>
                        <a:pt x="16" y="0"/>
                        <a:pt x="14" y="0"/>
                        <a:pt x="13" y="2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68" name="Freeform 1262"/>
                <p:cNvSpPr/>
                <p:nvPr/>
              </p:nvSpPr>
              <p:spPr bwMode="auto">
                <a:xfrm>
                  <a:off x="1973" y="1516"/>
                  <a:ext cx="55" cy="152"/>
                </a:xfrm>
                <a:custGeom>
                  <a:avLst/>
                  <a:gdLst>
                    <a:gd name="T0" fmla="*/ 270 w 22"/>
                    <a:gd name="T1" fmla="*/ 21 h 57"/>
                    <a:gd name="T2" fmla="*/ 83 w 22"/>
                    <a:gd name="T3" fmla="*/ 419 h 57"/>
                    <a:gd name="T4" fmla="*/ 83 w 22"/>
                    <a:gd name="T5" fmla="*/ 491 h 57"/>
                    <a:gd name="T6" fmla="*/ 0 w 22"/>
                    <a:gd name="T7" fmla="*/ 1003 h 57"/>
                    <a:gd name="T8" fmla="*/ 33 w 22"/>
                    <a:gd name="T9" fmla="*/ 1059 h 57"/>
                    <a:gd name="T10" fmla="*/ 95 w 22"/>
                    <a:gd name="T11" fmla="*/ 1045 h 57"/>
                    <a:gd name="T12" fmla="*/ 175 w 22"/>
                    <a:gd name="T13" fmla="*/ 491 h 57"/>
                    <a:gd name="T14" fmla="*/ 175 w 22"/>
                    <a:gd name="T15" fmla="*/ 435 h 57"/>
                    <a:gd name="T16" fmla="*/ 333 w 22"/>
                    <a:gd name="T17" fmla="*/ 93 h 57"/>
                    <a:gd name="T18" fmla="*/ 333 w 22"/>
                    <a:gd name="T19" fmla="*/ 21 h 57"/>
                    <a:gd name="T20" fmla="*/ 270 w 22"/>
                    <a:gd name="T21" fmla="*/ 21 h 5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2" h="57">
                      <a:moveTo>
                        <a:pt x="17" y="1"/>
                      </a:moveTo>
                      <a:cubicBezTo>
                        <a:pt x="11" y="6"/>
                        <a:pt x="6" y="12"/>
                        <a:pt x="5" y="22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4" y="36"/>
                        <a:pt x="3" y="43"/>
                        <a:pt x="0" y="53"/>
                      </a:cubicBezTo>
                      <a:cubicBezTo>
                        <a:pt x="0" y="54"/>
                        <a:pt x="0" y="56"/>
                        <a:pt x="2" y="56"/>
                      </a:cubicBezTo>
                      <a:cubicBezTo>
                        <a:pt x="4" y="57"/>
                        <a:pt x="5" y="56"/>
                        <a:pt x="6" y="55"/>
                      </a:cubicBezTo>
                      <a:cubicBezTo>
                        <a:pt x="9" y="44"/>
                        <a:pt x="10" y="36"/>
                        <a:pt x="11" y="26"/>
                      </a:cubicBezTo>
                      <a:cubicBezTo>
                        <a:pt x="11" y="23"/>
                        <a:pt x="11" y="23"/>
                        <a:pt x="11" y="23"/>
                      </a:cubicBezTo>
                      <a:cubicBezTo>
                        <a:pt x="11" y="16"/>
                        <a:pt x="15" y="11"/>
                        <a:pt x="21" y="5"/>
                      </a:cubicBezTo>
                      <a:cubicBezTo>
                        <a:pt x="22" y="4"/>
                        <a:pt x="22" y="2"/>
                        <a:pt x="21" y="1"/>
                      </a:cubicBezTo>
                      <a:cubicBezTo>
                        <a:pt x="20" y="0"/>
                        <a:pt x="18" y="0"/>
                        <a:pt x="17" y="1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69" name="Freeform 1263"/>
                <p:cNvSpPr/>
                <p:nvPr/>
              </p:nvSpPr>
              <p:spPr bwMode="auto">
                <a:xfrm>
                  <a:off x="2008" y="1585"/>
                  <a:ext cx="127" cy="165"/>
                </a:xfrm>
                <a:custGeom>
                  <a:avLst/>
                  <a:gdLst>
                    <a:gd name="T0" fmla="*/ 712 w 51"/>
                    <a:gd name="T1" fmla="*/ 35 h 62"/>
                    <a:gd name="T2" fmla="*/ 570 w 51"/>
                    <a:gd name="T3" fmla="*/ 397 h 62"/>
                    <a:gd name="T4" fmla="*/ 416 w 51"/>
                    <a:gd name="T5" fmla="*/ 750 h 62"/>
                    <a:gd name="T6" fmla="*/ 30 w 51"/>
                    <a:gd name="T7" fmla="*/ 1057 h 62"/>
                    <a:gd name="T8" fmla="*/ 0 w 51"/>
                    <a:gd name="T9" fmla="*/ 1134 h 62"/>
                    <a:gd name="T10" fmla="*/ 62 w 51"/>
                    <a:gd name="T11" fmla="*/ 1168 h 62"/>
                    <a:gd name="T12" fmla="*/ 478 w 51"/>
                    <a:gd name="T13" fmla="*/ 828 h 62"/>
                    <a:gd name="T14" fmla="*/ 650 w 51"/>
                    <a:gd name="T15" fmla="*/ 431 h 62"/>
                    <a:gd name="T16" fmla="*/ 774 w 51"/>
                    <a:gd name="T17" fmla="*/ 114 h 62"/>
                    <a:gd name="T18" fmla="*/ 774 w 51"/>
                    <a:gd name="T19" fmla="*/ 21 h 62"/>
                    <a:gd name="T20" fmla="*/ 712 w 51"/>
                    <a:gd name="T21" fmla="*/ 35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1" h="62">
                      <a:moveTo>
                        <a:pt x="46" y="2"/>
                      </a:moveTo>
                      <a:cubicBezTo>
                        <a:pt x="41" y="8"/>
                        <a:pt x="39" y="15"/>
                        <a:pt x="37" y="21"/>
                      </a:cubicBezTo>
                      <a:cubicBezTo>
                        <a:pt x="34" y="28"/>
                        <a:pt x="32" y="35"/>
                        <a:pt x="27" y="40"/>
                      </a:cubicBezTo>
                      <a:cubicBezTo>
                        <a:pt x="20" y="46"/>
                        <a:pt x="10" y="54"/>
                        <a:pt x="2" y="56"/>
                      </a:cubicBezTo>
                      <a:cubicBezTo>
                        <a:pt x="1" y="57"/>
                        <a:pt x="0" y="59"/>
                        <a:pt x="0" y="60"/>
                      </a:cubicBezTo>
                      <a:cubicBezTo>
                        <a:pt x="1" y="62"/>
                        <a:pt x="3" y="62"/>
                        <a:pt x="4" y="62"/>
                      </a:cubicBezTo>
                      <a:cubicBezTo>
                        <a:pt x="13" y="59"/>
                        <a:pt x="24" y="51"/>
                        <a:pt x="31" y="44"/>
                      </a:cubicBezTo>
                      <a:cubicBezTo>
                        <a:pt x="37" y="38"/>
                        <a:pt x="40" y="30"/>
                        <a:pt x="42" y="23"/>
                      </a:cubicBezTo>
                      <a:cubicBezTo>
                        <a:pt x="44" y="17"/>
                        <a:pt x="46" y="11"/>
                        <a:pt x="50" y="6"/>
                      </a:cubicBezTo>
                      <a:cubicBezTo>
                        <a:pt x="51" y="4"/>
                        <a:pt x="51" y="2"/>
                        <a:pt x="50" y="1"/>
                      </a:cubicBezTo>
                      <a:cubicBezTo>
                        <a:pt x="49" y="0"/>
                        <a:pt x="47" y="1"/>
                        <a:pt x="46" y="2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70" name="Freeform 1264"/>
                <p:cNvSpPr/>
                <p:nvPr/>
              </p:nvSpPr>
              <p:spPr bwMode="auto">
                <a:xfrm>
                  <a:off x="1173" y="1785"/>
                  <a:ext cx="132" cy="219"/>
                </a:xfrm>
                <a:custGeom>
                  <a:avLst/>
                  <a:gdLst>
                    <a:gd name="T0" fmla="*/ 42 w 53"/>
                    <a:gd name="T1" fmla="*/ 0 h 82"/>
                    <a:gd name="T2" fmla="*/ 0 w 53"/>
                    <a:gd name="T3" fmla="*/ 77 h 82"/>
                    <a:gd name="T4" fmla="*/ 262 w 53"/>
                    <a:gd name="T5" fmla="*/ 478 h 82"/>
                    <a:gd name="T6" fmla="*/ 433 w 53"/>
                    <a:gd name="T7" fmla="*/ 649 h 82"/>
                    <a:gd name="T8" fmla="*/ 725 w 53"/>
                    <a:gd name="T9" fmla="*/ 1506 h 82"/>
                    <a:gd name="T10" fmla="*/ 787 w 53"/>
                    <a:gd name="T11" fmla="*/ 1562 h 82"/>
                    <a:gd name="T12" fmla="*/ 819 w 53"/>
                    <a:gd name="T13" fmla="*/ 1485 h 82"/>
                    <a:gd name="T14" fmla="*/ 496 w 53"/>
                    <a:gd name="T15" fmla="*/ 572 h 82"/>
                    <a:gd name="T16" fmla="*/ 324 w 53"/>
                    <a:gd name="T17" fmla="*/ 379 h 82"/>
                    <a:gd name="T18" fmla="*/ 92 w 53"/>
                    <a:gd name="T19" fmla="*/ 56 h 82"/>
                    <a:gd name="T20" fmla="*/ 42 w 53"/>
                    <a:gd name="T21" fmla="*/ 0 h 8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3" h="82">
                      <a:moveTo>
                        <a:pt x="3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3" y="15"/>
                        <a:pt x="10" y="20"/>
                        <a:pt x="17" y="25"/>
                      </a:cubicBezTo>
                      <a:cubicBezTo>
                        <a:pt x="21" y="28"/>
                        <a:pt x="25" y="30"/>
                        <a:pt x="28" y="34"/>
                      </a:cubicBezTo>
                      <a:cubicBezTo>
                        <a:pt x="36" y="43"/>
                        <a:pt x="42" y="58"/>
                        <a:pt x="47" y="79"/>
                      </a:cubicBezTo>
                      <a:cubicBezTo>
                        <a:pt x="47" y="81"/>
                        <a:pt x="49" y="82"/>
                        <a:pt x="51" y="82"/>
                      </a:cubicBezTo>
                      <a:cubicBezTo>
                        <a:pt x="52" y="81"/>
                        <a:pt x="53" y="80"/>
                        <a:pt x="53" y="78"/>
                      </a:cubicBezTo>
                      <a:cubicBezTo>
                        <a:pt x="48" y="56"/>
                        <a:pt x="41" y="40"/>
                        <a:pt x="32" y="30"/>
                      </a:cubicBezTo>
                      <a:cubicBezTo>
                        <a:pt x="29" y="26"/>
                        <a:pt x="25" y="23"/>
                        <a:pt x="21" y="20"/>
                      </a:cubicBezTo>
                      <a:cubicBezTo>
                        <a:pt x="14" y="15"/>
                        <a:pt x="8" y="11"/>
                        <a:pt x="6" y="3"/>
                      </a:cubicBezTo>
                      <a:cubicBezTo>
                        <a:pt x="6" y="1"/>
                        <a:pt x="4" y="0"/>
                        <a:pt x="3" y="0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  <p:sp>
              <p:nvSpPr>
                <p:cNvPr id="871" name="Freeform 1265"/>
                <p:cNvSpPr/>
                <p:nvPr/>
              </p:nvSpPr>
              <p:spPr bwMode="auto">
                <a:xfrm>
                  <a:off x="1025" y="1881"/>
                  <a:ext cx="108" cy="173"/>
                </a:xfrm>
                <a:custGeom>
                  <a:avLst/>
                  <a:gdLst>
                    <a:gd name="T0" fmla="*/ 20 w 43"/>
                    <a:gd name="T1" fmla="*/ 56 h 65"/>
                    <a:gd name="T2" fmla="*/ 316 w 43"/>
                    <a:gd name="T3" fmla="*/ 737 h 65"/>
                    <a:gd name="T4" fmla="*/ 568 w 43"/>
                    <a:gd name="T5" fmla="*/ 1168 h 65"/>
                    <a:gd name="T6" fmla="*/ 630 w 43"/>
                    <a:gd name="T7" fmla="*/ 1224 h 65"/>
                    <a:gd name="T8" fmla="*/ 663 w 43"/>
                    <a:gd name="T9" fmla="*/ 1147 h 65"/>
                    <a:gd name="T10" fmla="*/ 379 w 43"/>
                    <a:gd name="T11" fmla="*/ 660 h 65"/>
                    <a:gd name="T12" fmla="*/ 113 w 43"/>
                    <a:gd name="T13" fmla="*/ 77 h 65"/>
                    <a:gd name="T14" fmla="*/ 63 w 43"/>
                    <a:gd name="T15" fmla="*/ 0 h 65"/>
                    <a:gd name="T16" fmla="*/ 20 w 43"/>
                    <a:gd name="T17" fmla="*/ 56 h 6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43" h="65">
                      <a:moveTo>
                        <a:pt x="1" y="3"/>
                      </a:moveTo>
                      <a:cubicBezTo>
                        <a:pt x="0" y="18"/>
                        <a:pt x="10" y="29"/>
                        <a:pt x="20" y="39"/>
                      </a:cubicBezTo>
                      <a:cubicBezTo>
                        <a:pt x="27" y="47"/>
                        <a:pt x="34" y="54"/>
                        <a:pt x="36" y="62"/>
                      </a:cubicBezTo>
                      <a:cubicBezTo>
                        <a:pt x="37" y="64"/>
                        <a:pt x="38" y="65"/>
                        <a:pt x="40" y="65"/>
                      </a:cubicBezTo>
                      <a:cubicBezTo>
                        <a:pt x="42" y="64"/>
                        <a:pt x="43" y="63"/>
                        <a:pt x="42" y="61"/>
                      </a:cubicBezTo>
                      <a:cubicBezTo>
                        <a:pt x="40" y="51"/>
                        <a:pt x="32" y="43"/>
                        <a:pt x="24" y="35"/>
                      </a:cubicBezTo>
                      <a:cubicBezTo>
                        <a:pt x="15" y="25"/>
                        <a:pt x="6" y="16"/>
                        <a:pt x="7" y="4"/>
                      </a:cubicBezTo>
                      <a:cubicBezTo>
                        <a:pt x="7" y="2"/>
                        <a:pt x="6" y="1"/>
                        <a:pt x="4" y="0"/>
                      </a:cubicBezTo>
                      <a:cubicBezTo>
                        <a:pt x="3" y="0"/>
                        <a:pt x="1" y="2"/>
                        <a:pt x="1" y="3"/>
                      </a:cubicBezTo>
                      <a:close/>
                    </a:path>
                  </a:pathLst>
                </a:custGeom>
                <a:grpFill/>
                <a:ln w="7938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endParaRPr lang="en-US" sz="2440"/>
                </a:p>
              </p:txBody>
            </p:sp>
          </p:grpSp>
          <p:sp>
            <p:nvSpPr>
              <p:cNvPr id="631" name="Freeform 1025"/>
              <p:cNvSpPr/>
              <p:nvPr/>
            </p:nvSpPr>
            <p:spPr bwMode="auto">
              <a:xfrm>
                <a:off x="1118" y="1916"/>
                <a:ext cx="90" cy="152"/>
              </a:xfrm>
              <a:custGeom>
                <a:avLst/>
                <a:gdLst>
                  <a:gd name="T0" fmla="*/ 0 w 36"/>
                  <a:gd name="T1" fmla="*/ 56 h 57"/>
                  <a:gd name="T2" fmla="*/ 33 w 36"/>
                  <a:gd name="T3" fmla="*/ 136 h 57"/>
                  <a:gd name="T4" fmla="*/ 458 w 36"/>
                  <a:gd name="T5" fmla="*/ 947 h 57"/>
                  <a:gd name="T6" fmla="*/ 470 w 36"/>
                  <a:gd name="T7" fmla="*/ 1024 h 57"/>
                  <a:gd name="T8" fmla="*/ 533 w 36"/>
                  <a:gd name="T9" fmla="*/ 1059 h 57"/>
                  <a:gd name="T10" fmla="*/ 563 w 36"/>
                  <a:gd name="T11" fmla="*/ 1003 h 57"/>
                  <a:gd name="T12" fmla="*/ 550 w 36"/>
                  <a:gd name="T13" fmla="*/ 931 h 57"/>
                  <a:gd name="T14" fmla="*/ 63 w 36"/>
                  <a:gd name="T15" fmla="*/ 21 h 57"/>
                  <a:gd name="T16" fmla="*/ 0 w 36"/>
                  <a:gd name="T17" fmla="*/ 56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6" h="57">
                    <a:moveTo>
                      <a:pt x="0" y="3"/>
                    </a:moveTo>
                    <a:cubicBezTo>
                      <a:pt x="0" y="4"/>
                      <a:pt x="1" y="6"/>
                      <a:pt x="2" y="7"/>
                    </a:cubicBezTo>
                    <a:cubicBezTo>
                      <a:pt x="20" y="13"/>
                      <a:pt x="25" y="33"/>
                      <a:pt x="29" y="50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6"/>
                      <a:pt x="32" y="57"/>
                      <a:pt x="34" y="56"/>
                    </a:cubicBezTo>
                    <a:cubicBezTo>
                      <a:pt x="35" y="56"/>
                      <a:pt x="36" y="54"/>
                      <a:pt x="36" y="53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0" y="30"/>
                      <a:pt x="25" y="8"/>
                      <a:pt x="4" y="1"/>
                    </a:cubicBezTo>
                    <a:cubicBezTo>
                      <a:pt x="3" y="0"/>
                      <a:pt x="1" y="1"/>
                      <a:pt x="0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32" name="Freeform 1026"/>
              <p:cNvSpPr/>
              <p:nvPr/>
            </p:nvSpPr>
            <p:spPr bwMode="auto">
              <a:xfrm>
                <a:off x="965" y="2108"/>
                <a:ext cx="210" cy="98"/>
              </a:xfrm>
              <a:custGeom>
                <a:avLst/>
                <a:gdLst>
                  <a:gd name="T0" fmla="*/ 20 w 84"/>
                  <a:gd name="T1" fmla="*/ 21 h 37"/>
                  <a:gd name="T2" fmla="*/ 20 w 84"/>
                  <a:gd name="T3" fmla="*/ 90 h 37"/>
                  <a:gd name="T4" fmla="*/ 1283 w 84"/>
                  <a:gd name="T5" fmla="*/ 485 h 37"/>
                  <a:gd name="T6" fmla="*/ 1300 w 84"/>
                  <a:gd name="T7" fmla="*/ 408 h 37"/>
                  <a:gd name="T8" fmla="*/ 1238 w 84"/>
                  <a:gd name="T9" fmla="*/ 392 h 37"/>
                  <a:gd name="T10" fmla="*/ 95 w 84"/>
                  <a:gd name="T11" fmla="*/ 21 h 37"/>
                  <a:gd name="T12" fmla="*/ 20 w 84"/>
                  <a:gd name="T13" fmla="*/ 21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4" h="37">
                    <a:moveTo>
                      <a:pt x="1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19" y="28"/>
                      <a:pt x="55" y="37"/>
                      <a:pt x="82" y="26"/>
                    </a:cubicBezTo>
                    <a:cubicBezTo>
                      <a:pt x="83" y="26"/>
                      <a:pt x="84" y="24"/>
                      <a:pt x="83" y="22"/>
                    </a:cubicBezTo>
                    <a:cubicBezTo>
                      <a:pt x="83" y="21"/>
                      <a:pt x="81" y="20"/>
                      <a:pt x="79" y="21"/>
                    </a:cubicBezTo>
                    <a:cubicBezTo>
                      <a:pt x="55" y="30"/>
                      <a:pt x="22" y="22"/>
                      <a:pt x="6" y="1"/>
                    </a:cubicBezTo>
                    <a:cubicBezTo>
                      <a:pt x="5" y="0"/>
                      <a:pt x="3" y="0"/>
                      <a:pt x="1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33" name="Freeform 1027"/>
              <p:cNvSpPr/>
              <p:nvPr/>
            </p:nvSpPr>
            <p:spPr bwMode="auto">
              <a:xfrm>
                <a:off x="923" y="1921"/>
                <a:ext cx="115" cy="152"/>
              </a:xfrm>
              <a:custGeom>
                <a:avLst/>
                <a:gdLst>
                  <a:gd name="T0" fmla="*/ 20 w 46"/>
                  <a:gd name="T1" fmla="*/ 35 h 57"/>
                  <a:gd name="T2" fmla="*/ 20 w 46"/>
                  <a:gd name="T3" fmla="*/ 115 h 57"/>
                  <a:gd name="T4" fmla="*/ 50 w 46"/>
                  <a:gd name="T5" fmla="*/ 136 h 57"/>
                  <a:gd name="T6" fmla="*/ 313 w 46"/>
                  <a:gd name="T7" fmla="*/ 491 h 57"/>
                  <a:gd name="T8" fmla="*/ 645 w 46"/>
                  <a:gd name="T9" fmla="*/ 1059 h 57"/>
                  <a:gd name="T10" fmla="*/ 708 w 46"/>
                  <a:gd name="T11" fmla="*/ 1045 h 57"/>
                  <a:gd name="T12" fmla="*/ 708 w 46"/>
                  <a:gd name="T13" fmla="*/ 968 h 57"/>
                  <a:gd name="T14" fmla="*/ 408 w 46"/>
                  <a:gd name="T15" fmla="*/ 435 h 57"/>
                  <a:gd name="T16" fmla="*/ 113 w 46"/>
                  <a:gd name="T17" fmla="*/ 56 h 57"/>
                  <a:gd name="T18" fmla="*/ 83 w 46"/>
                  <a:gd name="T19" fmla="*/ 21 h 57"/>
                  <a:gd name="T20" fmla="*/ 20 w 46"/>
                  <a:gd name="T21" fmla="*/ 35 h 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6" h="57">
                    <a:moveTo>
                      <a:pt x="1" y="2"/>
                    </a:moveTo>
                    <a:cubicBezTo>
                      <a:pt x="0" y="3"/>
                      <a:pt x="0" y="5"/>
                      <a:pt x="1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11" y="14"/>
                      <a:pt x="15" y="16"/>
                      <a:pt x="20" y="26"/>
                    </a:cubicBezTo>
                    <a:cubicBezTo>
                      <a:pt x="26" y="36"/>
                      <a:pt x="33" y="47"/>
                      <a:pt x="41" y="56"/>
                    </a:cubicBezTo>
                    <a:cubicBezTo>
                      <a:pt x="42" y="57"/>
                      <a:pt x="44" y="57"/>
                      <a:pt x="45" y="55"/>
                    </a:cubicBezTo>
                    <a:cubicBezTo>
                      <a:pt x="46" y="54"/>
                      <a:pt x="46" y="52"/>
                      <a:pt x="45" y="51"/>
                    </a:cubicBezTo>
                    <a:cubicBezTo>
                      <a:pt x="37" y="44"/>
                      <a:pt x="31" y="33"/>
                      <a:pt x="26" y="23"/>
                    </a:cubicBezTo>
                    <a:cubicBezTo>
                      <a:pt x="20" y="12"/>
                      <a:pt x="15" y="9"/>
                      <a:pt x="7" y="3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34" name="Freeform 1028"/>
              <p:cNvSpPr/>
              <p:nvPr/>
            </p:nvSpPr>
            <p:spPr bwMode="auto">
              <a:xfrm>
                <a:off x="768" y="2076"/>
                <a:ext cx="195" cy="128"/>
              </a:xfrm>
              <a:custGeom>
                <a:avLst/>
                <a:gdLst>
                  <a:gd name="T0" fmla="*/ 50 w 78"/>
                  <a:gd name="T1" fmla="*/ 21 h 48"/>
                  <a:gd name="T2" fmla="*/ 0 w 78"/>
                  <a:gd name="T3" fmla="*/ 77 h 48"/>
                  <a:gd name="T4" fmla="*/ 50 w 78"/>
                  <a:gd name="T5" fmla="*/ 136 h 48"/>
                  <a:gd name="T6" fmla="*/ 583 w 78"/>
                  <a:gd name="T7" fmla="*/ 376 h 48"/>
                  <a:gd name="T8" fmla="*/ 1175 w 78"/>
                  <a:gd name="T9" fmla="*/ 888 h 48"/>
                  <a:gd name="T10" fmla="*/ 1220 w 78"/>
                  <a:gd name="T11" fmla="*/ 832 h 48"/>
                  <a:gd name="T12" fmla="*/ 1158 w 78"/>
                  <a:gd name="T13" fmla="*/ 776 h 48"/>
                  <a:gd name="T14" fmla="*/ 658 w 78"/>
                  <a:gd name="T15" fmla="*/ 320 h 48"/>
                  <a:gd name="T16" fmla="*/ 50 w 78"/>
                  <a:gd name="T17" fmla="*/ 21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8" h="48">
                    <a:moveTo>
                      <a:pt x="3" y="1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0" y="6"/>
                      <a:pt x="1" y="7"/>
                      <a:pt x="3" y="7"/>
                    </a:cubicBezTo>
                    <a:cubicBezTo>
                      <a:pt x="19" y="7"/>
                      <a:pt x="28" y="7"/>
                      <a:pt x="37" y="20"/>
                    </a:cubicBezTo>
                    <a:cubicBezTo>
                      <a:pt x="49" y="38"/>
                      <a:pt x="62" y="48"/>
                      <a:pt x="75" y="47"/>
                    </a:cubicBezTo>
                    <a:cubicBezTo>
                      <a:pt x="76" y="47"/>
                      <a:pt x="78" y="46"/>
                      <a:pt x="78" y="44"/>
                    </a:cubicBezTo>
                    <a:cubicBezTo>
                      <a:pt x="78" y="42"/>
                      <a:pt x="76" y="41"/>
                      <a:pt x="74" y="41"/>
                    </a:cubicBezTo>
                    <a:cubicBezTo>
                      <a:pt x="61" y="42"/>
                      <a:pt x="49" y="28"/>
                      <a:pt x="42" y="17"/>
                    </a:cubicBezTo>
                    <a:cubicBezTo>
                      <a:pt x="31" y="0"/>
                      <a:pt x="18" y="1"/>
                      <a:pt x="3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35" name="Freeform 1029"/>
              <p:cNvSpPr/>
              <p:nvPr/>
            </p:nvSpPr>
            <p:spPr bwMode="auto">
              <a:xfrm>
                <a:off x="688" y="2260"/>
                <a:ext cx="235" cy="66"/>
              </a:xfrm>
              <a:custGeom>
                <a:avLst/>
                <a:gdLst>
                  <a:gd name="T0" fmla="*/ 1395 w 94"/>
                  <a:gd name="T1" fmla="*/ 21 h 25"/>
                  <a:gd name="T2" fmla="*/ 800 w 94"/>
                  <a:gd name="T3" fmla="*/ 127 h 25"/>
                  <a:gd name="T4" fmla="*/ 20 w 94"/>
                  <a:gd name="T5" fmla="*/ 370 h 25"/>
                  <a:gd name="T6" fmla="*/ 33 w 94"/>
                  <a:gd name="T7" fmla="*/ 438 h 25"/>
                  <a:gd name="T8" fmla="*/ 95 w 94"/>
                  <a:gd name="T9" fmla="*/ 438 h 25"/>
                  <a:gd name="T10" fmla="*/ 783 w 94"/>
                  <a:gd name="T11" fmla="*/ 238 h 25"/>
                  <a:gd name="T12" fmla="*/ 1438 w 94"/>
                  <a:gd name="T13" fmla="*/ 111 h 25"/>
                  <a:gd name="T14" fmla="*/ 1458 w 94"/>
                  <a:gd name="T15" fmla="*/ 34 h 25"/>
                  <a:gd name="T16" fmla="*/ 1395 w 94"/>
                  <a:gd name="T17" fmla="*/ 21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4" h="25">
                    <a:moveTo>
                      <a:pt x="89" y="1"/>
                    </a:moveTo>
                    <a:cubicBezTo>
                      <a:pt x="77" y="9"/>
                      <a:pt x="64" y="8"/>
                      <a:pt x="51" y="7"/>
                    </a:cubicBezTo>
                    <a:cubicBezTo>
                      <a:pt x="34" y="5"/>
                      <a:pt x="16" y="4"/>
                      <a:pt x="1" y="20"/>
                    </a:cubicBezTo>
                    <a:cubicBezTo>
                      <a:pt x="0" y="21"/>
                      <a:pt x="0" y="23"/>
                      <a:pt x="2" y="24"/>
                    </a:cubicBezTo>
                    <a:cubicBezTo>
                      <a:pt x="3" y="25"/>
                      <a:pt x="5" y="25"/>
                      <a:pt x="6" y="24"/>
                    </a:cubicBezTo>
                    <a:cubicBezTo>
                      <a:pt x="18" y="10"/>
                      <a:pt x="34" y="11"/>
                      <a:pt x="50" y="13"/>
                    </a:cubicBezTo>
                    <a:cubicBezTo>
                      <a:pt x="64" y="14"/>
                      <a:pt x="79" y="15"/>
                      <a:pt x="92" y="6"/>
                    </a:cubicBezTo>
                    <a:cubicBezTo>
                      <a:pt x="93" y="5"/>
                      <a:pt x="94" y="3"/>
                      <a:pt x="93" y="2"/>
                    </a:cubicBezTo>
                    <a:cubicBezTo>
                      <a:pt x="92" y="1"/>
                      <a:pt x="90" y="0"/>
                      <a:pt x="89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36" name="Freeform 1030"/>
              <p:cNvSpPr/>
              <p:nvPr/>
            </p:nvSpPr>
            <p:spPr bwMode="auto">
              <a:xfrm>
                <a:off x="823" y="2302"/>
                <a:ext cx="125" cy="123"/>
              </a:xfrm>
              <a:custGeom>
                <a:avLst/>
                <a:gdLst>
                  <a:gd name="T0" fmla="*/ 708 w 50"/>
                  <a:gd name="T1" fmla="*/ 35 h 46"/>
                  <a:gd name="T2" fmla="*/ 408 w 50"/>
                  <a:gd name="T3" fmla="*/ 321 h 46"/>
                  <a:gd name="T4" fmla="*/ 0 w 50"/>
                  <a:gd name="T5" fmla="*/ 800 h 46"/>
                  <a:gd name="T6" fmla="*/ 33 w 50"/>
                  <a:gd name="T7" fmla="*/ 880 h 46"/>
                  <a:gd name="T8" fmla="*/ 95 w 50"/>
                  <a:gd name="T9" fmla="*/ 845 h 46"/>
                  <a:gd name="T10" fmla="*/ 458 w 50"/>
                  <a:gd name="T11" fmla="*/ 422 h 46"/>
                  <a:gd name="T12" fmla="*/ 770 w 50"/>
                  <a:gd name="T13" fmla="*/ 115 h 46"/>
                  <a:gd name="T14" fmla="*/ 770 w 50"/>
                  <a:gd name="T15" fmla="*/ 21 h 46"/>
                  <a:gd name="T16" fmla="*/ 708 w 50"/>
                  <a:gd name="T17" fmla="*/ 35 h 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0" h="46">
                    <a:moveTo>
                      <a:pt x="45" y="2"/>
                    </a:moveTo>
                    <a:cubicBezTo>
                      <a:pt x="40" y="8"/>
                      <a:pt x="33" y="12"/>
                      <a:pt x="26" y="17"/>
                    </a:cubicBezTo>
                    <a:cubicBezTo>
                      <a:pt x="15" y="23"/>
                      <a:pt x="3" y="30"/>
                      <a:pt x="0" y="42"/>
                    </a:cubicBezTo>
                    <a:cubicBezTo>
                      <a:pt x="0" y="44"/>
                      <a:pt x="1" y="45"/>
                      <a:pt x="2" y="46"/>
                    </a:cubicBezTo>
                    <a:cubicBezTo>
                      <a:pt x="4" y="46"/>
                      <a:pt x="5" y="45"/>
                      <a:pt x="6" y="44"/>
                    </a:cubicBezTo>
                    <a:cubicBezTo>
                      <a:pt x="9" y="34"/>
                      <a:pt x="18" y="28"/>
                      <a:pt x="29" y="22"/>
                    </a:cubicBezTo>
                    <a:cubicBezTo>
                      <a:pt x="36" y="17"/>
                      <a:pt x="44" y="12"/>
                      <a:pt x="49" y="6"/>
                    </a:cubicBezTo>
                    <a:cubicBezTo>
                      <a:pt x="50" y="4"/>
                      <a:pt x="50" y="3"/>
                      <a:pt x="49" y="1"/>
                    </a:cubicBezTo>
                    <a:cubicBezTo>
                      <a:pt x="47" y="0"/>
                      <a:pt x="46" y="1"/>
                      <a:pt x="45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37" name="Freeform 1031"/>
              <p:cNvSpPr/>
              <p:nvPr/>
            </p:nvSpPr>
            <p:spPr bwMode="auto">
              <a:xfrm>
                <a:off x="868" y="2441"/>
                <a:ext cx="82" cy="173"/>
              </a:xfrm>
              <a:custGeom>
                <a:avLst/>
                <a:gdLst>
                  <a:gd name="T0" fmla="*/ 412 w 33"/>
                  <a:gd name="T1" fmla="*/ 56 h 65"/>
                  <a:gd name="T2" fmla="*/ 246 w 33"/>
                  <a:gd name="T3" fmla="*/ 418 h 65"/>
                  <a:gd name="T4" fmla="*/ 154 w 33"/>
                  <a:gd name="T5" fmla="*/ 546 h 65"/>
                  <a:gd name="T6" fmla="*/ 0 w 33"/>
                  <a:gd name="T7" fmla="*/ 1147 h 65"/>
                  <a:gd name="T8" fmla="*/ 42 w 33"/>
                  <a:gd name="T9" fmla="*/ 1224 h 65"/>
                  <a:gd name="T10" fmla="*/ 92 w 33"/>
                  <a:gd name="T11" fmla="*/ 1168 h 65"/>
                  <a:gd name="T12" fmla="*/ 229 w 33"/>
                  <a:gd name="T13" fmla="*/ 623 h 65"/>
                  <a:gd name="T14" fmla="*/ 321 w 33"/>
                  <a:gd name="T15" fmla="*/ 490 h 65"/>
                  <a:gd name="T16" fmla="*/ 507 w 33"/>
                  <a:gd name="T17" fmla="*/ 77 h 65"/>
                  <a:gd name="T18" fmla="*/ 475 w 33"/>
                  <a:gd name="T19" fmla="*/ 0 h 65"/>
                  <a:gd name="T20" fmla="*/ 412 w 33"/>
                  <a:gd name="T21" fmla="*/ 56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3" h="65">
                    <a:moveTo>
                      <a:pt x="27" y="3"/>
                    </a:moveTo>
                    <a:cubicBezTo>
                      <a:pt x="25" y="10"/>
                      <a:pt x="21" y="16"/>
                      <a:pt x="16" y="22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4" y="39"/>
                      <a:pt x="1" y="48"/>
                      <a:pt x="0" y="61"/>
                    </a:cubicBezTo>
                    <a:cubicBezTo>
                      <a:pt x="0" y="63"/>
                      <a:pt x="1" y="65"/>
                      <a:pt x="3" y="65"/>
                    </a:cubicBezTo>
                    <a:cubicBezTo>
                      <a:pt x="5" y="65"/>
                      <a:pt x="6" y="63"/>
                      <a:pt x="6" y="62"/>
                    </a:cubicBezTo>
                    <a:cubicBezTo>
                      <a:pt x="7" y="50"/>
                      <a:pt x="9" y="41"/>
                      <a:pt x="15" y="33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6" y="19"/>
                      <a:pt x="31" y="13"/>
                      <a:pt x="33" y="4"/>
                    </a:cubicBezTo>
                    <a:cubicBezTo>
                      <a:pt x="33" y="2"/>
                      <a:pt x="32" y="1"/>
                      <a:pt x="31" y="0"/>
                    </a:cubicBezTo>
                    <a:cubicBezTo>
                      <a:pt x="29" y="0"/>
                      <a:pt x="27" y="1"/>
                      <a:pt x="27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38" name="Freeform 1032"/>
              <p:cNvSpPr/>
              <p:nvPr/>
            </p:nvSpPr>
            <p:spPr bwMode="auto">
              <a:xfrm>
                <a:off x="948" y="2340"/>
                <a:ext cx="102" cy="229"/>
              </a:xfrm>
              <a:custGeom>
                <a:avLst/>
                <a:gdLst>
                  <a:gd name="T0" fmla="*/ 537 w 41"/>
                  <a:gd name="T1" fmla="*/ 35 h 86"/>
                  <a:gd name="T2" fmla="*/ 465 w 41"/>
                  <a:gd name="T3" fmla="*/ 474 h 86"/>
                  <a:gd name="T4" fmla="*/ 403 w 41"/>
                  <a:gd name="T5" fmla="*/ 852 h 86"/>
                  <a:gd name="T6" fmla="*/ 249 w 41"/>
                  <a:gd name="T7" fmla="*/ 1057 h 86"/>
                  <a:gd name="T8" fmla="*/ 30 w 41"/>
                  <a:gd name="T9" fmla="*/ 1566 h 86"/>
                  <a:gd name="T10" fmla="*/ 75 w 41"/>
                  <a:gd name="T11" fmla="*/ 1603 h 86"/>
                  <a:gd name="T12" fmla="*/ 104 w 41"/>
                  <a:gd name="T13" fmla="*/ 1544 h 86"/>
                  <a:gd name="T14" fmla="*/ 321 w 41"/>
                  <a:gd name="T15" fmla="*/ 1134 h 86"/>
                  <a:gd name="T16" fmla="*/ 478 w 41"/>
                  <a:gd name="T17" fmla="*/ 908 h 86"/>
                  <a:gd name="T18" fmla="*/ 557 w 41"/>
                  <a:gd name="T19" fmla="*/ 474 h 86"/>
                  <a:gd name="T20" fmla="*/ 619 w 41"/>
                  <a:gd name="T21" fmla="*/ 93 h 86"/>
                  <a:gd name="T22" fmla="*/ 600 w 41"/>
                  <a:gd name="T23" fmla="*/ 21 h 86"/>
                  <a:gd name="T24" fmla="*/ 537 w 41"/>
                  <a:gd name="T25" fmla="*/ 35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" h="86">
                    <a:moveTo>
                      <a:pt x="35" y="2"/>
                    </a:moveTo>
                    <a:cubicBezTo>
                      <a:pt x="31" y="9"/>
                      <a:pt x="31" y="17"/>
                      <a:pt x="30" y="25"/>
                    </a:cubicBezTo>
                    <a:cubicBezTo>
                      <a:pt x="30" y="32"/>
                      <a:pt x="30" y="39"/>
                      <a:pt x="26" y="45"/>
                    </a:cubicBezTo>
                    <a:cubicBezTo>
                      <a:pt x="24" y="49"/>
                      <a:pt x="20" y="52"/>
                      <a:pt x="16" y="56"/>
                    </a:cubicBezTo>
                    <a:cubicBezTo>
                      <a:pt x="8" y="64"/>
                      <a:pt x="0" y="72"/>
                      <a:pt x="2" y="83"/>
                    </a:cubicBezTo>
                    <a:cubicBezTo>
                      <a:pt x="2" y="85"/>
                      <a:pt x="3" y="86"/>
                      <a:pt x="5" y="85"/>
                    </a:cubicBezTo>
                    <a:cubicBezTo>
                      <a:pt x="7" y="85"/>
                      <a:pt x="8" y="83"/>
                      <a:pt x="7" y="82"/>
                    </a:cubicBezTo>
                    <a:cubicBezTo>
                      <a:pt x="6" y="74"/>
                      <a:pt x="13" y="67"/>
                      <a:pt x="21" y="60"/>
                    </a:cubicBezTo>
                    <a:cubicBezTo>
                      <a:pt x="25" y="56"/>
                      <a:pt x="29" y="52"/>
                      <a:pt x="31" y="48"/>
                    </a:cubicBezTo>
                    <a:cubicBezTo>
                      <a:pt x="35" y="41"/>
                      <a:pt x="36" y="33"/>
                      <a:pt x="36" y="25"/>
                    </a:cubicBezTo>
                    <a:cubicBezTo>
                      <a:pt x="37" y="18"/>
                      <a:pt x="37" y="11"/>
                      <a:pt x="40" y="5"/>
                    </a:cubicBezTo>
                    <a:cubicBezTo>
                      <a:pt x="41" y="3"/>
                      <a:pt x="41" y="2"/>
                      <a:pt x="39" y="1"/>
                    </a:cubicBezTo>
                    <a:cubicBezTo>
                      <a:pt x="38" y="0"/>
                      <a:pt x="36" y="0"/>
                      <a:pt x="35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39" name="Freeform 1033"/>
              <p:cNvSpPr/>
              <p:nvPr/>
            </p:nvSpPr>
            <p:spPr bwMode="auto">
              <a:xfrm>
                <a:off x="1075" y="2420"/>
                <a:ext cx="55" cy="162"/>
              </a:xfrm>
              <a:custGeom>
                <a:avLst/>
                <a:gdLst>
                  <a:gd name="T0" fmla="*/ 238 w 22"/>
                  <a:gd name="T1" fmla="*/ 35 h 61"/>
                  <a:gd name="T2" fmla="*/ 158 w 22"/>
                  <a:gd name="T3" fmla="*/ 204 h 61"/>
                  <a:gd name="T4" fmla="*/ 63 w 22"/>
                  <a:gd name="T5" fmla="*/ 465 h 61"/>
                  <a:gd name="T6" fmla="*/ 83 w 22"/>
                  <a:gd name="T7" fmla="*/ 635 h 61"/>
                  <a:gd name="T8" fmla="*/ 113 w 22"/>
                  <a:gd name="T9" fmla="*/ 733 h 61"/>
                  <a:gd name="T10" fmla="*/ 50 w 22"/>
                  <a:gd name="T11" fmla="*/ 937 h 61"/>
                  <a:gd name="T12" fmla="*/ 0 w 22"/>
                  <a:gd name="T13" fmla="*/ 1052 h 61"/>
                  <a:gd name="T14" fmla="*/ 33 w 22"/>
                  <a:gd name="T15" fmla="*/ 1121 h 61"/>
                  <a:gd name="T16" fmla="*/ 95 w 22"/>
                  <a:gd name="T17" fmla="*/ 1086 h 61"/>
                  <a:gd name="T18" fmla="*/ 125 w 22"/>
                  <a:gd name="T19" fmla="*/ 993 h 61"/>
                  <a:gd name="T20" fmla="*/ 208 w 22"/>
                  <a:gd name="T21" fmla="*/ 733 h 61"/>
                  <a:gd name="T22" fmla="*/ 175 w 22"/>
                  <a:gd name="T23" fmla="*/ 600 h 61"/>
                  <a:gd name="T24" fmla="*/ 158 w 22"/>
                  <a:gd name="T25" fmla="*/ 486 h 61"/>
                  <a:gd name="T26" fmla="*/ 238 w 22"/>
                  <a:gd name="T27" fmla="*/ 282 h 61"/>
                  <a:gd name="T28" fmla="*/ 333 w 22"/>
                  <a:gd name="T29" fmla="*/ 56 h 61"/>
                  <a:gd name="T30" fmla="*/ 300 w 22"/>
                  <a:gd name="T31" fmla="*/ 0 h 61"/>
                  <a:gd name="T32" fmla="*/ 238 w 22"/>
                  <a:gd name="T33" fmla="*/ 35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61">
                    <a:moveTo>
                      <a:pt x="15" y="2"/>
                    </a:moveTo>
                    <a:cubicBezTo>
                      <a:pt x="15" y="6"/>
                      <a:pt x="13" y="8"/>
                      <a:pt x="10" y="11"/>
                    </a:cubicBezTo>
                    <a:cubicBezTo>
                      <a:pt x="8" y="15"/>
                      <a:pt x="4" y="19"/>
                      <a:pt x="4" y="25"/>
                    </a:cubicBezTo>
                    <a:cubicBezTo>
                      <a:pt x="4" y="28"/>
                      <a:pt x="5" y="31"/>
                      <a:pt x="5" y="34"/>
                    </a:cubicBezTo>
                    <a:cubicBezTo>
                      <a:pt x="6" y="35"/>
                      <a:pt x="7" y="37"/>
                      <a:pt x="7" y="39"/>
                    </a:cubicBezTo>
                    <a:cubicBezTo>
                      <a:pt x="7" y="43"/>
                      <a:pt x="5" y="46"/>
                      <a:pt x="3" y="50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8"/>
                      <a:pt x="0" y="59"/>
                      <a:pt x="2" y="60"/>
                    </a:cubicBezTo>
                    <a:cubicBezTo>
                      <a:pt x="3" y="61"/>
                      <a:pt x="5" y="60"/>
                      <a:pt x="6" y="58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10" y="49"/>
                      <a:pt x="13" y="44"/>
                      <a:pt x="13" y="39"/>
                    </a:cubicBezTo>
                    <a:cubicBezTo>
                      <a:pt x="13" y="36"/>
                      <a:pt x="12" y="34"/>
                      <a:pt x="11" y="32"/>
                    </a:cubicBezTo>
                    <a:cubicBezTo>
                      <a:pt x="10" y="30"/>
                      <a:pt x="10" y="28"/>
                      <a:pt x="10" y="26"/>
                    </a:cubicBezTo>
                    <a:cubicBezTo>
                      <a:pt x="10" y="22"/>
                      <a:pt x="13" y="18"/>
                      <a:pt x="15" y="15"/>
                    </a:cubicBezTo>
                    <a:cubicBezTo>
                      <a:pt x="18" y="12"/>
                      <a:pt x="20" y="8"/>
                      <a:pt x="21" y="3"/>
                    </a:cubicBezTo>
                    <a:cubicBezTo>
                      <a:pt x="22" y="2"/>
                      <a:pt x="21" y="0"/>
                      <a:pt x="19" y="0"/>
                    </a:cubicBezTo>
                    <a:cubicBezTo>
                      <a:pt x="17" y="0"/>
                      <a:pt x="16" y="1"/>
                      <a:pt x="15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40" name="Freeform 1034"/>
              <p:cNvSpPr/>
              <p:nvPr/>
            </p:nvSpPr>
            <p:spPr bwMode="auto">
              <a:xfrm>
                <a:off x="1185" y="2270"/>
                <a:ext cx="53" cy="243"/>
              </a:xfrm>
              <a:custGeom>
                <a:avLst/>
                <a:gdLst>
                  <a:gd name="T0" fmla="*/ 192 w 21"/>
                  <a:gd name="T1" fmla="*/ 21 h 91"/>
                  <a:gd name="T2" fmla="*/ 159 w 21"/>
                  <a:gd name="T3" fmla="*/ 422 h 91"/>
                  <a:gd name="T4" fmla="*/ 209 w 21"/>
                  <a:gd name="T5" fmla="*/ 550 h 91"/>
                  <a:gd name="T6" fmla="*/ 146 w 21"/>
                  <a:gd name="T7" fmla="*/ 897 h 91"/>
                  <a:gd name="T8" fmla="*/ 114 w 21"/>
                  <a:gd name="T9" fmla="*/ 956 h 91"/>
                  <a:gd name="T10" fmla="*/ 63 w 21"/>
                  <a:gd name="T11" fmla="*/ 1677 h 91"/>
                  <a:gd name="T12" fmla="*/ 114 w 21"/>
                  <a:gd name="T13" fmla="*/ 1712 h 91"/>
                  <a:gd name="T14" fmla="*/ 159 w 21"/>
                  <a:gd name="T15" fmla="*/ 1656 h 91"/>
                  <a:gd name="T16" fmla="*/ 192 w 21"/>
                  <a:gd name="T17" fmla="*/ 991 h 91"/>
                  <a:gd name="T18" fmla="*/ 222 w 21"/>
                  <a:gd name="T19" fmla="*/ 935 h 91"/>
                  <a:gd name="T20" fmla="*/ 288 w 21"/>
                  <a:gd name="T21" fmla="*/ 513 h 91"/>
                  <a:gd name="T22" fmla="*/ 242 w 21"/>
                  <a:gd name="T23" fmla="*/ 363 h 91"/>
                  <a:gd name="T24" fmla="*/ 242 w 21"/>
                  <a:gd name="T25" fmla="*/ 115 h 91"/>
                  <a:gd name="T26" fmla="*/ 255 w 21"/>
                  <a:gd name="T27" fmla="*/ 21 h 91"/>
                  <a:gd name="T28" fmla="*/ 192 w 21"/>
                  <a:gd name="T29" fmla="*/ 21 h 9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1" h="91">
                    <a:moveTo>
                      <a:pt x="12" y="1"/>
                    </a:moveTo>
                    <a:cubicBezTo>
                      <a:pt x="3" y="9"/>
                      <a:pt x="7" y="16"/>
                      <a:pt x="10" y="22"/>
                    </a:cubicBezTo>
                    <a:cubicBezTo>
                      <a:pt x="11" y="24"/>
                      <a:pt x="12" y="26"/>
                      <a:pt x="13" y="29"/>
                    </a:cubicBezTo>
                    <a:cubicBezTo>
                      <a:pt x="14" y="36"/>
                      <a:pt x="12" y="40"/>
                      <a:pt x="9" y="47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0" y="64"/>
                      <a:pt x="2" y="75"/>
                      <a:pt x="4" y="88"/>
                    </a:cubicBezTo>
                    <a:cubicBezTo>
                      <a:pt x="4" y="90"/>
                      <a:pt x="6" y="91"/>
                      <a:pt x="7" y="90"/>
                    </a:cubicBezTo>
                    <a:cubicBezTo>
                      <a:pt x="9" y="90"/>
                      <a:pt x="10" y="89"/>
                      <a:pt x="10" y="87"/>
                    </a:cubicBezTo>
                    <a:cubicBezTo>
                      <a:pt x="8" y="74"/>
                      <a:pt x="6" y="65"/>
                      <a:pt x="12" y="52"/>
                    </a:cubicBezTo>
                    <a:cubicBezTo>
                      <a:pt x="14" y="49"/>
                      <a:pt x="14" y="49"/>
                      <a:pt x="14" y="49"/>
                    </a:cubicBezTo>
                    <a:cubicBezTo>
                      <a:pt x="17" y="42"/>
                      <a:pt x="21" y="36"/>
                      <a:pt x="18" y="27"/>
                    </a:cubicBezTo>
                    <a:cubicBezTo>
                      <a:pt x="18" y="24"/>
                      <a:pt x="16" y="21"/>
                      <a:pt x="15" y="19"/>
                    </a:cubicBezTo>
                    <a:cubicBezTo>
                      <a:pt x="12" y="13"/>
                      <a:pt x="11" y="10"/>
                      <a:pt x="15" y="6"/>
                    </a:cubicBezTo>
                    <a:cubicBezTo>
                      <a:pt x="17" y="5"/>
                      <a:pt x="17" y="3"/>
                      <a:pt x="16" y="1"/>
                    </a:cubicBezTo>
                    <a:cubicBezTo>
                      <a:pt x="15" y="0"/>
                      <a:pt x="13" y="0"/>
                      <a:pt x="12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41" name="Freeform 1035"/>
              <p:cNvSpPr/>
              <p:nvPr/>
            </p:nvSpPr>
            <p:spPr bwMode="auto">
              <a:xfrm>
                <a:off x="1248" y="2433"/>
                <a:ext cx="47" cy="176"/>
              </a:xfrm>
              <a:custGeom>
                <a:avLst/>
                <a:gdLst>
                  <a:gd name="T0" fmla="*/ 195 w 19"/>
                  <a:gd name="T1" fmla="*/ 56 h 66"/>
                  <a:gd name="T2" fmla="*/ 121 w 19"/>
                  <a:gd name="T3" fmla="*/ 341 h 66"/>
                  <a:gd name="T4" fmla="*/ 42 w 19"/>
                  <a:gd name="T5" fmla="*/ 568 h 66"/>
                  <a:gd name="T6" fmla="*/ 92 w 19"/>
                  <a:gd name="T7" fmla="*/ 968 h 66"/>
                  <a:gd name="T8" fmla="*/ 121 w 19"/>
                  <a:gd name="T9" fmla="*/ 1173 h 66"/>
                  <a:gd name="T10" fmla="*/ 166 w 19"/>
                  <a:gd name="T11" fmla="*/ 1251 h 66"/>
                  <a:gd name="T12" fmla="*/ 215 w 19"/>
                  <a:gd name="T13" fmla="*/ 1195 h 66"/>
                  <a:gd name="T14" fmla="*/ 166 w 19"/>
                  <a:gd name="T15" fmla="*/ 931 h 66"/>
                  <a:gd name="T16" fmla="*/ 134 w 19"/>
                  <a:gd name="T17" fmla="*/ 605 h 66"/>
                  <a:gd name="T18" fmla="*/ 195 w 19"/>
                  <a:gd name="T19" fmla="*/ 397 h 66"/>
                  <a:gd name="T20" fmla="*/ 287 w 19"/>
                  <a:gd name="T21" fmla="*/ 77 h 66"/>
                  <a:gd name="T22" fmla="*/ 245 w 19"/>
                  <a:gd name="T23" fmla="*/ 21 h 66"/>
                  <a:gd name="T24" fmla="*/ 195 w 19"/>
                  <a:gd name="T25" fmla="*/ 56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" h="66">
                    <a:moveTo>
                      <a:pt x="13" y="3"/>
                    </a:moveTo>
                    <a:cubicBezTo>
                      <a:pt x="13" y="10"/>
                      <a:pt x="11" y="14"/>
                      <a:pt x="8" y="18"/>
                    </a:cubicBezTo>
                    <a:cubicBezTo>
                      <a:pt x="6" y="22"/>
                      <a:pt x="4" y="25"/>
                      <a:pt x="3" y="30"/>
                    </a:cubicBezTo>
                    <a:cubicBezTo>
                      <a:pt x="0" y="39"/>
                      <a:pt x="3" y="45"/>
                      <a:pt x="6" y="51"/>
                    </a:cubicBezTo>
                    <a:cubicBezTo>
                      <a:pt x="7" y="55"/>
                      <a:pt x="9" y="59"/>
                      <a:pt x="8" y="62"/>
                    </a:cubicBezTo>
                    <a:cubicBezTo>
                      <a:pt x="8" y="64"/>
                      <a:pt x="9" y="66"/>
                      <a:pt x="11" y="66"/>
                    </a:cubicBezTo>
                    <a:cubicBezTo>
                      <a:pt x="13" y="66"/>
                      <a:pt x="14" y="65"/>
                      <a:pt x="14" y="63"/>
                    </a:cubicBezTo>
                    <a:cubicBezTo>
                      <a:pt x="15" y="58"/>
                      <a:pt x="13" y="53"/>
                      <a:pt x="11" y="49"/>
                    </a:cubicBezTo>
                    <a:cubicBezTo>
                      <a:pt x="9" y="43"/>
                      <a:pt x="7" y="38"/>
                      <a:pt x="9" y="32"/>
                    </a:cubicBezTo>
                    <a:cubicBezTo>
                      <a:pt x="10" y="28"/>
                      <a:pt x="12" y="24"/>
                      <a:pt x="13" y="21"/>
                    </a:cubicBezTo>
                    <a:cubicBezTo>
                      <a:pt x="16" y="16"/>
                      <a:pt x="19" y="11"/>
                      <a:pt x="19" y="4"/>
                    </a:cubicBezTo>
                    <a:cubicBezTo>
                      <a:pt x="19" y="2"/>
                      <a:pt x="18" y="1"/>
                      <a:pt x="16" y="1"/>
                    </a:cubicBezTo>
                    <a:cubicBezTo>
                      <a:pt x="15" y="0"/>
                      <a:pt x="13" y="2"/>
                      <a:pt x="13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42" name="Freeform 1036"/>
              <p:cNvSpPr/>
              <p:nvPr/>
            </p:nvSpPr>
            <p:spPr bwMode="auto">
              <a:xfrm>
                <a:off x="1385" y="2377"/>
                <a:ext cx="85" cy="248"/>
              </a:xfrm>
              <a:custGeom>
                <a:avLst/>
                <a:gdLst>
                  <a:gd name="T0" fmla="*/ 408 w 34"/>
                  <a:gd name="T1" fmla="*/ 21 h 93"/>
                  <a:gd name="T2" fmla="*/ 375 w 34"/>
                  <a:gd name="T3" fmla="*/ 77 h 93"/>
                  <a:gd name="T4" fmla="*/ 283 w 34"/>
                  <a:gd name="T5" fmla="*/ 947 h 93"/>
                  <a:gd name="T6" fmla="*/ 220 w 34"/>
                  <a:gd name="T7" fmla="*/ 1080 h 93"/>
                  <a:gd name="T8" fmla="*/ 63 w 34"/>
                  <a:gd name="T9" fmla="*/ 1707 h 93"/>
                  <a:gd name="T10" fmla="*/ 125 w 34"/>
                  <a:gd name="T11" fmla="*/ 1741 h 93"/>
                  <a:gd name="T12" fmla="*/ 158 w 34"/>
                  <a:gd name="T13" fmla="*/ 1672 h 93"/>
                  <a:gd name="T14" fmla="*/ 300 w 34"/>
                  <a:gd name="T15" fmla="*/ 1139 h 93"/>
                  <a:gd name="T16" fmla="*/ 375 w 34"/>
                  <a:gd name="T17" fmla="*/ 1003 h 93"/>
                  <a:gd name="T18" fmla="*/ 470 w 34"/>
                  <a:gd name="T19" fmla="*/ 56 h 93"/>
                  <a:gd name="T20" fmla="*/ 408 w 34"/>
                  <a:gd name="T21" fmla="*/ 21 h 9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4" h="93">
                    <a:moveTo>
                      <a:pt x="26" y="1"/>
                    </a:moveTo>
                    <a:cubicBezTo>
                      <a:pt x="25" y="1"/>
                      <a:pt x="24" y="3"/>
                      <a:pt x="24" y="4"/>
                    </a:cubicBezTo>
                    <a:cubicBezTo>
                      <a:pt x="28" y="20"/>
                      <a:pt x="26" y="37"/>
                      <a:pt x="18" y="50"/>
                    </a:cubicBezTo>
                    <a:cubicBezTo>
                      <a:pt x="14" y="57"/>
                      <a:pt x="14" y="57"/>
                      <a:pt x="14" y="57"/>
                    </a:cubicBezTo>
                    <a:cubicBezTo>
                      <a:pt x="7" y="66"/>
                      <a:pt x="0" y="77"/>
                      <a:pt x="4" y="90"/>
                    </a:cubicBezTo>
                    <a:cubicBezTo>
                      <a:pt x="5" y="92"/>
                      <a:pt x="6" y="93"/>
                      <a:pt x="8" y="92"/>
                    </a:cubicBezTo>
                    <a:cubicBezTo>
                      <a:pt x="10" y="92"/>
                      <a:pt x="10" y="90"/>
                      <a:pt x="10" y="88"/>
                    </a:cubicBezTo>
                    <a:cubicBezTo>
                      <a:pt x="6" y="78"/>
                      <a:pt x="13" y="69"/>
                      <a:pt x="19" y="60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32" y="39"/>
                      <a:pt x="34" y="20"/>
                      <a:pt x="30" y="3"/>
                    </a:cubicBezTo>
                    <a:cubicBezTo>
                      <a:pt x="30" y="1"/>
                      <a:pt x="28" y="0"/>
                      <a:pt x="26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43" name="Freeform 1037"/>
              <p:cNvSpPr/>
              <p:nvPr/>
            </p:nvSpPr>
            <p:spPr bwMode="auto">
              <a:xfrm>
                <a:off x="1230" y="1961"/>
                <a:ext cx="70" cy="237"/>
              </a:xfrm>
              <a:custGeom>
                <a:avLst/>
                <a:gdLst>
                  <a:gd name="T0" fmla="*/ 20 w 28"/>
                  <a:gd name="T1" fmla="*/ 21 h 89"/>
                  <a:gd name="T2" fmla="*/ 20 w 28"/>
                  <a:gd name="T3" fmla="*/ 93 h 89"/>
                  <a:gd name="T4" fmla="*/ 175 w 28"/>
                  <a:gd name="T5" fmla="*/ 703 h 89"/>
                  <a:gd name="T6" fmla="*/ 158 w 28"/>
                  <a:gd name="T7" fmla="*/ 794 h 89"/>
                  <a:gd name="T8" fmla="*/ 363 w 28"/>
                  <a:gd name="T9" fmla="*/ 1659 h 89"/>
                  <a:gd name="T10" fmla="*/ 425 w 28"/>
                  <a:gd name="T11" fmla="*/ 1659 h 89"/>
                  <a:gd name="T12" fmla="*/ 425 w 28"/>
                  <a:gd name="T13" fmla="*/ 1587 h 89"/>
                  <a:gd name="T14" fmla="*/ 250 w 28"/>
                  <a:gd name="T15" fmla="*/ 794 h 89"/>
                  <a:gd name="T16" fmla="*/ 270 w 28"/>
                  <a:gd name="T17" fmla="*/ 716 h 89"/>
                  <a:gd name="T18" fmla="*/ 95 w 28"/>
                  <a:gd name="T19" fmla="*/ 21 h 89"/>
                  <a:gd name="T20" fmla="*/ 20 w 28"/>
                  <a:gd name="T21" fmla="*/ 21 h 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8" h="89">
                    <a:moveTo>
                      <a:pt x="1" y="1"/>
                    </a:moveTo>
                    <a:cubicBezTo>
                      <a:pt x="0" y="2"/>
                      <a:pt x="0" y="3"/>
                      <a:pt x="1" y="5"/>
                    </a:cubicBezTo>
                    <a:cubicBezTo>
                      <a:pt x="8" y="15"/>
                      <a:pt x="12" y="26"/>
                      <a:pt x="11" y="37"/>
                    </a:cubicBezTo>
                    <a:cubicBezTo>
                      <a:pt x="10" y="42"/>
                      <a:pt x="10" y="42"/>
                      <a:pt x="10" y="42"/>
                    </a:cubicBezTo>
                    <a:cubicBezTo>
                      <a:pt x="9" y="59"/>
                      <a:pt x="8" y="75"/>
                      <a:pt x="23" y="88"/>
                    </a:cubicBezTo>
                    <a:cubicBezTo>
                      <a:pt x="24" y="89"/>
                      <a:pt x="26" y="89"/>
                      <a:pt x="27" y="88"/>
                    </a:cubicBezTo>
                    <a:cubicBezTo>
                      <a:pt x="28" y="87"/>
                      <a:pt x="28" y="85"/>
                      <a:pt x="27" y="84"/>
                    </a:cubicBezTo>
                    <a:cubicBezTo>
                      <a:pt x="14" y="72"/>
                      <a:pt x="15" y="58"/>
                      <a:pt x="16" y="42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8" y="25"/>
                      <a:pt x="14" y="13"/>
                      <a:pt x="6" y="1"/>
                    </a:cubicBezTo>
                    <a:cubicBezTo>
                      <a:pt x="5" y="0"/>
                      <a:pt x="3" y="0"/>
                      <a:pt x="1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44" name="Freeform 1038"/>
              <p:cNvSpPr/>
              <p:nvPr/>
            </p:nvSpPr>
            <p:spPr bwMode="auto">
              <a:xfrm>
                <a:off x="1340" y="2150"/>
                <a:ext cx="73" cy="91"/>
              </a:xfrm>
              <a:custGeom>
                <a:avLst/>
                <a:gdLst>
                  <a:gd name="T0" fmla="*/ 368 w 29"/>
                  <a:gd name="T1" fmla="*/ 56 h 34"/>
                  <a:gd name="T2" fmla="*/ 242 w 29"/>
                  <a:gd name="T3" fmla="*/ 209 h 34"/>
                  <a:gd name="T4" fmla="*/ 33 w 29"/>
                  <a:gd name="T5" fmla="*/ 616 h 34"/>
                  <a:gd name="T6" fmla="*/ 83 w 29"/>
                  <a:gd name="T7" fmla="*/ 653 h 34"/>
                  <a:gd name="T8" fmla="*/ 126 w 29"/>
                  <a:gd name="T9" fmla="*/ 594 h 34"/>
                  <a:gd name="T10" fmla="*/ 284 w 29"/>
                  <a:gd name="T11" fmla="*/ 308 h 34"/>
                  <a:gd name="T12" fmla="*/ 463 w 29"/>
                  <a:gd name="T13" fmla="*/ 78 h 34"/>
                  <a:gd name="T14" fmla="*/ 413 w 29"/>
                  <a:gd name="T15" fmla="*/ 21 h 34"/>
                  <a:gd name="T16" fmla="*/ 368 w 29"/>
                  <a:gd name="T17" fmla="*/ 56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9" h="34">
                    <a:moveTo>
                      <a:pt x="23" y="3"/>
                    </a:moveTo>
                    <a:cubicBezTo>
                      <a:pt x="23" y="7"/>
                      <a:pt x="20" y="9"/>
                      <a:pt x="15" y="11"/>
                    </a:cubicBezTo>
                    <a:cubicBezTo>
                      <a:pt x="9" y="15"/>
                      <a:pt x="0" y="19"/>
                      <a:pt x="2" y="32"/>
                    </a:cubicBezTo>
                    <a:cubicBezTo>
                      <a:pt x="2" y="33"/>
                      <a:pt x="4" y="34"/>
                      <a:pt x="5" y="34"/>
                    </a:cubicBezTo>
                    <a:cubicBezTo>
                      <a:pt x="7" y="34"/>
                      <a:pt x="8" y="33"/>
                      <a:pt x="8" y="31"/>
                    </a:cubicBezTo>
                    <a:cubicBezTo>
                      <a:pt x="7" y="23"/>
                      <a:pt x="11" y="20"/>
                      <a:pt x="18" y="16"/>
                    </a:cubicBezTo>
                    <a:cubicBezTo>
                      <a:pt x="23" y="14"/>
                      <a:pt x="28" y="11"/>
                      <a:pt x="29" y="4"/>
                    </a:cubicBezTo>
                    <a:cubicBezTo>
                      <a:pt x="29" y="2"/>
                      <a:pt x="28" y="1"/>
                      <a:pt x="26" y="1"/>
                    </a:cubicBezTo>
                    <a:cubicBezTo>
                      <a:pt x="25" y="0"/>
                      <a:pt x="23" y="2"/>
                      <a:pt x="23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45" name="Freeform 1039"/>
              <p:cNvSpPr/>
              <p:nvPr/>
            </p:nvSpPr>
            <p:spPr bwMode="auto">
              <a:xfrm>
                <a:off x="1345" y="1934"/>
                <a:ext cx="98" cy="184"/>
              </a:xfrm>
              <a:custGeom>
                <a:avLst/>
                <a:gdLst>
                  <a:gd name="T0" fmla="*/ 158 w 39"/>
                  <a:gd name="T1" fmla="*/ 0 h 69"/>
                  <a:gd name="T2" fmla="*/ 113 w 39"/>
                  <a:gd name="T3" fmla="*/ 56 h 69"/>
                  <a:gd name="T4" fmla="*/ 83 w 39"/>
                  <a:gd name="T5" fmla="*/ 320 h 69"/>
                  <a:gd name="T6" fmla="*/ 146 w 39"/>
                  <a:gd name="T7" fmla="*/ 1003 h 69"/>
                  <a:gd name="T8" fmla="*/ 367 w 39"/>
                  <a:gd name="T9" fmla="*/ 1173 h 69"/>
                  <a:gd name="T10" fmla="*/ 525 w 39"/>
                  <a:gd name="T11" fmla="*/ 1288 h 69"/>
                  <a:gd name="T12" fmla="*/ 601 w 39"/>
                  <a:gd name="T13" fmla="*/ 1272 h 69"/>
                  <a:gd name="T14" fmla="*/ 588 w 39"/>
                  <a:gd name="T15" fmla="*/ 1195 h 69"/>
                  <a:gd name="T16" fmla="*/ 410 w 39"/>
                  <a:gd name="T17" fmla="*/ 1080 h 69"/>
                  <a:gd name="T18" fmla="*/ 221 w 39"/>
                  <a:gd name="T19" fmla="*/ 931 h 69"/>
                  <a:gd name="T20" fmla="*/ 176 w 39"/>
                  <a:gd name="T21" fmla="*/ 363 h 69"/>
                  <a:gd name="T22" fmla="*/ 209 w 39"/>
                  <a:gd name="T23" fmla="*/ 35 h 69"/>
                  <a:gd name="T24" fmla="*/ 158 w 39"/>
                  <a:gd name="T25" fmla="*/ 0 h 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9" h="69">
                    <a:moveTo>
                      <a:pt x="10" y="0"/>
                    </a:moveTo>
                    <a:cubicBezTo>
                      <a:pt x="8" y="0"/>
                      <a:pt x="7" y="1"/>
                      <a:pt x="7" y="3"/>
                    </a:cubicBezTo>
                    <a:cubicBezTo>
                      <a:pt x="7" y="7"/>
                      <a:pt x="6" y="12"/>
                      <a:pt x="5" y="17"/>
                    </a:cubicBezTo>
                    <a:cubicBezTo>
                      <a:pt x="3" y="30"/>
                      <a:pt x="0" y="44"/>
                      <a:pt x="9" y="53"/>
                    </a:cubicBezTo>
                    <a:cubicBezTo>
                      <a:pt x="13" y="57"/>
                      <a:pt x="18" y="60"/>
                      <a:pt x="23" y="62"/>
                    </a:cubicBezTo>
                    <a:cubicBezTo>
                      <a:pt x="27" y="64"/>
                      <a:pt x="31" y="65"/>
                      <a:pt x="33" y="68"/>
                    </a:cubicBezTo>
                    <a:cubicBezTo>
                      <a:pt x="35" y="69"/>
                      <a:pt x="37" y="69"/>
                      <a:pt x="38" y="67"/>
                    </a:cubicBezTo>
                    <a:cubicBezTo>
                      <a:pt x="39" y="66"/>
                      <a:pt x="39" y="64"/>
                      <a:pt x="37" y="63"/>
                    </a:cubicBezTo>
                    <a:cubicBezTo>
                      <a:pt x="34" y="60"/>
                      <a:pt x="30" y="58"/>
                      <a:pt x="26" y="57"/>
                    </a:cubicBezTo>
                    <a:cubicBezTo>
                      <a:pt x="21" y="54"/>
                      <a:pt x="17" y="52"/>
                      <a:pt x="14" y="49"/>
                    </a:cubicBezTo>
                    <a:cubicBezTo>
                      <a:pt x="7" y="42"/>
                      <a:pt x="9" y="30"/>
                      <a:pt x="11" y="19"/>
                    </a:cubicBezTo>
                    <a:cubicBezTo>
                      <a:pt x="12" y="13"/>
                      <a:pt x="13" y="7"/>
                      <a:pt x="13" y="2"/>
                    </a:cubicBezTo>
                    <a:cubicBezTo>
                      <a:pt x="13" y="1"/>
                      <a:pt x="11" y="0"/>
                      <a:pt x="10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46" name="Freeform 1040"/>
              <p:cNvSpPr/>
              <p:nvPr/>
            </p:nvSpPr>
            <p:spPr bwMode="auto">
              <a:xfrm>
                <a:off x="1483" y="1857"/>
                <a:ext cx="105" cy="243"/>
              </a:xfrm>
              <a:custGeom>
                <a:avLst/>
                <a:gdLst>
                  <a:gd name="T0" fmla="*/ 563 w 42"/>
                  <a:gd name="T1" fmla="*/ 56 h 91"/>
                  <a:gd name="T2" fmla="*/ 458 w 42"/>
                  <a:gd name="T3" fmla="*/ 435 h 91"/>
                  <a:gd name="T4" fmla="*/ 470 w 42"/>
                  <a:gd name="T5" fmla="*/ 628 h 91"/>
                  <a:gd name="T6" fmla="*/ 458 w 42"/>
                  <a:gd name="T7" fmla="*/ 897 h 91"/>
                  <a:gd name="T8" fmla="*/ 313 w 42"/>
                  <a:gd name="T9" fmla="*/ 1084 h 91"/>
                  <a:gd name="T10" fmla="*/ 83 w 42"/>
                  <a:gd name="T11" fmla="*/ 1698 h 91"/>
                  <a:gd name="T12" fmla="*/ 145 w 42"/>
                  <a:gd name="T13" fmla="*/ 1733 h 91"/>
                  <a:gd name="T14" fmla="*/ 175 w 42"/>
                  <a:gd name="T15" fmla="*/ 1656 h 91"/>
                  <a:gd name="T16" fmla="*/ 395 w 42"/>
                  <a:gd name="T17" fmla="*/ 1162 h 91"/>
                  <a:gd name="T18" fmla="*/ 533 w 42"/>
                  <a:gd name="T19" fmla="*/ 956 h 91"/>
                  <a:gd name="T20" fmla="*/ 563 w 42"/>
                  <a:gd name="T21" fmla="*/ 606 h 91"/>
                  <a:gd name="T22" fmla="*/ 550 w 42"/>
                  <a:gd name="T23" fmla="*/ 435 h 91"/>
                  <a:gd name="T24" fmla="*/ 645 w 42"/>
                  <a:gd name="T25" fmla="*/ 93 h 91"/>
                  <a:gd name="T26" fmla="*/ 625 w 42"/>
                  <a:gd name="T27" fmla="*/ 21 h 91"/>
                  <a:gd name="T28" fmla="*/ 563 w 42"/>
                  <a:gd name="T29" fmla="*/ 56 h 9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2" h="91">
                    <a:moveTo>
                      <a:pt x="36" y="3"/>
                    </a:moveTo>
                    <a:cubicBezTo>
                      <a:pt x="33" y="9"/>
                      <a:pt x="29" y="16"/>
                      <a:pt x="29" y="23"/>
                    </a:cubicBezTo>
                    <a:cubicBezTo>
                      <a:pt x="29" y="27"/>
                      <a:pt x="30" y="30"/>
                      <a:pt x="30" y="33"/>
                    </a:cubicBezTo>
                    <a:cubicBezTo>
                      <a:pt x="31" y="38"/>
                      <a:pt x="32" y="41"/>
                      <a:pt x="29" y="47"/>
                    </a:cubicBezTo>
                    <a:cubicBezTo>
                      <a:pt x="27" y="50"/>
                      <a:pt x="24" y="53"/>
                      <a:pt x="20" y="57"/>
                    </a:cubicBezTo>
                    <a:cubicBezTo>
                      <a:pt x="11" y="66"/>
                      <a:pt x="0" y="78"/>
                      <a:pt x="5" y="89"/>
                    </a:cubicBezTo>
                    <a:cubicBezTo>
                      <a:pt x="6" y="91"/>
                      <a:pt x="8" y="91"/>
                      <a:pt x="9" y="91"/>
                    </a:cubicBezTo>
                    <a:cubicBezTo>
                      <a:pt x="11" y="90"/>
                      <a:pt x="11" y="88"/>
                      <a:pt x="11" y="87"/>
                    </a:cubicBezTo>
                    <a:cubicBezTo>
                      <a:pt x="7" y="79"/>
                      <a:pt x="17" y="69"/>
                      <a:pt x="25" y="61"/>
                    </a:cubicBezTo>
                    <a:cubicBezTo>
                      <a:pt x="29" y="57"/>
                      <a:pt x="32" y="53"/>
                      <a:pt x="34" y="50"/>
                    </a:cubicBezTo>
                    <a:cubicBezTo>
                      <a:pt x="38" y="42"/>
                      <a:pt x="37" y="37"/>
                      <a:pt x="36" y="32"/>
                    </a:cubicBezTo>
                    <a:cubicBezTo>
                      <a:pt x="36" y="29"/>
                      <a:pt x="35" y="26"/>
                      <a:pt x="35" y="23"/>
                    </a:cubicBezTo>
                    <a:cubicBezTo>
                      <a:pt x="35" y="18"/>
                      <a:pt x="39" y="11"/>
                      <a:pt x="41" y="5"/>
                    </a:cubicBezTo>
                    <a:cubicBezTo>
                      <a:pt x="42" y="4"/>
                      <a:pt x="41" y="2"/>
                      <a:pt x="40" y="1"/>
                    </a:cubicBezTo>
                    <a:cubicBezTo>
                      <a:pt x="38" y="0"/>
                      <a:pt x="37" y="1"/>
                      <a:pt x="36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47" name="Freeform 1041"/>
              <p:cNvSpPr/>
              <p:nvPr/>
            </p:nvSpPr>
            <p:spPr bwMode="auto">
              <a:xfrm>
                <a:off x="1730" y="1777"/>
                <a:ext cx="90" cy="235"/>
              </a:xfrm>
              <a:custGeom>
                <a:avLst/>
                <a:gdLst>
                  <a:gd name="T0" fmla="*/ 458 w 36"/>
                  <a:gd name="T1" fmla="*/ 35 h 88"/>
                  <a:gd name="T2" fmla="*/ 438 w 36"/>
                  <a:gd name="T3" fmla="*/ 307 h 88"/>
                  <a:gd name="T4" fmla="*/ 438 w 36"/>
                  <a:gd name="T5" fmla="*/ 491 h 88"/>
                  <a:gd name="T6" fmla="*/ 300 w 36"/>
                  <a:gd name="T7" fmla="*/ 820 h 88"/>
                  <a:gd name="T8" fmla="*/ 270 w 36"/>
                  <a:gd name="T9" fmla="*/ 855 h 88"/>
                  <a:gd name="T10" fmla="*/ 20 w 36"/>
                  <a:gd name="T11" fmla="*/ 1640 h 88"/>
                  <a:gd name="T12" fmla="*/ 63 w 36"/>
                  <a:gd name="T13" fmla="*/ 1677 h 88"/>
                  <a:gd name="T14" fmla="*/ 113 w 36"/>
                  <a:gd name="T15" fmla="*/ 1618 h 88"/>
                  <a:gd name="T16" fmla="*/ 333 w 36"/>
                  <a:gd name="T17" fmla="*/ 935 h 88"/>
                  <a:gd name="T18" fmla="*/ 363 w 36"/>
                  <a:gd name="T19" fmla="*/ 897 h 88"/>
                  <a:gd name="T20" fmla="*/ 533 w 36"/>
                  <a:gd name="T21" fmla="*/ 534 h 88"/>
                  <a:gd name="T22" fmla="*/ 533 w 36"/>
                  <a:gd name="T23" fmla="*/ 307 h 88"/>
                  <a:gd name="T24" fmla="*/ 550 w 36"/>
                  <a:gd name="T25" fmla="*/ 77 h 88"/>
                  <a:gd name="T26" fmla="*/ 520 w 36"/>
                  <a:gd name="T27" fmla="*/ 21 h 88"/>
                  <a:gd name="T28" fmla="*/ 458 w 36"/>
                  <a:gd name="T29" fmla="*/ 35 h 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6" h="88">
                    <a:moveTo>
                      <a:pt x="29" y="2"/>
                    </a:moveTo>
                    <a:cubicBezTo>
                      <a:pt x="28" y="7"/>
                      <a:pt x="28" y="12"/>
                      <a:pt x="28" y="16"/>
                    </a:cubicBezTo>
                    <a:cubicBezTo>
                      <a:pt x="29" y="20"/>
                      <a:pt x="29" y="23"/>
                      <a:pt x="28" y="26"/>
                    </a:cubicBezTo>
                    <a:cubicBezTo>
                      <a:pt x="27" y="33"/>
                      <a:pt x="23" y="38"/>
                      <a:pt x="19" y="43"/>
                    </a:cubicBezTo>
                    <a:cubicBezTo>
                      <a:pt x="17" y="45"/>
                      <a:pt x="17" y="45"/>
                      <a:pt x="17" y="45"/>
                    </a:cubicBezTo>
                    <a:cubicBezTo>
                      <a:pt x="9" y="55"/>
                      <a:pt x="0" y="68"/>
                      <a:pt x="1" y="86"/>
                    </a:cubicBezTo>
                    <a:cubicBezTo>
                      <a:pt x="1" y="87"/>
                      <a:pt x="2" y="88"/>
                      <a:pt x="4" y="88"/>
                    </a:cubicBezTo>
                    <a:cubicBezTo>
                      <a:pt x="5" y="88"/>
                      <a:pt x="7" y="87"/>
                      <a:pt x="7" y="85"/>
                    </a:cubicBezTo>
                    <a:cubicBezTo>
                      <a:pt x="6" y="73"/>
                      <a:pt x="11" y="62"/>
                      <a:pt x="21" y="49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8" y="41"/>
                      <a:pt x="33" y="36"/>
                      <a:pt x="34" y="28"/>
                    </a:cubicBezTo>
                    <a:cubicBezTo>
                      <a:pt x="35" y="24"/>
                      <a:pt x="35" y="20"/>
                      <a:pt x="34" y="16"/>
                    </a:cubicBezTo>
                    <a:cubicBezTo>
                      <a:pt x="34" y="12"/>
                      <a:pt x="34" y="8"/>
                      <a:pt x="35" y="4"/>
                    </a:cubicBezTo>
                    <a:cubicBezTo>
                      <a:pt x="36" y="3"/>
                      <a:pt x="35" y="1"/>
                      <a:pt x="33" y="1"/>
                    </a:cubicBezTo>
                    <a:cubicBezTo>
                      <a:pt x="32" y="0"/>
                      <a:pt x="30" y="1"/>
                      <a:pt x="29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48" name="Freeform 1042"/>
              <p:cNvSpPr/>
              <p:nvPr/>
            </p:nvSpPr>
            <p:spPr bwMode="auto">
              <a:xfrm>
                <a:off x="1350" y="2214"/>
                <a:ext cx="108" cy="251"/>
              </a:xfrm>
              <a:custGeom>
                <a:avLst/>
                <a:gdLst>
                  <a:gd name="T0" fmla="*/ 588 w 43"/>
                  <a:gd name="T1" fmla="*/ 35 h 94"/>
                  <a:gd name="T2" fmla="*/ 379 w 43"/>
                  <a:gd name="T3" fmla="*/ 342 h 94"/>
                  <a:gd name="T4" fmla="*/ 221 w 43"/>
                  <a:gd name="T5" fmla="*/ 513 h 94"/>
                  <a:gd name="T6" fmla="*/ 126 w 43"/>
                  <a:gd name="T7" fmla="*/ 1733 h 94"/>
                  <a:gd name="T8" fmla="*/ 188 w 43"/>
                  <a:gd name="T9" fmla="*/ 1789 h 94"/>
                  <a:gd name="T10" fmla="*/ 221 w 43"/>
                  <a:gd name="T11" fmla="*/ 1712 h 94"/>
                  <a:gd name="T12" fmla="*/ 304 w 43"/>
                  <a:gd name="T13" fmla="*/ 593 h 94"/>
                  <a:gd name="T14" fmla="*/ 442 w 43"/>
                  <a:gd name="T15" fmla="*/ 435 h 94"/>
                  <a:gd name="T16" fmla="*/ 681 w 43"/>
                  <a:gd name="T17" fmla="*/ 93 h 94"/>
                  <a:gd name="T18" fmla="*/ 651 w 43"/>
                  <a:gd name="T19" fmla="*/ 21 h 94"/>
                  <a:gd name="T20" fmla="*/ 588 w 43"/>
                  <a:gd name="T21" fmla="*/ 35 h 9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3" h="94">
                    <a:moveTo>
                      <a:pt x="37" y="2"/>
                    </a:moveTo>
                    <a:cubicBezTo>
                      <a:pt x="34" y="10"/>
                      <a:pt x="30" y="13"/>
                      <a:pt x="24" y="18"/>
                    </a:cubicBezTo>
                    <a:cubicBezTo>
                      <a:pt x="21" y="21"/>
                      <a:pt x="17" y="24"/>
                      <a:pt x="14" y="27"/>
                    </a:cubicBezTo>
                    <a:cubicBezTo>
                      <a:pt x="0" y="44"/>
                      <a:pt x="5" y="72"/>
                      <a:pt x="8" y="91"/>
                    </a:cubicBezTo>
                    <a:cubicBezTo>
                      <a:pt x="9" y="93"/>
                      <a:pt x="10" y="94"/>
                      <a:pt x="12" y="94"/>
                    </a:cubicBezTo>
                    <a:cubicBezTo>
                      <a:pt x="14" y="94"/>
                      <a:pt x="15" y="92"/>
                      <a:pt x="14" y="90"/>
                    </a:cubicBezTo>
                    <a:cubicBezTo>
                      <a:pt x="11" y="73"/>
                      <a:pt x="7" y="45"/>
                      <a:pt x="19" y="31"/>
                    </a:cubicBezTo>
                    <a:cubicBezTo>
                      <a:pt x="21" y="28"/>
                      <a:pt x="25" y="25"/>
                      <a:pt x="28" y="23"/>
                    </a:cubicBezTo>
                    <a:cubicBezTo>
                      <a:pt x="34" y="18"/>
                      <a:pt x="39" y="13"/>
                      <a:pt x="43" y="5"/>
                    </a:cubicBezTo>
                    <a:cubicBezTo>
                      <a:pt x="43" y="3"/>
                      <a:pt x="43" y="1"/>
                      <a:pt x="41" y="1"/>
                    </a:cubicBezTo>
                    <a:cubicBezTo>
                      <a:pt x="40" y="0"/>
                      <a:pt x="38" y="1"/>
                      <a:pt x="37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49" name="Freeform 1043"/>
              <p:cNvSpPr/>
              <p:nvPr/>
            </p:nvSpPr>
            <p:spPr bwMode="auto">
              <a:xfrm>
                <a:off x="1510" y="2153"/>
                <a:ext cx="95" cy="80"/>
              </a:xfrm>
              <a:custGeom>
                <a:avLst/>
                <a:gdLst>
                  <a:gd name="T0" fmla="*/ 33 w 38"/>
                  <a:gd name="T1" fmla="*/ 21 h 30"/>
                  <a:gd name="T2" fmla="*/ 0 w 38"/>
                  <a:gd name="T3" fmla="*/ 77 h 30"/>
                  <a:gd name="T4" fmla="*/ 270 w 38"/>
                  <a:gd name="T5" fmla="*/ 320 h 30"/>
                  <a:gd name="T6" fmla="*/ 488 w 38"/>
                  <a:gd name="T7" fmla="*/ 512 h 30"/>
                  <a:gd name="T8" fmla="*/ 550 w 38"/>
                  <a:gd name="T9" fmla="*/ 547 h 30"/>
                  <a:gd name="T10" fmla="*/ 583 w 38"/>
                  <a:gd name="T11" fmla="*/ 477 h 30"/>
                  <a:gd name="T12" fmla="*/ 283 w 38"/>
                  <a:gd name="T13" fmla="*/ 227 h 30"/>
                  <a:gd name="T14" fmla="*/ 95 w 38"/>
                  <a:gd name="T15" fmla="*/ 56 h 30"/>
                  <a:gd name="T16" fmla="*/ 33 w 38"/>
                  <a:gd name="T17" fmla="*/ 21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30">
                    <a:moveTo>
                      <a:pt x="2" y="1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2" y="13"/>
                      <a:pt x="10" y="15"/>
                      <a:pt x="17" y="17"/>
                    </a:cubicBezTo>
                    <a:cubicBezTo>
                      <a:pt x="23" y="19"/>
                      <a:pt x="29" y="21"/>
                      <a:pt x="31" y="27"/>
                    </a:cubicBezTo>
                    <a:cubicBezTo>
                      <a:pt x="32" y="29"/>
                      <a:pt x="34" y="30"/>
                      <a:pt x="35" y="29"/>
                    </a:cubicBezTo>
                    <a:cubicBezTo>
                      <a:pt x="37" y="29"/>
                      <a:pt x="38" y="27"/>
                      <a:pt x="37" y="25"/>
                    </a:cubicBezTo>
                    <a:cubicBezTo>
                      <a:pt x="34" y="16"/>
                      <a:pt x="25" y="14"/>
                      <a:pt x="18" y="12"/>
                    </a:cubicBezTo>
                    <a:cubicBezTo>
                      <a:pt x="11" y="10"/>
                      <a:pt x="7" y="8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50" name="Freeform 1044"/>
              <p:cNvSpPr/>
              <p:nvPr/>
            </p:nvSpPr>
            <p:spPr bwMode="auto">
              <a:xfrm>
                <a:off x="1858" y="1918"/>
                <a:ext cx="232" cy="142"/>
              </a:xfrm>
              <a:custGeom>
                <a:avLst/>
                <a:gdLst>
                  <a:gd name="T0" fmla="*/ 30 w 93"/>
                  <a:gd name="T1" fmla="*/ 209 h 53"/>
                  <a:gd name="T2" fmla="*/ 0 w 93"/>
                  <a:gd name="T3" fmla="*/ 287 h 53"/>
                  <a:gd name="T4" fmla="*/ 62 w 93"/>
                  <a:gd name="T5" fmla="*/ 308 h 53"/>
                  <a:gd name="T6" fmla="*/ 853 w 93"/>
                  <a:gd name="T7" fmla="*/ 330 h 53"/>
                  <a:gd name="T8" fmla="*/ 1040 w 93"/>
                  <a:gd name="T9" fmla="*/ 595 h 53"/>
                  <a:gd name="T10" fmla="*/ 1382 w 93"/>
                  <a:gd name="T11" fmla="*/ 997 h 53"/>
                  <a:gd name="T12" fmla="*/ 1444 w 93"/>
                  <a:gd name="T13" fmla="*/ 962 h 53"/>
                  <a:gd name="T14" fmla="*/ 1412 w 93"/>
                  <a:gd name="T15" fmla="*/ 906 h 53"/>
                  <a:gd name="T16" fmla="*/ 1103 w 93"/>
                  <a:gd name="T17" fmla="*/ 539 h 53"/>
                  <a:gd name="T18" fmla="*/ 903 w 93"/>
                  <a:gd name="T19" fmla="*/ 230 h 53"/>
                  <a:gd name="T20" fmla="*/ 30 w 93"/>
                  <a:gd name="T21" fmla="*/ 209 h 5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3" h="53">
                    <a:moveTo>
                      <a:pt x="2" y="11"/>
                    </a:moveTo>
                    <a:cubicBezTo>
                      <a:pt x="0" y="11"/>
                      <a:pt x="0" y="13"/>
                      <a:pt x="0" y="15"/>
                    </a:cubicBezTo>
                    <a:cubicBezTo>
                      <a:pt x="1" y="16"/>
                      <a:pt x="3" y="17"/>
                      <a:pt x="4" y="16"/>
                    </a:cubicBezTo>
                    <a:cubicBezTo>
                      <a:pt x="19" y="8"/>
                      <a:pt x="41" y="6"/>
                      <a:pt x="55" y="17"/>
                    </a:cubicBezTo>
                    <a:cubicBezTo>
                      <a:pt x="59" y="20"/>
                      <a:pt x="63" y="25"/>
                      <a:pt x="67" y="31"/>
                    </a:cubicBezTo>
                    <a:cubicBezTo>
                      <a:pt x="73" y="40"/>
                      <a:pt x="79" y="50"/>
                      <a:pt x="89" y="52"/>
                    </a:cubicBezTo>
                    <a:cubicBezTo>
                      <a:pt x="91" y="53"/>
                      <a:pt x="92" y="52"/>
                      <a:pt x="93" y="50"/>
                    </a:cubicBezTo>
                    <a:cubicBezTo>
                      <a:pt x="93" y="49"/>
                      <a:pt x="92" y="47"/>
                      <a:pt x="91" y="47"/>
                    </a:cubicBezTo>
                    <a:cubicBezTo>
                      <a:pt x="83" y="45"/>
                      <a:pt x="77" y="36"/>
                      <a:pt x="71" y="28"/>
                    </a:cubicBezTo>
                    <a:cubicBezTo>
                      <a:pt x="67" y="21"/>
                      <a:pt x="63" y="16"/>
                      <a:pt x="58" y="12"/>
                    </a:cubicBezTo>
                    <a:cubicBezTo>
                      <a:pt x="43" y="0"/>
                      <a:pt x="18" y="2"/>
                      <a:pt x="2" y="1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51" name="Freeform 1045"/>
              <p:cNvSpPr/>
              <p:nvPr/>
            </p:nvSpPr>
            <p:spPr bwMode="auto">
              <a:xfrm>
                <a:off x="2058" y="1838"/>
                <a:ext cx="252" cy="70"/>
              </a:xfrm>
              <a:custGeom>
                <a:avLst/>
                <a:gdLst>
                  <a:gd name="T0" fmla="*/ 946 w 101"/>
                  <a:gd name="T1" fmla="*/ 197 h 26"/>
                  <a:gd name="T2" fmla="*/ 716 w 101"/>
                  <a:gd name="T3" fmla="*/ 291 h 26"/>
                  <a:gd name="T4" fmla="*/ 137 w 101"/>
                  <a:gd name="T5" fmla="*/ 232 h 26"/>
                  <a:gd name="T6" fmla="*/ 62 w 101"/>
                  <a:gd name="T7" fmla="*/ 197 h 26"/>
                  <a:gd name="T8" fmla="*/ 0 w 101"/>
                  <a:gd name="T9" fmla="*/ 232 h 26"/>
                  <a:gd name="T10" fmla="*/ 30 w 101"/>
                  <a:gd name="T11" fmla="*/ 312 h 26"/>
                  <a:gd name="T12" fmla="*/ 105 w 101"/>
                  <a:gd name="T13" fmla="*/ 334 h 26"/>
                  <a:gd name="T14" fmla="*/ 746 w 101"/>
                  <a:gd name="T15" fmla="*/ 412 h 26"/>
                  <a:gd name="T16" fmla="*/ 978 w 101"/>
                  <a:gd name="T17" fmla="*/ 291 h 26"/>
                  <a:gd name="T18" fmla="*/ 1507 w 101"/>
                  <a:gd name="T19" fmla="*/ 175 h 26"/>
                  <a:gd name="T20" fmla="*/ 1569 w 101"/>
                  <a:gd name="T21" fmla="*/ 137 h 26"/>
                  <a:gd name="T22" fmla="*/ 1524 w 101"/>
                  <a:gd name="T23" fmla="*/ 59 h 26"/>
                  <a:gd name="T24" fmla="*/ 946 w 101"/>
                  <a:gd name="T25" fmla="*/ 197 h 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1" h="26">
                    <a:moveTo>
                      <a:pt x="61" y="10"/>
                    </a:moveTo>
                    <a:cubicBezTo>
                      <a:pt x="56" y="12"/>
                      <a:pt x="51" y="14"/>
                      <a:pt x="46" y="15"/>
                    </a:cubicBezTo>
                    <a:cubicBezTo>
                      <a:pt x="33" y="19"/>
                      <a:pt x="22" y="16"/>
                      <a:pt x="9" y="12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3" y="9"/>
                      <a:pt x="1" y="10"/>
                      <a:pt x="0" y="12"/>
                    </a:cubicBezTo>
                    <a:cubicBezTo>
                      <a:pt x="0" y="13"/>
                      <a:pt x="1" y="15"/>
                      <a:pt x="2" y="16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20" y="22"/>
                      <a:pt x="33" y="26"/>
                      <a:pt x="48" y="21"/>
                    </a:cubicBezTo>
                    <a:cubicBezTo>
                      <a:pt x="53" y="20"/>
                      <a:pt x="58" y="17"/>
                      <a:pt x="63" y="15"/>
                    </a:cubicBezTo>
                    <a:cubicBezTo>
                      <a:pt x="74" y="11"/>
                      <a:pt x="85" y="6"/>
                      <a:pt x="97" y="9"/>
                    </a:cubicBezTo>
                    <a:cubicBezTo>
                      <a:pt x="99" y="9"/>
                      <a:pt x="100" y="8"/>
                      <a:pt x="101" y="7"/>
                    </a:cubicBezTo>
                    <a:cubicBezTo>
                      <a:pt x="101" y="5"/>
                      <a:pt x="100" y="4"/>
                      <a:pt x="98" y="3"/>
                    </a:cubicBezTo>
                    <a:cubicBezTo>
                      <a:pt x="84" y="0"/>
                      <a:pt x="72" y="5"/>
                      <a:pt x="61" y="1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52" name="Freeform 1046"/>
              <p:cNvSpPr/>
              <p:nvPr/>
            </p:nvSpPr>
            <p:spPr bwMode="auto">
              <a:xfrm>
                <a:off x="2143" y="1590"/>
                <a:ext cx="200" cy="195"/>
              </a:xfrm>
              <a:custGeom>
                <a:avLst/>
                <a:gdLst>
                  <a:gd name="T0" fmla="*/ 1175 w 80"/>
                  <a:gd name="T1" fmla="*/ 21 h 73"/>
                  <a:gd name="T2" fmla="*/ 938 w 80"/>
                  <a:gd name="T3" fmla="*/ 56 h 73"/>
                  <a:gd name="T4" fmla="*/ 645 w 80"/>
                  <a:gd name="T5" fmla="*/ 115 h 73"/>
                  <a:gd name="T6" fmla="*/ 425 w 80"/>
                  <a:gd name="T7" fmla="*/ 513 h 73"/>
                  <a:gd name="T8" fmla="*/ 395 w 80"/>
                  <a:gd name="T9" fmla="*/ 628 h 73"/>
                  <a:gd name="T10" fmla="*/ 63 w 80"/>
                  <a:gd name="T11" fmla="*/ 1199 h 73"/>
                  <a:gd name="T12" fmla="*/ 20 w 80"/>
                  <a:gd name="T13" fmla="*/ 1242 h 73"/>
                  <a:gd name="T14" fmla="*/ 50 w 80"/>
                  <a:gd name="T15" fmla="*/ 1314 h 73"/>
                  <a:gd name="T16" fmla="*/ 470 w 80"/>
                  <a:gd name="T17" fmla="*/ 662 h 73"/>
                  <a:gd name="T18" fmla="*/ 500 w 80"/>
                  <a:gd name="T19" fmla="*/ 572 h 73"/>
                  <a:gd name="T20" fmla="*/ 688 w 80"/>
                  <a:gd name="T21" fmla="*/ 206 h 73"/>
                  <a:gd name="T22" fmla="*/ 925 w 80"/>
                  <a:gd name="T23" fmla="*/ 171 h 73"/>
                  <a:gd name="T24" fmla="*/ 1208 w 80"/>
                  <a:gd name="T25" fmla="*/ 115 h 73"/>
                  <a:gd name="T26" fmla="*/ 1238 w 80"/>
                  <a:gd name="T27" fmla="*/ 35 h 73"/>
                  <a:gd name="T28" fmla="*/ 1175 w 80"/>
                  <a:gd name="T29" fmla="*/ 21 h 7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0" h="73">
                    <a:moveTo>
                      <a:pt x="75" y="1"/>
                    </a:moveTo>
                    <a:cubicBezTo>
                      <a:pt x="70" y="3"/>
                      <a:pt x="65" y="3"/>
                      <a:pt x="60" y="3"/>
                    </a:cubicBezTo>
                    <a:cubicBezTo>
                      <a:pt x="53" y="3"/>
                      <a:pt x="47" y="2"/>
                      <a:pt x="41" y="6"/>
                    </a:cubicBezTo>
                    <a:cubicBezTo>
                      <a:pt x="33" y="10"/>
                      <a:pt x="30" y="20"/>
                      <a:pt x="27" y="27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2" y="41"/>
                      <a:pt x="13" y="65"/>
                      <a:pt x="4" y="63"/>
                    </a:cubicBezTo>
                    <a:cubicBezTo>
                      <a:pt x="3" y="62"/>
                      <a:pt x="1" y="63"/>
                      <a:pt x="1" y="65"/>
                    </a:cubicBezTo>
                    <a:cubicBezTo>
                      <a:pt x="0" y="66"/>
                      <a:pt x="1" y="68"/>
                      <a:pt x="3" y="69"/>
                    </a:cubicBezTo>
                    <a:cubicBezTo>
                      <a:pt x="16" y="73"/>
                      <a:pt x="26" y="47"/>
                      <a:pt x="30" y="35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5" y="23"/>
                      <a:pt x="38" y="14"/>
                      <a:pt x="44" y="11"/>
                    </a:cubicBezTo>
                    <a:cubicBezTo>
                      <a:pt x="48" y="8"/>
                      <a:pt x="54" y="9"/>
                      <a:pt x="59" y="9"/>
                    </a:cubicBezTo>
                    <a:cubicBezTo>
                      <a:pt x="65" y="9"/>
                      <a:pt x="72" y="9"/>
                      <a:pt x="77" y="6"/>
                    </a:cubicBezTo>
                    <a:cubicBezTo>
                      <a:pt x="79" y="6"/>
                      <a:pt x="80" y="4"/>
                      <a:pt x="79" y="2"/>
                    </a:cubicBezTo>
                    <a:cubicBezTo>
                      <a:pt x="78" y="1"/>
                      <a:pt x="76" y="0"/>
                      <a:pt x="75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53" name="Freeform 1047"/>
              <p:cNvSpPr/>
              <p:nvPr/>
            </p:nvSpPr>
            <p:spPr bwMode="auto">
              <a:xfrm>
                <a:off x="2178" y="1969"/>
                <a:ext cx="150" cy="197"/>
              </a:xfrm>
              <a:custGeom>
                <a:avLst/>
                <a:gdLst>
                  <a:gd name="T0" fmla="*/ 0 w 60"/>
                  <a:gd name="T1" fmla="*/ 56 h 74"/>
                  <a:gd name="T2" fmla="*/ 33 w 60"/>
                  <a:gd name="T3" fmla="*/ 136 h 74"/>
                  <a:gd name="T4" fmla="*/ 238 w 60"/>
                  <a:gd name="T5" fmla="*/ 397 h 74"/>
                  <a:gd name="T6" fmla="*/ 438 w 60"/>
                  <a:gd name="T7" fmla="*/ 682 h 74"/>
                  <a:gd name="T8" fmla="*/ 488 w 60"/>
                  <a:gd name="T9" fmla="*/ 716 h 74"/>
                  <a:gd name="T10" fmla="*/ 720 w 60"/>
                  <a:gd name="T11" fmla="*/ 1318 h 74"/>
                  <a:gd name="T12" fmla="*/ 750 w 60"/>
                  <a:gd name="T13" fmla="*/ 1374 h 74"/>
                  <a:gd name="T14" fmla="*/ 813 w 60"/>
                  <a:gd name="T15" fmla="*/ 1360 h 74"/>
                  <a:gd name="T16" fmla="*/ 533 w 60"/>
                  <a:gd name="T17" fmla="*/ 623 h 74"/>
                  <a:gd name="T18" fmla="*/ 488 w 60"/>
                  <a:gd name="T19" fmla="*/ 588 h 74"/>
                  <a:gd name="T20" fmla="*/ 313 w 60"/>
                  <a:gd name="T21" fmla="*/ 319 h 74"/>
                  <a:gd name="T22" fmla="*/ 63 w 60"/>
                  <a:gd name="T23" fmla="*/ 21 h 74"/>
                  <a:gd name="T24" fmla="*/ 0 w 60"/>
                  <a:gd name="T25" fmla="*/ 56 h 7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0" h="74">
                    <a:moveTo>
                      <a:pt x="0" y="3"/>
                    </a:moveTo>
                    <a:cubicBezTo>
                      <a:pt x="0" y="4"/>
                      <a:pt x="0" y="6"/>
                      <a:pt x="2" y="7"/>
                    </a:cubicBezTo>
                    <a:cubicBezTo>
                      <a:pt x="7" y="9"/>
                      <a:pt x="11" y="15"/>
                      <a:pt x="15" y="21"/>
                    </a:cubicBezTo>
                    <a:cubicBezTo>
                      <a:pt x="18" y="26"/>
                      <a:pt x="22" y="32"/>
                      <a:pt x="28" y="36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44" y="47"/>
                      <a:pt x="53" y="52"/>
                      <a:pt x="46" y="70"/>
                    </a:cubicBezTo>
                    <a:cubicBezTo>
                      <a:pt x="45" y="71"/>
                      <a:pt x="46" y="73"/>
                      <a:pt x="48" y="73"/>
                    </a:cubicBezTo>
                    <a:cubicBezTo>
                      <a:pt x="49" y="74"/>
                      <a:pt x="51" y="73"/>
                      <a:pt x="52" y="72"/>
                    </a:cubicBezTo>
                    <a:cubicBezTo>
                      <a:pt x="60" y="50"/>
                      <a:pt x="48" y="42"/>
                      <a:pt x="34" y="33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27" y="28"/>
                      <a:pt x="23" y="22"/>
                      <a:pt x="20" y="17"/>
                    </a:cubicBezTo>
                    <a:cubicBezTo>
                      <a:pt x="15" y="11"/>
                      <a:pt x="11" y="4"/>
                      <a:pt x="4" y="1"/>
                    </a:cubicBezTo>
                    <a:cubicBezTo>
                      <a:pt x="3" y="0"/>
                      <a:pt x="1" y="1"/>
                      <a:pt x="0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54" name="Freeform 1048"/>
              <p:cNvSpPr/>
              <p:nvPr/>
            </p:nvSpPr>
            <p:spPr bwMode="auto">
              <a:xfrm>
                <a:off x="2130" y="2110"/>
                <a:ext cx="78" cy="240"/>
              </a:xfrm>
              <a:custGeom>
                <a:avLst/>
                <a:gdLst>
                  <a:gd name="T0" fmla="*/ 126 w 31"/>
                  <a:gd name="T1" fmla="*/ 21 h 90"/>
                  <a:gd name="T2" fmla="*/ 113 w 31"/>
                  <a:gd name="T3" fmla="*/ 93 h 90"/>
                  <a:gd name="T4" fmla="*/ 113 w 31"/>
                  <a:gd name="T5" fmla="*/ 477 h 90"/>
                  <a:gd name="T6" fmla="*/ 96 w 31"/>
                  <a:gd name="T7" fmla="*/ 568 h 90"/>
                  <a:gd name="T8" fmla="*/ 400 w 31"/>
                  <a:gd name="T9" fmla="*/ 1672 h 90"/>
                  <a:gd name="T10" fmla="*/ 476 w 31"/>
                  <a:gd name="T11" fmla="*/ 1685 h 90"/>
                  <a:gd name="T12" fmla="*/ 476 w 31"/>
                  <a:gd name="T13" fmla="*/ 1592 h 90"/>
                  <a:gd name="T14" fmla="*/ 176 w 31"/>
                  <a:gd name="T15" fmla="*/ 605 h 90"/>
                  <a:gd name="T16" fmla="*/ 209 w 31"/>
                  <a:gd name="T17" fmla="*/ 491 h 90"/>
                  <a:gd name="T18" fmla="*/ 189 w 31"/>
                  <a:gd name="T19" fmla="*/ 35 h 90"/>
                  <a:gd name="T20" fmla="*/ 126 w 31"/>
                  <a:gd name="T21" fmla="*/ 21 h 9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90">
                    <a:moveTo>
                      <a:pt x="8" y="1"/>
                    </a:moveTo>
                    <a:cubicBezTo>
                      <a:pt x="7" y="1"/>
                      <a:pt x="6" y="3"/>
                      <a:pt x="7" y="5"/>
                    </a:cubicBezTo>
                    <a:cubicBezTo>
                      <a:pt x="11" y="12"/>
                      <a:pt x="9" y="17"/>
                      <a:pt x="7" y="25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0" y="53"/>
                      <a:pt x="13" y="73"/>
                      <a:pt x="25" y="88"/>
                    </a:cubicBezTo>
                    <a:cubicBezTo>
                      <a:pt x="26" y="90"/>
                      <a:pt x="28" y="90"/>
                      <a:pt x="30" y="89"/>
                    </a:cubicBezTo>
                    <a:cubicBezTo>
                      <a:pt x="31" y="88"/>
                      <a:pt x="31" y="86"/>
                      <a:pt x="30" y="84"/>
                    </a:cubicBezTo>
                    <a:cubicBezTo>
                      <a:pt x="19" y="71"/>
                      <a:pt x="7" y="52"/>
                      <a:pt x="11" y="32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5" y="19"/>
                      <a:pt x="17" y="11"/>
                      <a:pt x="12" y="2"/>
                    </a:cubicBezTo>
                    <a:cubicBezTo>
                      <a:pt x="11" y="0"/>
                      <a:pt x="10" y="0"/>
                      <a:pt x="8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55" name="Freeform 1049"/>
              <p:cNvSpPr/>
              <p:nvPr/>
            </p:nvSpPr>
            <p:spPr bwMode="auto">
              <a:xfrm>
                <a:off x="1935" y="2110"/>
                <a:ext cx="78" cy="256"/>
              </a:xfrm>
              <a:custGeom>
                <a:avLst/>
                <a:gdLst>
                  <a:gd name="T0" fmla="*/ 20 w 31"/>
                  <a:gd name="T1" fmla="*/ 56 h 96"/>
                  <a:gd name="T2" fmla="*/ 50 w 31"/>
                  <a:gd name="T3" fmla="*/ 115 h 96"/>
                  <a:gd name="T4" fmla="*/ 347 w 31"/>
                  <a:gd name="T5" fmla="*/ 717 h 96"/>
                  <a:gd name="T6" fmla="*/ 304 w 31"/>
                  <a:gd name="T7" fmla="*/ 1059 h 96"/>
                  <a:gd name="T8" fmla="*/ 400 w 31"/>
                  <a:gd name="T9" fmla="*/ 1800 h 96"/>
                  <a:gd name="T10" fmla="*/ 476 w 31"/>
                  <a:gd name="T11" fmla="*/ 1800 h 96"/>
                  <a:gd name="T12" fmla="*/ 476 w 31"/>
                  <a:gd name="T13" fmla="*/ 1728 h 96"/>
                  <a:gd name="T14" fmla="*/ 400 w 31"/>
                  <a:gd name="T15" fmla="*/ 1101 h 96"/>
                  <a:gd name="T16" fmla="*/ 443 w 31"/>
                  <a:gd name="T17" fmla="*/ 717 h 96"/>
                  <a:gd name="T18" fmla="*/ 63 w 31"/>
                  <a:gd name="T19" fmla="*/ 0 h 96"/>
                  <a:gd name="T20" fmla="*/ 20 w 31"/>
                  <a:gd name="T21" fmla="*/ 56 h 9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96">
                    <a:moveTo>
                      <a:pt x="1" y="3"/>
                    </a:moveTo>
                    <a:cubicBezTo>
                      <a:pt x="0" y="5"/>
                      <a:pt x="2" y="6"/>
                      <a:pt x="3" y="6"/>
                    </a:cubicBezTo>
                    <a:cubicBezTo>
                      <a:pt x="15" y="8"/>
                      <a:pt x="22" y="28"/>
                      <a:pt x="22" y="38"/>
                    </a:cubicBezTo>
                    <a:cubicBezTo>
                      <a:pt x="23" y="44"/>
                      <a:pt x="21" y="50"/>
                      <a:pt x="19" y="56"/>
                    </a:cubicBezTo>
                    <a:cubicBezTo>
                      <a:pt x="16" y="69"/>
                      <a:pt x="12" y="83"/>
                      <a:pt x="25" y="95"/>
                    </a:cubicBezTo>
                    <a:cubicBezTo>
                      <a:pt x="27" y="96"/>
                      <a:pt x="28" y="96"/>
                      <a:pt x="30" y="95"/>
                    </a:cubicBezTo>
                    <a:cubicBezTo>
                      <a:pt x="31" y="94"/>
                      <a:pt x="31" y="92"/>
                      <a:pt x="30" y="91"/>
                    </a:cubicBezTo>
                    <a:cubicBezTo>
                      <a:pt x="19" y="81"/>
                      <a:pt x="22" y="70"/>
                      <a:pt x="25" y="58"/>
                    </a:cubicBezTo>
                    <a:cubicBezTo>
                      <a:pt x="27" y="51"/>
                      <a:pt x="29" y="45"/>
                      <a:pt x="28" y="38"/>
                    </a:cubicBezTo>
                    <a:cubicBezTo>
                      <a:pt x="28" y="26"/>
                      <a:pt x="19" y="2"/>
                      <a:pt x="4" y="0"/>
                    </a:cubicBezTo>
                    <a:cubicBezTo>
                      <a:pt x="2" y="0"/>
                      <a:pt x="1" y="1"/>
                      <a:pt x="1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56" name="Freeform 1050"/>
              <p:cNvSpPr/>
              <p:nvPr/>
            </p:nvSpPr>
            <p:spPr bwMode="auto">
              <a:xfrm>
                <a:off x="1825" y="2254"/>
                <a:ext cx="103" cy="163"/>
              </a:xfrm>
              <a:custGeom>
                <a:avLst/>
                <a:gdLst>
                  <a:gd name="T0" fmla="*/ 20 w 41"/>
                  <a:gd name="T1" fmla="*/ 35 h 61"/>
                  <a:gd name="T2" fmla="*/ 33 w 41"/>
                  <a:gd name="T3" fmla="*/ 115 h 61"/>
                  <a:gd name="T4" fmla="*/ 221 w 41"/>
                  <a:gd name="T5" fmla="*/ 230 h 61"/>
                  <a:gd name="T6" fmla="*/ 442 w 41"/>
                  <a:gd name="T7" fmla="*/ 457 h 61"/>
                  <a:gd name="T8" fmla="*/ 492 w 41"/>
                  <a:gd name="T9" fmla="*/ 764 h 61"/>
                  <a:gd name="T10" fmla="*/ 555 w 41"/>
                  <a:gd name="T11" fmla="*/ 1106 h 61"/>
                  <a:gd name="T12" fmla="*/ 618 w 41"/>
                  <a:gd name="T13" fmla="*/ 1144 h 61"/>
                  <a:gd name="T14" fmla="*/ 651 w 41"/>
                  <a:gd name="T15" fmla="*/ 1072 h 61"/>
                  <a:gd name="T16" fmla="*/ 588 w 41"/>
                  <a:gd name="T17" fmla="*/ 743 h 61"/>
                  <a:gd name="T18" fmla="*/ 538 w 41"/>
                  <a:gd name="T19" fmla="*/ 422 h 61"/>
                  <a:gd name="T20" fmla="*/ 251 w 41"/>
                  <a:gd name="T21" fmla="*/ 136 h 61"/>
                  <a:gd name="T22" fmla="*/ 95 w 41"/>
                  <a:gd name="T23" fmla="*/ 21 h 61"/>
                  <a:gd name="T24" fmla="*/ 20 w 41"/>
                  <a:gd name="T25" fmla="*/ 35 h 6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" h="61">
                    <a:moveTo>
                      <a:pt x="1" y="2"/>
                    </a:moveTo>
                    <a:cubicBezTo>
                      <a:pt x="0" y="3"/>
                      <a:pt x="1" y="5"/>
                      <a:pt x="2" y="6"/>
                    </a:cubicBezTo>
                    <a:cubicBezTo>
                      <a:pt x="6" y="9"/>
                      <a:pt x="10" y="11"/>
                      <a:pt x="14" y="12"/>
                    </a:cubicBezTo>
                    <a:cubicBezTo>
                      <a:pt x="20" y="15"/>
                      <a:pt x="25" y="17"/>
                      <a:pt x="28" y="24"/>
                    </a:cubicBezTo>
                    <a:cubicBezTo>
                      <a:pt x="30" y="29"/>
                      <a:pt x="31" y="34"/>
                      <a:pt x="31" y="40"/>
                    </a:cubicBezTo>
                    <a:cubicBezTo>
                      <a:pt x="32" y="46"/>
                      <a:pt x="33" y="53"/>
                      <a:pt x="35" y="58"/>
                    </a:cubicBezTo>
                    <a:cubicBezTo>
                      <a:pt x="36" y="60"/>
                      <a:pt x="38" y="61"/>
                      <a:pt x="39" y="60"/>
                    </a:cubicBezTo>
                    <a:cubicBezTo>
                      <a:pt x="41" y="59"/>
                      <a:pt x="41" y="57"/>
                      <a:pt x="41" y="56"/>
                    </a:cubicBezTo>
                    <a:cubicBezTo>
                      <a:pt x="38" y="51"/>
                      <a:pt x="38" y="45"/>
                      <a:pt x="37" y="39"/>
                    </a:cubicBezTo>
                    <a:cubicBezTo>
                      <a:pt x="37" y="34"/>
                      <a:pt x="36" y="28"/>
                      <a:pt x="34" y="22"/>
                    </a:cubicBezTo>
                    <a:cubicBezTo>
                      <a:pt x="30" y="12"/>
                      <a:pt x="23" y="9"/>
                      <a:pt x="16" y="7"/>
                    </a:cubicBezTo>
                    <a:cubicBezTo>
                      <a:pt x="13" y="5"/>
                      <a:pt x="9" y="4"/>
                      <a:pt x="6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57" name="Freeform 1051"/>
              <p:cNvSpPr/>
              <p:nvPr/>
            </p:nvSpPr>
            <p:spPr bwMode="auto">
              <a:xfrm>
                <a:off x="2048" y="2276"/>
                <a:ext cx="72" cy="234"/>
              </a:xfrm>
              <a:custGeom>
                <a:avLst/>
                <a:gdLst>
                  <a:gd name="T0" fmla="*/ 42 w 29"/>
                  <a:gd name="T1" fmla="*/ 0 h 88"/>
                  <a:gd name="T2" fmla="*/ 0 w 29"/>
                  <a:gd name="T3" fmla="*/ 77 h 88"/>
                  <a:gd name="T4" fmla="*/ 62 w 29"/>
                  <a:gd name="T5" fmla="*/ 319 h 88"/>
                  <a:gd name="T6" fmla="*/ 74 w 29"/>
                  <a:gd name="T7" fmla="*/ 431 h 88"/>
                  <a:gd name="T8" fmla="*/ 74 w 29"/>
                  <a:gd name="T9" fmla="*/ 694 h 88"/>
                  <a:gd name="T10" fmla="*/ 42 w 29"/>
                  <a:gd name="T11" fmla="*/ 904 h 88"/>
                  <a:gd name="T12" fmla="*/ 370 w 29"/>
                  <a:gd name="T13" fmla="*/ 1633 h 88"/>
                  <a:gd name="T14" fmla="*/ 432 w 29"/>
                  <a:gd name="T15" fmla="*/ 1619 h 88"/>
                  <a:gd name="T16" fmla="*/ 412 w 29"/>
                  <a:gd name="T17" fmla="*/ 1542 h 88"/>
                  <a:gd name="T18" fmla="*/ 137 w 29"/>
                  <a:gd name="T19" fmla="*/ 904 h 88"/>
                  <a:gd name="T20" fmla="*/ 166 w 29"/>
                  <a:gd name="T21" fmla="*/ 737 h 88"/>
                  <a:gd name="T22" fmla="*/ 166 w 29"/>
                  <a:gd name="T23" fmla="*/ 417 h 88"/>
                  <a:gd name="T24" fmla="*/ 137 w 29"/>
                  <a:gd name="T25" fmla="*/ 282 h 88"/>
                  <a:gd name="T26" fmla="*/ 92 w 29"/>
                  <a:gd name="T27" fmla="*/ 56 h 88"/>
                  <a:gd name="T28" fmla="*/ 42 w 29"/>
                  <a:gd name="T29" fmla="*/ 0 h 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9" h="88">
                    <a:moveTo>
                      <a:pt x="3" y="0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1" y="8"/>
                      <a:pt x="2" y="13"/>
                      <a:pt x="4" y="17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7" y="29"/>
                      <a:pt x="6" y="33"/>
                      <a:pt x="5" y="37"/>
                    </a:cubicBezTo>
                    <a:cubicBezTo>
                      <a:pt x="4" y="41"/>
                      <a:pt x="3" y="44"/>
                      <a:pt x="3" y="48"/>
                    </a:cubicBezTo>
                    <a:cubicBezTo>
                      <a:pt x="2" y="63"/>
                      <a:pt x="11" y="78"/>
                      <a:pt x="24" y="87"/>
                    </a:cubicBezTo>
                    <a:cubicBezTo>
                      <a:pt x="25" y="88"/>
                      <a:pt x="27" y="88"/>
                      <a:pt x="28" y="86"/>
                    </a:cubicBezTo>
                    <a:cubicBezTo>
                      <a:pt x="29" y="85"/>
                      <a:pt x="28" y="83"/>
                      <a:pt x="27" y="82"/>
                    </a:cubicBezTo>
                    <a:cubicBezTo>
                      <a:pt x="16" y="74"/>
                      <a:pt x="9" y="61"/>
                      <a:pt x="9" y="48"/>
                    </a:cubicBezTo>
                    <a:cubicBezTo>
                      <a:pt x="9" y="45"/>
                      <a:pt x="10" y="42"/>
                      <a:pt x="11" y="39"/>
                    </a:cubicBezTo>
                    <a:cubicBezTo>
                      <a:pt x="12" y="34"/>
                      <a:pt x="13" y="29"/>
                      <a:pt x="11" y="22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8" y="11"/>
                      <a:pt x="7" y="7"/>
                      <a:pt x="6" y="3"/>
                    </a:cubicBezTo>
                    <a:cubicBezTo>
                      <a:pt x="6" y="1"/>
                      <a:pt x="5" y="0"/>
                      <a:pt x="3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58" name="Freeform 1052"/>
              <p:cNvSpPr/>
              <p:nvPr/>
            </p:nvSpPr>
            <p:spPr bwMode="auto">
              <a:xfrm>
                <a:off x="1515" y="1569"/>
                <a:ext cx="120" cy="323"/>
              </a:xfrm>
              <a:custGeom>
                <a:avLst/>
                <a:gdLst>
                  <a:gd name="T0" fmla="*/ 33 w 48"/>
                  <a:gd name="T1" fmla="*/ 0 h 121"/>
                  <a:gd name="T2" fmla="*/ 20 w 48"/>
                  <a:gd name="T3" fmla="*/ 77 h 121"/>
                  <a:gd name="T4" fmla="*/ 113 w 48"/>
                  <a:gd name="T5" fmla="*/ 307 h 121"/>
                  <a:gd name="T6" fmla="*/ 188 w 48"/>
                  <a:gd name="T7" fmla="*/ 513 h 121"/>
                  <a:gd name="T8" fmla="*/ 250 w 48"/>
                  <a:gd name="T9" fmla="*/ 1105 h 121"/>
                  <a:gd name="T10" fmla="*/ 250 w 48"/>
                  <a:gd name="T11" fmla="*/ 1161 h 121"/>
                  <a:gd name="T12" fmla="*/ 470 w 48"/>
                  <a:gd name="T13" fmla="*/ 1754 h 121"/>
                  <a:gd name="T14" fmla="*/ 658 w 48"/>
                  <a:gd name="T15" fmla="*/ 2245 h 121"/>
                  <a:gd name="T16" fmla="*/ 708 w 48"/>
                  <a:gd name="T17" fmla="*/ 2301 h 121"/>
                  <a:gd name="T18" fmla="*/ 750 w 48"/>
                  <a:gd name="T19" fmla="*/ 2245 h 121"/>
                  <a:gd name="T20" fmla="*/ 533 w 48"/>
                  <a:gd name="T21" fmla="*/ 1674 h 121"/>
                  <a:gd name="T22" fmla="*/ 345 w 48"/>
                  <a:gd name="T23" fmla="*/ 1161 h 121"/>
                  <a:gd name="T24" fmla="*/ 345 w 48"/>
                  <a:gd name="T25" fmla="*/ 1118 h 121"/>
                  <a:gd name="T26" fmla="*/ 283 w 48"/>
                  <a:gd name="T27" fmla="*/ 478 h 121"/>
                  <a:gd name="T28" fmla="*/ 188 w 48"/>
                  <a:gd name="T29" fmla="*/ 248 h 121"/>
                  <a:gd name="T30" fmla="*/ 95 w 48"/>
                  <a:gd name="T31" fmla="*/ 35 h 121"/>
                  <a:gd name="T32" fmla="*/ 33 w 48"/>
                  <a:gd name="T33" fmla="*/ 0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8" h="121">
                    <a:moveTo>
                      <a:pt x="2" y="0"/>
                    </a:moveTo>
                    <a:cubicBezTo>
                      <a:pt x="1" y="1"/>
                      <a:pt x="0" y="3"/>
                      <a:pt x="1" y="4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7" y="39"/>
                      <a:pt x="17" y="47"/>
                      <a:pt x="16" y="58"/>
                    </a:cubicBezTo>
                    <a:cubicBezTo>
                      <a:pt x="16" y="61"/>
                      <a:pt x="16" y="61"/>
                      <a:pt x="16" y="61"/>
                    </a:cubicBezTo>
                    <a:cubicBezTo>
                      <a:pt x="16" y="74"/>
                      <a:pt x="23" y="83"/>
                      <a:pt x="30" y="92"/>
                    </a:cubicBezTo>
                    <a:cubicBezTo>
                      <a:pt x="36" y="100"/>
                      <a:pt x="42" y="108"/>
                      <a:pt x="42" y="118"/>
                    </a:cubicBezTo>
                    <a:cubicBezTo>
                      <a:pt x="42" y="119"/>
                      <a:pt x="43" y="121"/>
                      <a:pt x="45" y="121"/>
                    </a:cubicBezTo>
                    <a:cubicBezTo>
                      <a:pt x="46" y="121"/>
                      <a:pt x="48" y="119"/>
                      <a:pt x="48" y="118"/>
                    </a:cubicBezTo>
                    <a:cubicBezTo>
                      <a:pt x="48" y="106"/>
                      <a:pt x="41" y="97"/>
                      <a:pt x="34" y="88"/>
                    </a:cubicBezTo>
                    <a:cubicBezTo>
                      <a:pt x="28" y="80"/>
                      <a:pt x="22" y="72"/>
                      <a:pt x="22" y="61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3" y="47"/>
                      <a:pt x="23" y="38"/>
                      <a:pt x="18" y="25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4" y="0"/>
                      <a:pt x="2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59" name="Freeform 1053"/>
              <p:cNvSpPr/>
              <p:nvPr/>
            </p:nvSpPr>
            <p:spPr bwMode="auto">
              <a:xfrm>
                <a:off x="1683" y="1558"/>
                <a:ext cx="52" cy="219"/>
              </a:xfrm>
              <a:custGeom>
                <a:avLst/>
                <a:gdLst>
                  <a:gd name="T0" fmla="*/ 124 w 21"/>
                  <a:gd name="T1" fmla="*/ 0 h 82"/>
                  <a:gd name="T2" fmla="*/ 92 w 21"/>
                  <a:gd name="T3" fmla="*/ 77 h 82"/>
                  <a:gd name="T4" fmla="*/ 134 w 21"/>
                  <a:gd name="T5" fmla="*/ 227 h 82"/>
                  <a:gd name="T6" fmla="*/ 228 w 21"/>
                  <a:gd name="T7" fmla="*/ 742 h 82"/>
                  <a:gd name="T8" fmla="*/ 124 w 21"/>
                  <a:gd name="T9" fmla="*/ 1071 h 82"/>
                  <a:gd name="T10" fmla="*/ 0 w 21"/>
                  <a:gd name="T11" fmla="*/ 1506 h 82"/>
                  <a:gd name="T12" fmla="*/ 62 w 21"/>
                  <a:gd name="T13" fmla="*/ 1562 h 82"/>
                  <a:gd name="T14" fmla="*/ 92 w 21"/>
                  <a:gd name="T15" fmla="*/ 1485 h 82"/>
                  <a:gd name="T16" fmla="*/ 196 w 21"/>
                  <a:gd name="T17" fmla="*/ 1127 h 82"/>
                  <a:gd name="T18" fmla="*/ 319 w 21"/>
                  <a:gd name="T19" fmla="*/ 742 h 82"/>
                  <a:gd name="T20" fmla="*/ 228 w 21"/>
                  <a:gd name="T21" fmla="*/ 192 h 82"/>
                  <a:gd name="T22" fmla="*/ 183 w 21"/>
                  <a:gd name="T23" fmla="*/ 35 h 82"/>
                  <a:gd name="T24" fmla="*/ 124 w 21"/>
                  <a:gd name="T25" fmla="*/ 0 h 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" h="82">
                    <a:moveTo>
                      <a:pt x="8" y="0"/>
                    </a:moveTo>
                    <a:cubicBezTo>
                      <a:pt x="7" y="1"/>
                      <a:pt x="6" y="3"/>
                      <a:pt x="6" y="4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12" y="21"/>
                      <a:pt x="15" y="30"/>
                      <a:pt x="15" y="39"/>
                    </a:cubicBezTo>
                    <a:cubicBezTo>
                      <a:pt x="15" y="45"/>
                      <a:pt x="12" y="50"/>
                      <a:pt x="8" y="56"/>
                    </a:cubicBezTo>
                    <a:cubicBezTo>
                      <a:pt x="4" y="62"/>
                      <a:pt x="0" y="69"/>
                      <a:pt x="0" y="79"/>
                    </a:cubicBezTo>
                    <a:cubicBezTo>
                      <a:pt x="1" y="81"/>
                      <a:pt x="2" y="82"/>
                      <a:pt x="4" y="82"/>
                    </a:cubicBezTo>
                    <a:cubicBezTo>
                      <a:pt x="5" y="82"/>
                      <a:pt x="7" y="80"/>
                      <a:pt x="6" y="78"/>
                    </a:cubicBezTo>
                    <a:cubicBezTo>
                      <a:pt x="6" y="71"/>
                      <a:pt x="9" y="65"/>
                      <a:pt x="13" y="59"/>
                    </a:cubicBezTo>
                    <a:cubicBezTo>
                      <a:pt x="17" y="53"/>
                      <a:pt x="21" y="47"/>
                      <a:pt x="21" y="39"/>
                    </a:cubicBezTo>
                    <a:cubicBezTo>
                      <a:pt x="21" y="29"/>
                      <a:pt x="18" y="19"/>
                      <a:pt x="15" y="10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1"/>
                      <a:pt x="10" y="0"/>
                      <a:pt x="8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60" name="Freeform 1054"/>
              <p:cNvSpPr/>
              <p:nvPr/>
            </p:nvSpPr>
            <p:spPr bwMode="auto">
              <a:xfrm>
                <a:off x="1355" y="1793"/>
                <a:ext cx="105" cy="227"/>
              </a:xfrm>
              <a:custGeom>
                <a:avLst/>
                <a:gdLst>
                  <a:gd name="T0" fmla="*/ 20 w 42"/>
                  <a:gd name="T1" fmla="*/ 56 h 85"/>
                  <a:gd name="T2" fmla="*/ 238 w 42"/>
                  <a:gd name="T3" fmla="*/ 534 h 85"/>
                  <a:gd name="T4" fmla="*/ 363 w 42"/>
                  <a:gd name="T5" fmla="*/ 684 h 85"/>
                  <a:gd name="T6" fmla="*/ 533 w 42"/>
                  <a:gd name="T7" fmla="*/ 1562 h 85"/>
                  <a:gd name="T8" fmla="*/ 583 w 42"/>
                  <a:gd name="T9" fmla="*/ 1618 h 85"/>
                  <a:gd name="T10" fmla="*/ 625 w 42"/>
                  <a:gd name="T11" fmla="*/ 1584 h 85"/>
                  <a:gd name="T12" fmla="*/ 438 w 42"/>
                  <a:gd name="T13" fmla="*/ 606 h 85"/>
                  <a:gd name="T14" fmla="*/ 300 w 42"/>
                  <a:gd name="T15" fmla="*/ 457 h 85"/>
                  <a:gd name="T16" fmla="*/ 113 w 42"/>
                  <a:gd name="T17" fmla="*/ 56 h 85"/>
                  <a:gd name="T18" fmla="*/ 63 w 42"/>
                  <a:gd name="T19" fmla="*/ 0 h 85"/>
                  <a:gd name="T20" fmla="*/ 20 w 42"/>
                  <a:gd name="T21" fmla="*/ 56 h 8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2" h="85">
                    <a:moveTo>
                      <a:pt x="1" y="3"/>
                    </a:moveTo>
                    <a:cubicBezTo>
                      <a:pt x="0" y="16"/>
                      <a:pt x="7" y="22"/>
                      <a:pt x="15" y="28"/>
                    </a:cubicBezTo>
                    <a:cubicBezTo>
                      <a:pt x="18" y="31"/>
                      <a:pt x="21" y="33"/>
                      <a:pt x="23" y="36"/>
                    </a:cubicBezTo>
                    <a:cubicBezTo>
                      <a:pt x="36" y="49"/>
                      <a:pt x="36" y="66"/>
                      <a:pt x="34" y="82"/>
                    </a:cubicBezTo>
                    <a:cubicBezTo>
                      <a:pt x="34" y="84"/>
                      <a:pt x="35" y="85"/>
                      <a:pt x="37" y="85"/>
                    </a:cubicBezTo>
                    <a:cubicBezTo>
                      <a:pt x="38" y="85"/>
                      <a:pt x="40" y="84"/>
                      <a:pt x="40" y="83"/>
                    </a:cubicBezTo>
                    <a:cubicBezTo>
                      <a:pt x="42" y="65"/>
                      <a:pt x="42" y="47"/>
                      <a:pt x="28" y="32"/>
                    </a:cubicBezTo>
                    <a:cubicBezTo>
                      <a:pt x="25" y="29"/>
                      <a:pt x="22" y="26"/>
                      <a:pt x="19" y="24"/>
                    </a:cubicBezTo>
                    <a:cubicBezTo>
                      <a:pt x="12" y="18"/>
                      <a:pt x="6" y="13"/>
                      <a:pt x="7" y="3"/>
                    </a:cubicBezTo>
                    <a:cubicBezTo>
                      <a:pt x="7" y="2"/>
                      <a:pt x="6" y="0"/>
                      <a:pt x="4" y="0"/>
                    </a:cubicBezTo>
                    <a:cubicBezTo>
                      <a:pt x="2" y="0"/>
                      <a:pt x="1" y="1"/>
                      <a:pt x="1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61" name="Freeform 1055"/>
              <p:cNvSpPr/>
              <p:nvPr/>
            </p:nvSpPr>
            <p:spPr bwMode="auto">
              <a:xfrm>
                <a:off x="1423" y="1676"/>
                <a:ext cx="70" cy="170"/>
              </a:xfrm>
              <a:custGeom>
                <a:avLst/>
                <a:gdLst>
                  <a:gd name="T0" fmla="*/ 20 w 28"/>
                  <a:gd name="T1" fmla="*/ 35 h 64"/>
                  <a:gd name="T2" fmla="*/ 33 w 28"/>
                  <a:gd name="T3" fmla="*/ 114 h 64"/>
                  <a:gd name="T4" fmla="*/ 345 w 28"/>
                  <a:gd name="T5" fmla="*/ 938 h 64"/>
                  <a:gd name="T6" fmla="*/ 345 w 28"/>
                  <a:gd name="T7" fmla="*/ 1142 h 64"/>
                  <a:gd name="T8" fmla="*/ 408 w 28"/>
                  <a:gd name="T9" fmla="*/ 1179 h 64"/>
                  <a:gd name="T10" fmla="*/ 438 w 28"/>
                  <a:gd name="T11" fmla="*/ 1121 h 64"/>
                  <a:gd name="T12" fmla="*/ 438 w 28"/>
                  <a:gd name="T13" fmla="*/ 938 h 64"/>
                  <a:gd name="T14" fmla="*/ 83 w 28"/>
                  <a:gd name="T15" fmla="*/ 21 h 64"/>
                  <a:gd name="T16" fmla="*/ 20 w 28"/>
                  <a:gd name="T17" fmla="*/ 35 h 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8" h="64">
                    <a:moveTo>
                      <a:pt x="1" y="2"/>
                    </a:moveTo>
                    <a:cubicBezTo>
                      <a:pt x="0" y="3"/>
                      <a:pt x="1" y="5"/>
                      <a:pt x="2" y="6"/>
                    </a:cubicBezTo>
                    <a:cubicBezTo>
                      <a:pt x="20" y="15"/>
                      <a:pt x="21" y="32"/>
                      <a:pt x="22" y="50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3" y="62"/>
                      <a:pt x="24" y="64"/>
                      <a:pt x="26" y="63"/>
                    </a:cubicBezTo>
                    <a:cubicBezTo>
                      <a:pt x="27" y="63"/>
                      <a:pt x="28" y="62"/>
                      <a:pt x="28" y="6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7" y="31"/>
                      <a:pt x="25" y="12"/>
                      <a:pt x="5" y="1"/>
                    </a:cubicBezTo>
                    <a:cubicBezTo>
                      <a:pt x="3" y="0"/>
                      <a:pt x="2" y="0"/>
                      <a:pt x="1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62" name="Freeform 1056"/>
              <p:cNvSpPr/>
              <p:nvPr/>
            </p:nvSpPr>
            <p:spPr bwMode="auto">
              <a:xfrm>
                <a:off x="1890" y="1761"/>
                <a:ext cx="203" cy="88"/>
              </a:xfrm>
              <a:custGeom>
                <a:avLst/>
                <a:gdLst>
                  <a:gd name="T0" fmla="*/ 1193 w 81"/>
                  <a:gd name="T1" fmla="*/ 35 h 33"/>
                  <a:gd name="T2" fmla="*/ 584 w 81"/>
                  <a:gd name="T3" fmla="*/ 285 h 33"/>
                  <a:gd name="T4" fmla="*/ 33 w 81"/>
                  <a:gd name="T5" fmla="*/ 512 h 33"/>
                  <a:gd name="T6" fmla="*/ 20 w 81"/>
                  <a:gd name="T7" fmla="*/ 589 h 33"/>
                  <a:gd name="T8" fmla="*/ 83 w 81"/>
                  <a:gd name="T9" fmla="*/ 605 h 33"/>
                  <a:gd name="T10" fmla="*/ 584 w 81"/>
                  <a:gd name="T11" fmla="*/ 397 h 33"/>
                  <a:gd name="T12" fmla="*/ 1256 w 81"/>
                  <a:gd name="T13" fmla="*/ 115 h 33"/>
                  <a:gd name="T14" fmla="*/ 1256 w 81"/>
                  <a:gd name="T15" fmla="*/ 21 h 33"/>
                  <a:gd name="T16" fmla="*/ 1193 w 81"/>
                  <a:gd name="T17" fmla="*/ 35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1" h="33">
                    <a:moveTo>
                      <a:pt x="76" y="2"/>
                    </a:moveTo>
                    <a:cubicBezTo>
                      <a:pt x="66" y="13"/>
                      <a:pt x="53" y="14"/>
                      <a:pt x="37" y="15"/>
                    </a:cubicBezTo>
                    <a:cubicBezTo>
                      <a:pt x="22" y="16"/>
                      <a:pt x="15" y="19"/>
                      <a:pt x="2" y="27"/>
                    </a:cubicBezTo>
                    <a:cubicBezTo>
                      <a:pt x="0" y="28"/>
                      <a:pt x="0" y="30"/>
                      <a:pt x="1" y="31"/>
                    </a:cubicBezTo>
                    <a:cubicBezTo>
                      <a:pt x="2" y="32"/>
                      <a:pt x="4" y="33"/>
                      <a:pt x="5" y="32"/>
                    </a:cubicBezTo>
                    <a:cubicBezTo>
                      <a:pt x="17" y="24"/>
                      <a:pt x="23" y="22"/>
                      <a:pt x="37" y="21"/>
                    </a:cubicBezTo>
                    <a:cubicBezTo>
                      <a:pt x="54" y="20"/>
                      <a:pt x="69" y="19"/>
                      <a:pt x="80" y="6"/>
                    </a:cubicBezTo>
                    <a:cubicBezTo>
                      <a:pt x="81" y="4"/>
                      <a:pt x="81" y="2"/>
                      <a:pt x="80" y="1"/>
                    </a:cubicBezTo>
                    <a:cubicBezTo>
                      <a:pt x="79" y="0"/>
                      <a:pt x="77" y="0"/>
                      <a:pt x="76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63" name="Freeform 1057"/>
              <p:cNvSpPr/>
              <p:nvPr/>
            </p:nvSpPr>
            <p:spPr bwMode="auto">
              <a:xfrm>
                <a:off x="2093" y="1950"/>
                <a:ext cx="117" cy="160"/>
              </a:xfrm>
              <a:custGeom>
                <a:avLst/>
                <a:gdLst>
                  <a:gd name="T0" fmla="*/ 30 w 47"/>
                  <a:gd name="T1" fmla="*/ 56 h 60"/>
                  <a:gd name="T2" fmla="*/ 353 w 47"/>
                  <a:gd name="T3" fmla="*/ 683 h 60"/>
                  <a:gd name="T4" fmla="*/ 632 w 47"/>
                  <a:gd name="T5" fmla="*/ 1080 h 60"/>
                  <a:gd name="T6" fmla="*/ 682 w 47"/>
                  <a:gd name="T7" fmla="*/ 1139 h 60"/>
                  <a:gd name="T8" fmla="*/ 724 w 47"/>
                  <a:gd name="T9" fmla="*/ 1059 h 60"/>
                  <a:gd name="T10" fmla="*/ 416 w 47"/>
                  <a:gd name="T11" fmla="*/ 605 h 60"/>
                  <a:gd name="T12" fmla="*/ 124 w 47"/>
                  <a:gd name="T13" fmla="*/ 77 h 60"/>
                  <a:gd name="T14" fmla="*/ 75 w 47"/>
                  <a:gd name="T15" fmla="*/ 0 h 60"/>
                  <a:gd name="T16" fmla="*/ 30 w 47"/>
                  <a:gd name="T17" fmla="*/ 56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7" h="60">
                    <a:moveTo>
                      <a:pt x="2" y="3"/>
                    </a:moveTo>
                    <a:cubicBezTo>
                      <a:pt x="0" y="17"/>
                      <a:pt x="12" y="27"/>
                      <a:pt x="23" y="36"/>
                    </a:cubicBezTo>
                    <a:cubicBezTo>
                      <a:pt x="31" y="43"/>
                      <a:pt x="39" y="50"/>
                      <a:pt x="41" y="57"/>
                    </a:cubicBezTo>
                    <a:cubicBezTo>
                      <a:pt x="41" y="59"/>
                      <a:pt x="43" y="60"/>
                      <a:pt x="44" y="60"/>
                    </a:cubicBezTo>
                    <a:cubicBezTo>
                      <a:pt x="46" y="59"/>
                      <a:pt x="47" y="57"/>
                      <a:pt x="47" y="56"/>
                    </a:cubicBezTo>
                    <a:cubicBezTo>
                      <a:pt x="44" y="46"/>
                      <a:pt x="35" y="39"/>
                      <a:pt x="27" y="32"/>
                    </a:cubicBezTo>
                    <a:cubicBezTo>
                      <a:pt x="16" y="23"/>
                      <a:pt x="6" y="15"/>
                      <a:pt x="8" y="4"/>
                    </a:cubicBezTo>
                    <a:cubicBezTo>
                      <a:pt x="8" y="2"/>
                      <a:pt x="6" y="0"/>
                      <a:pt x="5" y="0"/>
                    </a:cubicBezTo>
                    <a:cubicBezTo>
                      <a:pt x="3" y="0"/>
                      <a:pt x="2" y="1"/>
                      <a:pt x="2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64" name="Freeform 1058"/>
              <p:cNvSpPr/>
              <p:nvPr/>
            </p:nvSpPr>
            <p:spPr bwMode="auto">
              <a:xfrm>
                <a:off x="2050" y="2134"/>
                <a:ext cx="63" cy="208"/>
              </a:xfrm>
              <a:custGeom>
                <a:avLst/>
                <a:gdLst>
                  <a:gd name="T0" fmla="*/ 50 w 25"/>
                  <a:gd name="T1" fmla="*/ 35 h 78"/>
                  <a:gd name="T2" fmla="*/ 96 w 25"/>
                  <a:gd name="T3" fmla="*/ 341 h 78"/>
                  <a:gd name="T4" fmla="*/ 126 w 25"/>
                  <a:gd name="T5" fmla="*/ 376 h 78"/>
                  <a:gd name="T6" fmla="*/ 255 w 25"/>
                  <a:gd name="T7" fmla="*/ 776 h 78"/>
                  <a:gd name="T8" fmla="*/ 305 w 25"/>
                  <a:gd name="T9" fmla="*/ 1421 h 78"/>
                  <a:gd name="T10" fmla="*/ 350 w 25"/>
                  <a:gd name="T11" fmla="*/ 1480 h 78"/>
                  <a:gd name="T12" fmla="*/ 401 w 25"/>
                  <a:gd name="T13" fmla="*/ 1421 h 78"/>
                  <a:gd name="T14" fmla="*/ 350 w 25"/>
                  <a:gd name="T15" fmla="*/ 760 h 78"/>
                  <a:gd name="T16" fmla="*/ 209 w 25"/>
                  <a:gd name="T17" fmla="*/ 320 h 78"/>
                  <a:gd name="T18" fmla="*/ 179 w 25"/>
                  <a:gd name="T19" fmla="*/ 285 h 78"/>
                  <a:gd name="T20" fmla="*/ 126 w 25"/>
                  <a:gd name="T21" fmla="*/ 77 h 78"/>
                  <a:gd name="T22" fmla="*/ 96 w 25"/>
                  <a:gd name="T23" fmla="*/ 0 h 78"/>
                  <a:gd name="T24" fmla="*/ 50 w 25"/>
                  <a:gd name="T25" fmla="*/ 35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5" h="78">
                    <a:moveTo>
                      <a:pt x="3" y="2"/>
                    </a:moveTo>
                    <a:cubicBezTo>
                      <a:pt x="0" y="8"/>
                      <a:pt x="4" y="14"/>
                      <a:pt x="6" y="18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12" y="28"/>
                      <a:pt x="14" y="32"/>
                      <a:pt x="16" y="41"/>
                    </a:cubicBezTo>
                    <a:cubicBezTo>
                      <a:pt x="18" y="53"/>
                      <a:pt x="19" y="63"/>
                      <a:pt x="19" y="75"/>
                    </a:cubicBezTo>
                    <a:cubicBezTo>
                      <a:pt x="19" y="77"/>
                      <a:pt x="21" y="78"/>
                      <a:pt x="22" y="78"/>
                    </a:cubicBezTo>
                    <a:cubicBezTo>
                      <a:pt x="24" y="78"/>
                      <a:pt x="25" y="77"/>
                      <a:pt x="25" y="75"/>
                    </a:cubicBezTo>
                    <a:cubicBezTo>
                      <a:pt x="25" y="63"/>
                      <a:pt x="24" y="52"/>
                      <a:pt x="22" y="40"/>
                    </a:cubicBezTo>
                    <a:cubicBezTo>
                      <a:pt x="20" y="30"/>
                      <a:pt x="18" y="26"/>
                      <a:pt x="13" y="17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9" y="11"/>
                      <a:pt x="7" y="7"/>
                      <a:pt x="8" y="4"/>
                    </a:cubicBezTo>
                    <a:cubicBezTo>
                      <a:pt x="9" y="3"/>
                      <a:pt x="8" y="1"/>
                      <a:pt x="6" y="0"/>
                    </a:cubicBezTo>
                    <a:cubicBezTo>
                      <a:pt x="5" y="0"/>
                      <a:pt x="3" y="0"/>
                      <a:pt x="3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65" name="Freeform 1059"/>
              <p:cNvSpPr/>
              <p:nvPr/>
            </p:nvSpPr>
            <p:spPr bwMode="auto">
              <a:xfrm>
                <a:off x="2210" y="2209"/>
                <a:ext cx="108" cy="136"/>
              </a:xfrm>
              <a:custGeom>
                <a:avLst/>
                <a:gdLst>
                  <a:gd name="T0" fmla="*/ 50 w 43"/>
                  <a:gd name="T1" fmla="*/ 21 h 51"/>
                  <a:gd name="T2" fmla="*/ 0 w 43"/>
                  <a:gd name="T3" fmla="*/ 77 h 51"/>
                  <a:gd name="T4" fmla="*/ 239 w 43"/>
                  <a:gd name="T5" fmla="*/ 605 h 51"/>
                  <a:gd name="T6" fmla="*/ 367 w 43"/>
                  <a:gd name="T7" fmla="*/ 704 h 51"/>
                  <a:gd name="T8" fmla="*/ 588 w 43"/>
                  <a:gd name="T9" fmla="*/ 931 h 51"/>
                  <a:gd name="T10" fmla="*/ 651 w 43"/>
                  <a:gd name="T11" fmla="*/ 947 h 51"/>
                  <a:gd name="T12" fmla="*/ 663 w 43"/>
                  <a:gd name="T13" fmla="*/ 875 h 51"/>
                  <a:gd name="T14" fmla="*/ 409 w 43"/>
                  <a:gd name="T15" fmla="*/ 605 h 51"/>
                  <a:gd name="T16" fmla="*/ 284 w 43"/>
                  <a:gd name="T17" fmla="*/ 533 h 51"/>
                  <a:gd name="T18" fmla="*/ 95 w 43"/>
                  <a:gd name="T19" fmla="*/ 56 h 51"/>
                  <a:gd name="T20" fmla="*/ 50 w 43"/>
                  <a:gd name="T21" fmla="*/ 21 h 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3" h="51">
                    <a:moveTo>
                      <a:pt x="3" y="1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2" y="16"/>
                      <a:pt x="4" y="25"/>
                      <a:pt x="15" y="32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9" y="40"/>
                      <a:pt x="33" y="43"/>
                      <a:pt x="37" y="49"/>
                    </a:cubicBezTo>
                    <a:cubicBezTo>
                      <a:pt x="38" y="50"/>
                      <a:pt x="40" y="51"/>
                      <a:pt x="41" y="50"/>
                    </a:cubicBezTo>
                    <a:cubicBezTo>
                      <a:pt x="43" y="49"/>
                      <a:pt x="43" y="47"/>
                      <a:pt x="42" y="46"/>
                    </a:cubicBezTo>
                    <a:cubicBezTo>
                      <a:pt x="38" y="39"/>
                      <a:pt x="32" y="35"/>
                      <a:pt x="26" y="32"/>
                    </a:cubicBezTo>
                    <a:cubicBezTo>
                      <a:pt x="18" y="28"/>
                      <a:pt x="18" y="28"/>
                      <a:pt x="18" y="28"/>
                    </a:cubicBezTo>
                    <a:cubicBezTo>
                      <a:pt x="10" y="21"/>
                      <a:pt x="7" y="14"/>
                      <a:pt x="6" y="3"/>
                    </a:cubicBezTo>
                    <a:cubicBezTo>
                      <a:pt x="6" y="2"/>
                      <a:pt x="5" y="0"/>
                      <a:pt x="3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66" name="Freeform 1060"/>
              <p:cNvSpPr/>
              <p:nvPr/>
            </p:nvSpPr>
            <p:spPr bwMode="auto">
              <a:xfrm>
                <a:off x="1095" y="2230"/>
                <a:ext cx="83" cy="158"/>
              </a:xfrm>
              <a:custGeom>
                <a:avLst/>
                <a:gdLst>
                  <a:gd name="T0" fmla="*/ 463 w 33"/>
                  <a:gd name="T1" fmla="*/ 0 h 59"/>
                  <a:gd name="T2" fmla="*/ 63 w 33"/>
                  <a:gd name="T3" fmla="*/ 445 h 59"/>
                  <a:gd name="T4" fmla="*/ 50 w 33"/>
                  <a:gd name="T5" fmla="*/ 747 h 59"/>
                  <a:gd name="T6" fmla="*/ 20 w 33"/>
                  <a:gd name="T7" fmla="*/ 1039 h 59"/>
                  <a:gd name="T8" fmla="*/ 33 w 33"/>
                  <a:gd name="T9" fmla="*/ 1111 h 59"/>
                  <a:gd name="T10" fmla="*/ 96 w 33"/>
                  <a:gd name="T11" fmla="*/ 1098 h 59"/>
                  <a:gd name="T12" fmla="*/ 146 w 33"/>
                  <a:gd name="T13" fmla="*/ 731 h 59"/>
                  <a:gd name="T14" fmla="*/ 158 w 33"/>
                  <a:gd name="T15" fmla="*/ 479 h 59"/>
                  <a:gd name="T16" fmla="*/ 475 w 33"/>
                  <a:gd name="T17" fmla="*/ 115 h 59"/>
                  <a:gd name="T18" fmla="*/ 506 w 33"/>
                  <a:gd name="T19" fmla="*/ 56 h 59"/>
                  <a:gd name="T20" fmla="*/ 463 w 33"/>
                  <a:gd name="T21" fmla="*/ 0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3" h="59">
                    <a:moveTo>
                      <a:pt x="29" y="0"/>
                    </a:moveTo>
                    <a:cubicBezTo>
                      <a:pt x="18" y="3"/>
                      <a:pt x="8" y="12"/>
                      <a:pt x="4" y="23"/>
                    </a:cubicBezTo>
                    <a:cubicBezTo>
                      <a:pt x="2" y="28"/>
                      <a:pt x="3" y="34"/>
                      <a:pt x="3" y="39"/>
                    </a:cubicBezTo>
                    <a:cubicBezTo>
                      <a:pt x="4" y="45"/>
                      <a:pt x="4" y="50"/>
                      <a:pt x="1" y="54"/>
                    </a:cubicBezTo>
                    <a:cubicBezTo>
                      <a:pt x="0" y="55"/>
                      <a:pt x="1" y="57"/>
                      <a:pt x="2" y="58"/>
                    </a:cubicBezTo>
                    <a:cubicBezTo>
                      <a:pt x="3" y="59"/>
                      <a:pt x="5" y="59"/>
                      <a:pt x="6" y="57"/>
                    </a:cubicBezTo>
                    <a:cubicBezTo>
                      <a:pt x="10" y="52"/>
                      <a:pt x="10" y="45"/>
                      <a:pt x="9" y="38"/>
                    </a:cubicBezTo>
                    <a:cubicBezTo>
                      <a:pt x="9" y="34"/>
                      <a:pt x="8" y="29"/>
                      <a:pt x="10" y="25"/>
                    </a:cubicBezTo>
                    <a:cubicBezTo>
                      <a:pt x="13" y="16"/>
                      <a:pt x="22" y="8"/>
                      <a:pt x="30" y="6"/>
                    </a:cubicBezTo>
                    <a:cubicBezTo>
                      <a:pt x="32" y="6"/>
                      <a:pt x="33" y="4"/>
                      <a:pt x="32" y="3"/>
                    </a:cubicBezTo>
                    <a:cubicBezTo>
                      <a:pt x="32" y="1"/>
                      <a:pt x="30" y="0"/>
                      <a:pt x="29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67" name="Freeform 1061"/>
              <p:cNvSpPr/>
              <p:nvPr/>
            </p:nvSpPr>
            <p:spPr bwMode="auto">
              <a:xfrm>
                <a:off x="1265" y="2262"/>
                <a:ext cx="85" cy="291"/>
              </a:xfrm>
              <a:custGeom>
                <a:avLst/>
                <a:gdLst>
                  <a:gd name="T0" fmla="*/ 208 w 34"/>
                  <a:gd name="T1" fmla="*/ 35 h 109"/>
                  <a:gd name="T2" fmla="*/ 188 w 34"/>
                  <a:gd name="T3" fmla="*/ 833 h 109"/>
                  <a:gd name="T4" fmla="*/ 238 w 34"/>
                  <a:gd name="T5" fmla="*/ 948 h 109"/>
                  <a:gd name="T6" fmla="*/ 270 w 34"/>
                  <a:gd name="T7" fmla="*/ 1981 h 109"/>
                  <a:gd name="T8" fmla="*/ 283 w 34"/>
                  <a:gd name="T9" fmla="*/ 2053 h 109"/>
                  <a:gd name="T10" fmla="*/ 345 w 34"/>
                  <a:gd name="T11" fmla="*/ 2040 h 109"/>
                  <a:gd name="T12" fmla="*/ 313 w 34"/>
                  <a:gd name="T13" fmla="*/ 892 h 109"/>
                  <a:gd name="T14" fmla="*/ 283 w 34"/>
                  <a:gd name="T15" fmla="*/ 798 h 109"/>
                  <a:gd name="T16" fmla="*/ 270 w 34"/>
                  <a:gd name="T17" fmla="*/ 115 h 109"/>
                  <a:gd name="T18" fmla="*/ 270 w 34"/>
                  <a:gd name="T19" fmla="*/ 21 h 109"/>
                  <a:gd name="T20" fmla="*/ 208 w 34"/>
                  <a:gd name="T21" fmla="*/ 35 h 1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4" h="109">
                    <a:moveTo>
                      <a:pt x="13" y="2"/>
                    </a:moveTo>
                    <a:cubicBezTo>
                      <a:pt x="0" y="16"/>
                      <a:pt x="7" y="31"/>
                      <a:pt x="12" y="44"/>
                    </a:cubicBezTo>
                    <a:cubicBezTo>
                      <a:pt x="15" y="50"/>
                      <a:pt x="15" y="50"/>
                      <a:pt x="15" y="50"/>
                    </a:cubicBezTo>
                    <a:cubicBezTo>
                      <a:pt x="22" y="68"/>
                      <a:pt x="28" y="87"/>
                      <a:pt x="17" y="104"/>
                    </a:cubicBezTo>
                    <a:cubicBezTo>
                      <a:pt x="16" y="106"/>
                      <a:pt x="17" y="107"/>
                      <a:pt x="18" y="108"/>
                    </a:cubicBezTo>
                    <a:cubicBezTo>
                      <a:pt x="20" y="109"/>
                      <a:pt x="21" y="109"/>
                      <a:pt x="22" y="107"/>
                    </a:cubicBezTo>
                    <a:cubicBezTo>
                      <a:pt x="34" y="88"/>
                      <a:pt x="28" y="67"/>
                      <a:pt x="20" y="47"/>
                    </a:cubicBezTo>
                    <a:cubicBezTo>
                      <a:pt x="18" y="42"/>
                      <a:pt x="18" y="42"/>
                      <a:pt x="18" y="42"/>
                    </a:cubicBezTo>
                    <a:cubicBezTo>
                      <a:pt x="12" y="29"/>
                      <a:pt x="7" y="17"/>
                      <a:pt x="17" y="6"/>
                    </a:cubicBezTo>
                    <a:cubicBezTo>
                      <a:pt x="18" y="4"/>
                      <a:pt x="18" y="2"/>
                      <a:pt x="17" y="1"/>
                    </a:cubicBezTo>
                    <a:cubicBezTo>
                      <a:pt x="16" y="0"/>
                      <a:pt x="14" y="0"/>
                      <a:pt x="13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68" name="Freeform 1062"/>
              <p:cNvSpPr/>
              <p:nvPr/>
            </p:nvSpPr>
            <p:spPr bwMode="auto">
              <a:xfrm>
                <a:off x="1763" y="1598"/>
                <a:ext cx="42" cy="139"/>
              </a:xfrm>
              <a:custGeom>
                <a:avLst/>
                <a:gdLst>
                  <a:gd name="T0" fmla="*/ 195 w 17"/>
                  <a:gd name="T1" fmla="*/ 0 h 52"/>
                  <a:gd name="T2" fmla="*/ 153 w 17"/>
                  <a:gd name="T3" fmla="*/ 56 h 52"/>
                  <a:gd name="T4" fmla="*/ 104 w 17"/>
                  <a:gd name="T5" fmla="*/ 342 h 52"/>
                  <a:gd name="T6" fmla="*/ 166 w 17"/>
                  <a:gd name="T7" fmla="*/ 973 h 52"/>
                  <a:gd name="T8" fmla="*/ 225 w 17"/>
                  <a:gd name="T9" fmla="*/ 957 h 52"/>
                  <a:gd name="T10" fmla="*/ 212 w 17"/>
                  <a:gd name="T11" fmla="*/ 879 h 52"/>
                  <a:gd name="T12" fmla="*/ 195 w 17"/>
                  <a:gd name="T13" fmla="*/ 380 h 52"/>
                  <a:gd name="T14" fmla="*/ 245 w 17"/>
                  <a:gd name="T15" fmla="*/ 35 h 52"/>
                  <a:gd name="T16" fmla="*/ 195 w 17"/>
                  <a:gd name="T17" fmla="*/ 0 h 5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" h="52">
                    <a:moveTo>
                      <a:pt x="13" y="0"/>
                    </a:moveTo>
                    <a:cubicBezTo>
                      <a:pt x="12" y="0"/>
                      <a:pt x="10" y="1"/>
                      <a:pt x="10" y="3"/>
                    </a:cubicBezTo>
                    <a:cubicBezTo>
                      <a:pt x="11" y="7"/>
                      <a:pt x="9" y="12"/>
                      <a:pt x="7" y="18"/>
                    </a:cubicBezTo>
                    <a:cubicBezTo>
                      <a:pt x="4" y="29"/>
                      <a:pt x="0" y="42"/>
                      <a:pt x="11" y="51"/>
                    </a:cubicBezTo>
                    <a:cubicBezTo>
                      <a:pt x="12" y="52"/>
                      <a:pt x="14" y="52"/>
                      <a:pt x="15" y="50"/>
                    </a:cubicBezTo>
                    <a:cubicBezTo>
                      <a:pt x="16" y="49"/>
                      <a:pt x="16" y="47"/>
                      <a:pt x="14" y="46"/>
                    </a:cubicBezTo>
                    <a:cubicBezTo>
                      <a:pt x="7" y="40"/>
                      <a:pt x="10" y="30"/>
                      <a:pt x="13" y="20"/>
                    </a:cubicBezTo>
                    <a:cubicBezTo>
                      <a:pt x="15" y="14"/>
                      <a:pt x="17" y="8"/>
                      <a:pt x="16" y="2"/>
                    </a:cubicBezTo>
                    <a:cubicBezTo>
                      <a:pt x="16" y="1"/>
                      <a:pt x="15" y="0"/>
                      <a:pt x="13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69" name="Freeform 1063"/>
              <p:cNvSpPr/>
              <p:nvPr/>
            </p:nvSpPr>
            <p:spPr bwMode="auto">
              <a:xfrm>
                <a:off x="1805" y="1972"/>
                <a:ext cx="100" cy="138"/>
              </a:xfrm>
              <a:custGeom>
                <a:avLst/>
                <a:gdLst>
                  <a:gd name="T0" fmla="*/ 33 w 40"/>
                  <a:gd name="T1" fmla="*/ 21 h 52"/>
                  <a:gd name="T2" fmla="*/ 0 w 40"/>
                  <a:gd name="T3" fmla="*/ 93 h 52"/>
                  <a:gd name="T4" fmla="*/ 300 w 40"/>
                  <a:gd name="T5" fmla="*/ 409 h 52"/>
                  <a:gd name="T6" fmla="*/ 375 w 40"/>
                  <a:gd name="T7" fmla="*/ 451 h 52"/>
                  <a:gd name="T8" fmla="*/ 488 w 40"/>
                  <a:gd name="T9" fmla="*/ 600 h 52"/>
                  <a:gd name="T10" fmla="*/ 520 w 40"/>
                  <a:gd name="T11" fmla="*/ 839 h 52"/>
                  <a:gd name="T12" fmla="*/ 533 w 40"/>
                  <a:gd name="T13" fmla="*/ 916 h 52"/>
                  <a:gd name="T14" fmla="*/ 583 w 40"/>
                  <a:gd name="T15" fmla="*/ 971 h 52"/>
                  <a:gd name="T16" fmla="*/ 613 w 40"/>
                  <a:gd name="T17" fmla="*/ 894 h 52"/>
                  <a:gd name="T18" fmla="*/ 613 w 40"/>
                  <a:gd name="T19" fmla="*/ 825 h 52"/>
                  <a:gd name="T20" fmla="*/ 583 w 40"/>
                  <a:gd name="T21" fmla="*/ 563 h 52"/>
                  <a:gd name="T22" fmla="*/ 408 w 40"/>
                  <a:gd name="T23" fmla="*/ 337 h 52"/>
                  <a:gd name="T24" fmla="*/ 333 w 40"/>
                  <a:gd name="T25" fmla="*/ 295 h 52"/>
                  <a:gd name="T26" fmla="*/ 95 w 40"/>
                  <a:gd name="T27" fmla="*/ 56 h 52"/>
                  <a:gd name="T28" fmla="*/ 33 w 40"/>
                  <a:gd name="T29" fmla="*/ 21 h 5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0" h="52">
                    <a:moveTo>
                      <a:pt x="2" y="1"/>
                    </a:moveTo>
                    <a:cubicBezTo>
                      <a:pt x="1" y="2"/>
                      <a:pt x="0" y="3"/>
                      <a:pt x="0" y="5"/>
                    </a:cubicBezTo>
                    <a:cubicBezTo>
                      <a:pt x="4" y="15"/>
                      <a:pt x="9" y="18"/>
                      <a:pt x="19" y="22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9" y="25"/>
                      <a:pt x="29" y="25"/>
                      <a:pt x="31" y="32"/>
                    </a:cubicBezTo>
                    <a:cubicBezTo>
                      <a:pt x="33" y="45"/>
                      <a:pt x="33" y="45"/>
                      <a:pt x="33" y="45"/>
                    </a:cubicBezTo>
                    <a:cubicBezTo>
                      <a:pt x="34" y="49"/>
                      <a:pt x="34" y="49"/>
                      <a:pt x="34" y="49"/>
                    </a:cubicBezTo>
                    <a:cubicBezTo>
                      <a:pt x="34" y="51"/>
                      <a:pt x="35" y="52"/>
                      <a:pt x="37" y="52"/>
                    </a:cubicBezTo>
                    <a:cubicBezTo>
                      <a:pt x="39" y="51"/>
                      <a:pt x="40" y="50"/>
                      <a:pt x="39" y="48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37" y="30"/>
                      <a:pt x="37" y="30"/>
                      <a:pt x="37" y="30"/>
                    </a:cubicBezTo>
                    <a:cubicBezTo>
                      <a:pt x="35" y="21"/>
                      <a:pt x="33" y="20"/>
                      <a:pt x="26" y="18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13" y="13"/>
                      <a:pt x="9" y="11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70" name="Freeform 1064"/>
              <p:cNvSpPr/>
              <p:nvPr/>
            </p:nvSpPr>
            <p:spPr bwMode="auto">
              <a:xfrm>
                <a:off x="1735" y="2212"/>
                <a:ext cx="60" cy="192"/>
              </a:xfrm>
              <a:custGeom>
                <a:avLst/>
                <a:gdLst>
                  <a:gd name="T0" fmla="*/ 113 w 24"/>
                  <a:gd name="T1" fmla="*/ 21 h 72"/>
                  <a:gd name="T2" fmla="*/ 95 w 24"/>
                  <a:gd name="T3" fmla="*/ 589 h 72"/>
                  <a:gd name="T4" fmla="*/ 283 w 24"/>
                  <a:gd name="T5" fmla="*/ 1309 h 72"/>
                  <a:gd name="T6" fmla="*/ 333 w 24"/>
                  <a:gd name="T7" fmla="*/ 1344 h 72"/>
                  <a:gd name="T8" fmla="*/ 375 w 24"/>
                  <a:gd name="T9" fmla="*/ 1288 h 72"/>
                  <a:gd name="T10" fmla="*/ 175 w 24"/>
                  <a:gd name="T11" fmla="*/ 547 h 72"/>
                  <a:gd name="T12" fmla="*/ 175 w 24"/>
                  <a:gd name="T13" fmla="*/ 115 h 72"/>
                  <a:gd name="T14" fmla="*/ 175 w 24"/>
                  <a:gd name="T15" fmla="*/ 21 h 72"/>
                  <a:gd name="T16" fmla="*/ 113 w 24"/>
                  <a:gd name="T17" fmla="*/ 21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72">
                    <a:moveTo>
                      <a:pt x="7" y="1"/>
                    </a:moveTo>
                    <a:cubicBezTo>
                      <a:pt x="0" y="9"/>
                      <a:pt x="2" y="22"/>
                      <a:pt x="6" y="31"/>
                    </a:cubicBezTo>
                    <a:cubicBezTo>
                      <a:pt x="11" y="44"/>
                      <a:pt x="15" y="54"/>
                      <a:pt x="18" y="69"/>
                    </a:cubicBezTo>
                    <a:cubicBezTo>
                      <a:pt x="18" y="71"/>
                      <a:pt x="20" y="72"/>
                      <a:pt x="21" y="71"/>
                    </a:cubicBezTo>
                    <a:cubicBezTo>
                      <a:pt x="23" y="71"/>
                      <a:pt x="24" y="69"/>
                      <a:pt x="24" y="68"/>
                    </a:cubicBezTo>
                    <a:cubicBezTo>
                      <a:pt x="20" y="53"/>
                      <a:pt x="16" y="42"/>
                      <a:pt x="11" y="29"/>
                    </a:cubicBezTo>
                    <a:cubicBezTo>
                      <a:pt x="8" y="21"/>
                      <a:pt x="7" y="11"/>
                      <a:pt x="11" y="6"/>
                    </a:cubicBezTo>
                    <a:cubicBezTo>
                      <a:pt x="12" y="4"/>
                      <a:pt x="12" y="2"/>
                      <a:pt x="11" y="1"/>
                    </a:cubicBezTo>
                    <a:cubicBezTo>
                      <a:pt x="10" y="0"/>
                      <a:pt x="8" y="0"/>
                      <a:pt x="7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71" name="Freeform 1065"/>
              <p:cNvSpPr/>
              <p:nvPr/>
            </p:nvSpPr>
            <p:spPr bwMode="auto">
              <a:xfrm>
                <a:off x="833" y="1908"/>
                <a:ext cx="95" cy="213"/>
              </a:xfrm>
              <a:custGeom>
                <a:avLst/>
                <a:gdLst>
                  <a:gd name="T0" fmla="*/ 50 w 38"/>
                  <a:gd name="T1" fmla="*/ 0 h 80"/>
                  <a:gd name="T2" fmla="*/ 20 w 38"/>
                  <a:gd name="T3" fmla="*/ 77 h 80"/>
                  <a:gd name="T4" fmla="*/ 83 w 38"/>
                  <a:gd name="T5" fmla="*/ 226 h 80"/>
                  <a:gd name="T6" fmla="*/ 145 w 38"/>
                  <a:gd name="T7" fmla="*/ 341 h 80"/>
                  <a:gd name="T8" fmla="*/ 158 w 38"/>
                  <a:gd name="T9" fmla="*/ 588 h 80"/>
                  <a:gd name="T10" fmla="*/ 145 w 38"/>
                  <a:gd name="T11" fmla="*/ 716 h 80"/>
                  <a:gd name="T12" fmla="*/ 345 w 38"/>
                  <a:gd name="T13" fmla="*/ 1249 h 80"/>
                  <a:gd name="T14" fmla="*/ 500 w 38"/>
                  <a:gd name="T15" fmla="*/ 1475 h 80"/>
                  <a:gd name="T16" fmla="*/ 563 w 38"/>
                  <a:gd name="T17" fmla="*/ 1488 h 80"/>
                  <a:gd name="T18" fmla="*/ 583 w 38"/>
                  <a:gd name="T19" fmla="*/ 1398 h 80"/>
                  <a:gd name="T20" fmla="*/ 425 w 38"/>
                  <a:gd name="T21" fmla="*/ 1169 h 80"/>
                  <a:gd name="T22" fmla="*/ 238 w 38"/>
                  <a:gd name="T23" fmla="*/ 716 h 80"/>
                  <a:gd name="T24" fmla="*/ 250 w 38"/>
                  <a:gd name="T25" fmla="*/ 602 h 80"/>
                  <a:gd name="T26" fmla="*/ 220 w 38"/>
                  <a:gd name="T27" fmla="*/ 304 h 80"/>
                  <a:gd name="T28" fmla="*/ 158 w 38"/>
                  <a:gd name="T29" fmla="*/ 170 h 80"/>
                  <a:gd name="T30" fmla="*/ 95 w 38"/>
                  <a:gd name="T31" fmla="*/ 35 h 80"/>
                  <a:gd name="T32" fmla="*/ 50 w 38"/>
                  <a:gd name="T33" fmla="*/ 0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8" h="80">
                    <a:moveTo>
                      <a:pt x="3" y="0"/>
                    </a:moveTo>
                    <a:cubicBezTo>
                      <a:pt x="1" y="1"/>
                      <a:pt x="0" y="2"/>
                      <a:pt x="1" y="4"/>
                    </a:cubicBezTo>
                    <a:cubicBezTo>
                      <a:pt x="1" y="7"/>
                      <a:pt x="3" y="10"/>
                      <a:pt x="5" y="12"/>
                    </a:cubicBezTo>
                    <a:cubicBezTo>
                      <a:pt x="7" y="14"/>
                      <a:pt x="8" y="16"/>
                      <a:pt x="9" y="18"/>
                    </a:cubicBezTo>
                    <a:cubicBezTo>
                      <a:pt x="10" y="22"/>
                      <a:pt x="10" y="26"/>
                      <a:pt x="10" y="31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0" y="53"/>
                      <a:pt x="16" y="60"/>
                      <a:pt x="22" y="66"/>
                    </a:cubicBezTo>
                    <a:cubicBezTo>
                      <a:pt x="26" y="69"/>
                      <a:pt x="29" y="73"/>
                      <a:pt x="32" y="78"/>
                    </a:cubicBezTo>
                    <a:cubicBezTo>
                      <a:pt x="33" y="79"/>
                      <a:pt x="35" y="80"/>
                      <a:pt x="36" y="79"/>
                    </a:cubicBezTo>
                    <a:cubicBezTo>
                      <a:pt x="37" y="78"/>
                      <a:pt x="38" y="76"/>
                      <a:pt x="37" y="74"/>
                    </a:cubicBezTo>
                    <a:cubicBezTo>
                      <a:pt x="34" y="69"/>
                      <a:pt x="30" y="65"/>
                      <a:pt x="27" y="62"/>
                    </a:cubicBezTo>
                    <a:cubicBezTo>
                      <a:pt x="20" y="56"/>
                      <a:pt x="16" y="51"/>
                      <a:pt x="15" y="38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26"/>
                      <a:pt x="16" y="21"/>
                      <a:pt x="14" y="16"/>
                    </a:cubicBezTo>
                    <a:cubicBezTo>
                      <a:pt x="13" y="13"/>
                      <a:pt x="11" y="11"/>
                      <a:pt x="10" y="9"/>
                    </a:cubicBezTo>
                    <a:cubicBezTo>
                      <a:pt x="8" y="6"/>
                      <a:pt x="7" y="5"/>
                      <a:pt x="6" y="2"/>
                    </a:cubicBezTo>
                    <a:cubicBezTo>
                      <a:pt x="6" y="1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</p:grpSp>
        <p:grpSp>
          <p:nvGrpSpPr>
            <p:cNvPr id="24" name="Group 1910"/>
            <p:cNvGrpSpPr/>
            <p:nvPr/>
          </p:nvGrpSpPr>
          <p:grpSpPr bwMode="auto">
            <a:xfrm>
              <a:off x="5620139" y="1197839"/>
              <a:ext cx="213653" cy="144943"/>
              <a:chOff x="3801" y="2716"/>
              <a:chExt cx="1653" cy="1125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5" name="Oval 1911"/>
              <p:cNvSpPr>
                <a:spLocks noChangeArrowheads="1"/>
              </p:cNvSpPr>
              <p:nvPr/>
            </p:nvSpPr>
            <p:spPr bwMode="auto">
              <a:xfrm>
                <a:off x="4719" y="3524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26" name="Oval 1912"/>
              <p:cNvSpPr>
                <a:spLocks noChangeArrowheads="1"/>
              </p:cNvSpPr>
              <p:nvPr/>
            </p:nvSpPr>
            <p:spPr bwMode="auto">
              <a:xfrm>
                <a:off x="4739" y="3548"/>
                <a:ext cx="32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27" name="Oval 1913"/>
              <p:cNvSpPr>
                <a:spLocks noChangeArrowheads="1"/>
              </p:cNvSpPr>
              <p:nvPr/>
            </p:nvSpPr>
            <p:spPr bwMode="auto">
              <a:xfrm>
                <a:off x="4829" y="3511"/>
                <a:ext cx="32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28" name="Oval 1914"/>
              <p:cNvSpPr>
                <a:spLocks noChangeArrowheads="1"/>
              </p:cNvSpPr>
              <p:nvPr/>
            </p:nvSpPr>
            <p:spPr bwMode="auto">
              <a:xfrm>
                <a:off x="4889" y="3492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29" name="Oval 1915"/>
              <p:cNvSpPr>
                <a:spLocks noChangeArrowheads="1"/>
              </p:cNvSpPr>
              <p:nvPr/>
            </p:nvSpPr>
            <p:spPr bwMode="auto">
              <a:xfrm>
                <a:off x="5091" y="3449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0" name="Oval 1916"/>
              <p:cNvSpPr>
                <a:spLocks noChangeArrowheads="1"/>
              </p:cNvSpPr>
              <p:nvPr/>
            </p:nvSpPr>
            <p:spPr bwMode="auto">
              <a:xfrm>
                <a:off x="5144" y="3412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1" name="Oval 1917"/>
              <p:cNvSpPr>
                <a:spLocks noChangeArrowheads="1"/>
              </p:cNvSpPr>
              <p:nvPr/>
            </p:nvSpPr>
            <p:spPr bwMode="auto">
              <a:xfrm>
                <a:off x="4979" y="3471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2" name="Oval 1918"/>
              <p:cNvSpPr>
                <a:spLocks noChangeArrowheads="1"/>
              </p:cNvSpPr>
              <p:nvPr/>
            </p:nvSpPr>
            <p:spPr bwMode="auto">
              <a:xfrm>
                <a:off x="4934" y="3516"/>
                <a:ext cx="30" cy="35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3" name="Oval 1919"/>
              <p:cNvSpPr>
                <a:spLocks noChangeArrowheads="1"/>
              </p:cNvSpPr>
              <p:nvPr/>
            </p:nvSpPr>
            <p:spPr bwMode="auto">
              <a:xfrm>
                <a:off x="4861" y="3220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4" name="Oval 1920"/>
              <p:cNvSpPr>
                <a:spLocks noChangeArrowheads="1"/>
              </p:cNvSpPr>
              <p:nvPr/>
            </p:nvSpPr>
            <p:spPr bwMode="auto">
              <a:xfrm>
                <a:off x="4854" y="3076"/>
                <a:ext cx="30" cy="35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5" name="Oval 1921"/>
              <p:cNvSpPr>
                <a:spLocks noChangeArrowheads="1"/>
              </p:cNvSpPr>
              <p:nvPr/>
            </p:nvSpPr>
            <p:spPr bwMode="auto">
              <a:xfrm>
                <a:off x="4834" y="3103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6" name="Oval 1922"/>
              <p:cNvSpPr>
                <a:spLocks noChangeArrowheads="1"/>
              </p:cNvSpPr>
              <p:nvPr/>
            </p:nvSpPr>
            <p:spPr bwMode="auto">
              <a:xfrm>
                <a:off x="4616" y="3172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7" name="Oval 1923"/>
              <p:cNvSpPr>
                <a:spLocks noChangeArrowheads="1"/>
              </p:cNvSpPr>
              <p:nvPr/>
            </p:nvSpPr>
            <p:spPr bwMode="auto">
              <a:xfrm>
                <a:off x="4556" y="3167"/>
                <a:ext cx="30" cy="34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8" name="Oval 1924"/>
              <p:cNvSpPr>
                <a:spLocks noChangeArrowheads="1"/>
              </p:cNvSpPr>
              <p:nvPr/>
            </p:nvSpPr>
            <p:spPr bwMode="auto">
              <a:xfrm>
                <a:off x="4561" y="3201"/>
                <a:ext cx="30" cy="35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9" name="Oval 1925"/>
              <p:cNvSpPr>
                <a:spLocks noChangeArrowheads="1"/>
              </p:cNvSpPr>
              <p:nvPr/>
            </p:nvSpPr>
            <p:spPr bwMode="auto">
              <a:xfrm>
                <a:off x="4239" y="3393"/>
                <a:ext cx="30" cy="35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0" name="Oval 1926"/>
              <p:cNvSpPr>
                <a:spLocks noChangeArrowheads="1"/>
              </p:cNvSpPr>
              <p:nvPr/>
            </p:nvSpPr>
            <p:spPr bwMode="auto">
              <a:xfrm>
                <a:off x="4231" y="3329"/>
                <a:ext cx="30" cy="35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1" name="Oval 1927"/>
              <p:cNvSpPr>
                <a:spLocks noChangeArrowheads="1"/>
              </p:cNvSpPr>
              <p:nvPr/>
            </p:nvSpPr>
            <p:spPr bwMode="auto">
              <a:xfrm>
                <a:off x="4211" y="3591"/>
                <a:ext cx="30" cy="34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2" name="Oval 1928"/>
              <p:cNvSpPr>
                <a:spLocks noChangeArrowheads="1"/>
              </p:cNvSpPr>
              <p:nvPr/>
            </p:nvSpPr>
            <p:spPr bwMode="auto">
              <a:xfrm>
                <a:off x="4241" y="3583"/>
                <a:ext cx="30" cy="34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3" name="Oval 1929"/>
              <p:cNvSpPr>
                <a:spLocks noChangeArrowheads="1"/>
              </p:cNvSpPr>
              <p:nvPr/>
            </p:nvSpPr>
            <p:spPr bwMode="auto">
              <a:xfrm>
                <a:off x="4271" y="3583"/>
                <a:ext cx="30" cy="34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4" name="Oval 1930"/>
              <p:cNvSpPr>
                <a:spLocks noChangeArrowheads="1"/>
              </p:cNvSpPr>
              <p:nvPr/>
            </p:nvSpPr>
            <p:spPr bwMode="auto">
              <a:xfrm>
                <a:off x="4659" y="3535"/>
                <a:ext cx="30" cy="34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5" name="Oval 1931"/>
              <p:cNvSpPr>
                <a:spLocks noChangeArrowheads="1"/>
              </p:cNvSpPr>
              <p:nvPr/>
            </p:nvSpPr>
            <p:spPr bwMode="auto">
              <a:xfrm>
                <a:off x="4686" y="3524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6" name="Oval 1932"/>
              <p:cNvSpPr>
                <a:spLocks noChangeArrowheads="1"/>
              </p:cNvSpPr>
              <p:nvPr/>
            </p:nvSpPr>
            <p:spPr bwMode="auto">
              <a:xfrm>
                <a:off x="4806" y="3084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7" name="Oval 1933"/>
              <p:cNvSpPr>
                <a:spLocks noChangeArrowheads="1"/>
              </p:cNvSpPr>
              <p:nvPr/>
            </p:nvSpPr>
            <p:spPr bwMode="auto">
              <a:xfrm>
                <a:off x="4881" y="3057"/>
                <a:ext cx="30" cy="35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8" name="Oval 1934"/>
              <p:cNvSpPr>
                <a:spLocks noChangeArrowheads="1"/>
              </p:cNvSpPr>
              <p:nvPr/>
            </p:nvSpPr>
            <p:spPr bwMode="auto">
              <a:xfrm>
                <a:off x="4904" y="3036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9" name="Oval 1935"/>
              <p:cNvSpPr>
                <a:spLocks noChangeArrowheads="1"/>
              </p:cNvSpPr>
              <p:nvPr/>
            </p:nvSpPr>
            <p:spPr bwMode="auto">
              <a:xfrm>
                <a:off x="4586" y="3159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0" name="Oval 1936"/>
              <p:cNvSpPr>
                <a:spLocks noChangeArrowheads="1"/>
              </p:cNvSpPr>
              <p:nvPr/>
            </p:nvSpPr>
            <p:spPr bwMode="auto">
              <a:xfrm>
                <a:off x="4629" y="3204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1" name="Oval 1937"/>
              <p:cNvSpPr>
                <a:spLocks noChangeArrowheads="1"/>
              </p:cNvSpPr>
              <p:nvPr/>
            </p:nvSpPr>
            <p:spPr bwMode="auto">
              <a:xfrm>
                <a:off x="4711" y="3156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2" name="Oval 1938"/>
              <p:cNvSpPr>
                <a:spLocks noChangeArrowheads="1"/>
              </p:cNvSpPr>
              <p:nvPr/>
            </p:nvSpPr>
            <p:spPr bwMode="auto">
              <a:xfrm>
                <a:off x="5059" y="3044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3" name="Oval 1939"/>
              <p:cNvSpPr>
                <a:spLocks noChangeArrowheads="1"/>
              </p:cNvSpPr>
              <p:nvPr/>
            </p:nvSpPr>
            <p:spPr bwMode="auto">
              <a:xfrm>
                <a:off x="4156" y="3471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4" name="Oval 1940"/>
              <p:cNvSpPr>
                <a:spLocks noChangeArrowheads="1"/>
              </p:cNvSpPr>
              <p:nvPr/>
            </p:nvSpPr>
            <p:spPr bwMode="auto">
              <a:xfrm>
                <a:off x="4536" y="3220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5" name="Oval 1941"/>
              <p:cNvSpPr>
                <a:spLocks noChangeArrowheads="1"/>
              </p:cNvSpPr>
              <p:nvPr/>
            </p:nvSpPr>
            <p:spPr bwMode="auto">
              <a:xfrm>
                <a:off x="4386" y="3287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6" name="Oval 1942"/>
              <p:cNvSpPr>
                <a:spLocks noChangeArrowheads="1"/>
              </p:cNvSpPr>
              <p:nvPr/>
            </p:nvSpPr>
            <p:spPr bwMode="auto">
              <a:xfrm>
                <a:off x="4249" y="3361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7" name="Oval 1943"/>
              <p:cNvSpPr>
                <a:spLocks noChangeArrowheads="1"/>
              </p:cNvSpPr>
              <p:nvPr/>
            </p:nvSpPr>
            <p:spPr bwMode="auto">
              <a:xfrm>
                <a:off x="4211" y="3412"/>
                <a:ext cx="30" cy="35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8" name="Oval 1944"/>
              <p:cNvSpPr>
                <a:spLocks noChangeArrowheads="1"/>
              </p:cNvSpPr>
              <p:nvPr/>
            </p:nvSpPr>
            <p:spPr bwMode="auto">
              <a:xfrm>
                <a:off x="4186" y="3577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9" name="Oval 1945"/>
              <p:cNvSpPr>
                <a:spLocks noChangeArrowheads="1"/>
              </p:cNvSpPr>
              <p:nvPr/>
            </p:nvSpPr>
            <p:spPr bwMode="auto">
              <a:xfrm>
                <a:off x="4079" y="3425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60" name="Oval 1946"/>
              <p:cNvSpPr>
                <a:spLocks noChangeArrowheads="1"/>
              </p:cNvSpPr>
              <p:nvPr/>
            </p:nvSpPr>
            <p:spPr bwMode="auto">
              <a:xfrm>
                <a:off x="4471" y="3535"/>
                <a:ext cx="30" cy="34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61" name="Oval 1947"/>
              <p:cNvSpPr>
                <a:spLocks noChangeArrowheads="1"/>
              </p:cNvSpPr>
              <p:nvPr/>
            </p:nvSpPr>
            <p:spPr bwMode="auto">
              <a:xfrm>
                <a:off x="4634" y="3556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62" name="Oval 1948"/>
              <p:cNvSpPr>
                <a:spLocks noChangeArrowheads="1"/>
              </p:cNvSpPr>
              <p:nvPr/>
            </p:nvSpPr>
            <p:spPr bwMode="auto">
              <a:xfrm>
                <a:off x="4859" y="3492"/>
                <a:ext cx="30" cy="35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63" name="Oval 1949"/>
              <p:cNvSpPr>
                <a:spLocks noChangeArrowheads="1"/>
              </p:cNvSpPr>
              <p:nvPr/>
            </p:nvSpPr>
            <p:spPr bwMode="auto">
              <a:xfrm>
                <a:off x="5049" y="3497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64" name="Oval 1950"/>
              <p:cNvSpPr>
                <a:spLocks noChangeArrowheads="1"/>
              </p:cNvSpPr>
              <p:nvPr/>
            </p:nvSpPr>
            <p:spPr bwMode="auto">
              <a:xfrm>
                <a:off x="5136" y="3041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65" name="Oval 1951"/>
              <p:cNvSpPr>
                <a:spLocks noChangeArrowheads="1"/>
              </p:cNvSpPr>
              <p:nvPr/>
            </p:nvSpPr>
            <p:spPr bwMode="auto">
              <a:xfrm>
                <a:off x="5134" y="3116"/>
                <a:ext cx="32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66" name="Oval 1952"/>
              <p:cNvSpPr>
                <a:spLocks noChangeArrowheads="1"/>
              </p:cNvSpPr>
              <p:nvPr/>
            </p:nvSpPr>
            <p:spPr bwMode="auto">
              <a:xfrm>
                <a:off x="5196" y="3185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67" name="Oval 1953"/>
              <p:cNvSpPr>
                <a:spLocks noChangeArrowheads="1"/>
              </p:cNvSpPr>
              <p:nvPr/>
            </p:nvSpPr>
            <p:spPr bwMode="auto">
              <a:xfrm>
                <a:off x="5166" y="3175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68" name="Oval 1954"/>
              <p:cNvSpPr>
                <a:spLocks noChangeArrowheads="1"/>
              </p:cNvSpPr>
              <p:nvPr/>
            </p:nvSpPr>
            <p:spPr bwMode="auto">
              <a:xfrm>
                <a:off x="5151" y="3143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69" name="Oval 1955"/>
              <p:cNvSpPr>
                <a:spLocks noChangeArrowheads="1"/>
              </p:cNvSpPr>
              <p:nvPr/>
            </p:nvSpPr>
            <p:spPr bwMode="auto">
              <a:xfrm>
                <a:off x="5154" y="3089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70" name="Freeform 1956"/>
              <p:cNvSpPr/>
              <p:nvPr/>
            </p:nvSpPr>
            <p:spPr bwMode="auto">
              <a:xfrm>
                <a:off x="5219" y="3303"/>
                <a:ext cx="27" cy="32"/>
              </a:xfrm>
              <a:custGeom>
                <a:avLst/>
                <a:gdLst>
                  <a:gd name="T0" fmla="*/ 91 w 11"/>
                  <a:gd name="T1" fmla="*/ 0 h 12"/>
                  <a:gd name="T2" fmla="*/ 0 w 11"/>
                  <a:gd name="T3" fmla="*/ 115 h 12"/>
                  <a:gd name="T4" fmla="*/ 91 w 11"/>
                  <a:gd name="T5" fmla="*/ 227 h 12"/>
                  <a:gd name="T6" fmla="*/ 133 w 11"/>
                  <a:gd name="T7" fmla="*/ 205 h 12"/>
                  <a:gd name="T8" fmla="*/ 162 w 11"/>
                  <a:gd name="T9" fmla="*/ 56 h 12"/>
                  <a:gd name="T10" fmla="*/ 91 w 1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12">
                    <a:moveTo>
                      <a:pt x="6" y="0"/>
                    </a:move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2"/>
                      <a:pt x="6" y="12"/>
                    </a:cubicBezTo>
                    <a:cubicBezTo>
                      <a:pt x="7" y="12"/>
                      <a:pt x="8" y="12"/>
                      <a:pt x="9" y="11"/>
                    </a:cubicBezTo>
                    <a:cubicBezTo>
                      <a:pt x="10" y="8"/>
                      <a:pt x="11" y="5"/>
                      <a:pt x="11" y="3"/>
                    </a:cubicBezTo>
                    <a:cubicBezTo>
                      <a:pt x="10" y="1"/>
                      <a:pt x="8" y="0"/>
                      <a:pt x="6" y="0"/>
                    </a:cubicBezTo>
                    <a:close/>
                  </a:path>
                </a:pathLst>
              </a:custGeom>
              <a:grpFill/>
              <a:ln w="4763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71" name="Oval 1957"/>
              <p:cNvSpPr>
                <a:spLocks noChangeArrowheads="1"/>
              </p:cNvSpPr>
              <p:nvPr/>
            </p:nvSpPr>
            <p:spPr bwMode="auto">
              <a:xfrm>
                <a:off x="5129" y="3340"/>
                <a:ext cx="32" cy="35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72" name="Oval 1958"/>
              <p:cNvSpPr>
                <a:spLocks noChangeArrowheads="1"/>
              </p:cNvSpPr>
              <p:nvPr/>
            </p:nvSpPr>
            <p:spPr bwMode="auto">
              <a:xfrm>
                <a:off x="5149" y="3316"/>
                <a:ext cx="32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73" name="Oval 1959"/>
              <p:cNvSpPr>
                <a:spLocks noChangeArrowheads="1"/>
              </p:cNvSpPr>
              <p:nvPr/>
            </p:nvSpPr>
            <p:spPr bwMode="auto">
              <a:xfrm>
                <a:off x="5151" y="3281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74" name="Oval 1960"/>
              <p:cNvSpPr>
                <a:spLocks noChangeArrowheads="1"/>
              </p:cNvSpPr>
              <p:nvPr/>
            </p:nvSpPr>
            <p:spPr bwMode="auto">
              <a:xfrm>
                <a:off x="5121" y="3436"/>
                <a:ext cx="30" cy="35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75" name="Oval 1961"/>
              <p:cNvSpPr>
                <a:spLocks noChangeArrowheads="1"/>
              </p:cNvSpPr>
              <p:nvPr/>
            </p:nvSpPr>
            <p:spPr bwMode="auto">
              <a:xfrm>
                <a:off x="4929" y="3017"/>
                <a:ext cx="32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76" name="Oval 1962"/>
              <p:cNvSpPr>
                <a:spLocks noChangeArrowheads="1"/>
              </p:cNvSpPr>
              <p:nvPr/>
            </p:nvSpPr>
            <p:spPr bwMode="auto">
              <a:xfrm>
                <a:off x="4779" y="3071"/>
                <a:ext cx="32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77" name="Oval 1963"/>
              <p:cNvSpPr>
                <a:spLocks noChangeArrowheads="1"/>
              </p:cNvSpPr>
              <p:nvPr/>
            </p:nvSpPr>
            <p:spPr bwMode="auto">
              <a:xfrm>
                <a:off x="4806" y="3137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78" name="Oval 1964"/>
              <p:cNvSpPr>
                <a:spLocks noChangeArrowheads="1"/>
              </p:cNvSpPr>
              <p:nvPr/>
            </p:nvSpPr>
            <p:spPr bwMode="auto">
              <a:xfrm>
                <a:off x="4821" y="3543"/>
                <a:ext cx="30" cy="34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79" name="Freeform 1965"/>
              <p:cNvSpPr>
                <a:spLocks noEditPoints="1"/>
              </p:cNvSpPr>
              <p:nvPr/>
            </p:nvSpPr>
            <p:spPr bwMode="auto">
              <a:xfrm>
                <a:off x="3828" y="2796"/>
                <a:ext cx="1583" cy="1011"/>
              </a:xfrm>
              <a:custGeom>
                <a:avLst/>
                <a:gdLst>
                  <a:gd name="T0" fmla="*/ 6442 w 633"/>
                  <a:gd name="T1" fmla="*/ 227 h 379"/>
                  <a:gd name="T2" fmla="*/ 4004 w 633"/>
                  <a:gd name="T3" fmla="*/ 1537 h 379"/>
                  <a:gd name="T4" fmla="*/ 2501 w 633"/>
                  <a:gd name="T5" fmla="*/ 2411 h 379"/>
                  <a:gd name="T6" fmla="*/ 770 w 633"/>
                  <a:gd name="T7" fmla="*/ 3380 h 379"/>
                  <a:gd name="T8" fmla="*/ 738 w 633"/>
                  <a:gd name="T9" fmla="*/ 3414 h 379"/>
                  <a:gd name="T10" fmla="*/ 738 w 633"/>
                  <a:gd name="T11" fmla="*/ 3414 h 379"/>
                  <a:gd name="T12" fmla="*/ 175 w 633"/>
                  <a:gd name="T13" fmla="*/ 5565 h 379"/>
                  <a:gd name="T14" fmla="*/ 1751 w 633"/>
                  <a:gd name="T15" fmla="*/ 7080 h 379"/>
                  <a:gd name="T16" fmla="*/ 1771 w 633"/>
                  <a:gd name="T17" fmla="*/ 7080 h 379"/>
                  <a:gd name="T18" fmla="*/ 1771 w 633"/>
                  <a:gd name="T19" fmla="*/ 7080 h 379"/>
                  <a:gd name="T20" fmla="*/ 3033 w 633"/>
                  <a:gd name="T21" fmla="*/ 7117 h 379"/>
                  <a:gd name="T22" fmla="*/ 4346 w 633"/>
                  <a:gd name="T23" fmla="*/ 7045 h 379"/>
                  <a:gd name="T24" fmla="*/ 8400 w 633"/>
                  <a:gd name="T25" fmla="*/ 6362 h 379"/>
                  <a:gd name="T26" fmla="*/ 8463 w 633"/>
                  <a:gd name="T27" fmla="*/ 6319 h 379"/>
                  <a:gd name="T28" fmla="*/ 9901 w 633"/>
                  <a:gd name="T29" fmla="*/ 3281 h 379"/>
                  <a:gd name="T30" fmla="*/ 9806 w 633"/>
                  <a:gd name="T31" fmla="*/ 2257 h 379"/>
                  <a:gd name="T32" fmla="*/ 9806 w 633"/>
                  <a:gd name="T33" fmla="*/ 2257 h 379"/>
                  <a:gd name="T34" fmla="*/ 7975 w 633"/>
                  <a:gd name="T35" fmla="*/ 35 h 379"/>
                  <a:gd name="T36" fmla="*/ 7847 w 633"/>
                  <a:gd name="T37" fmla="*/ 21 h 379"/>
                  <a:gd name="T38" fmla="*/ 6442 w 633"/>
                  <a:gd name="T39" fmla="*/ 227 h 379"/>
                  <a:gd name="T40" fmla="*/ 1846 w 633"/>
                  <a:gd name="T41" fmla="*/ 6989 h 379"/>
                  <a:gd name="T42" fmla="*/ 1833 w 633"/>
                  <a:gd name="T43" fmla="*/ 7024 h 379"/>
                  <a:gd name="T44" fmla="*/ 1846 w 633"/>
                  <a:gd name="T45" fmla="*/ 6989 h 37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3" h="379">
                    <a:moveTo>
                      <a:pt x="412" y="12"/>
                    </a:moveTo>
                    <a:cubicBezTo>
                      <a:pt x="364" y="24"/>
                      <a:pt x="309" y="53"/>
                      <a:pt x="256" y="81"/>
                    </a:cubicBezTo>
                    <a:cubicBezTo>
                      <a:pt x="220" y="100"/>
                      <a:pt x="186" y="118"/>
                      <a:pt x="160" y="127"/>
                    </a:cubicBezTo>
                    <a:cubicBezTo>
                      <a:pt x="117" y="143"/>
                      <a:pt x="74" y="163"/>
                      <a:pt x="49" y="178"/>
                    </a:cubicBezTo>
                    <a:cubicBezTo>
                      <a:pt x="47" y="180"/>
                      <a:pt x="47" y="180"/>
                      <a:pt x="47" y="180"/>
                    </a:cubicBezTo>
                    <a:cubicBezTo>
                      <a:pt x="47" y="180"/>
                      <a:pt x="47" y="180"/>
                      <a:pt x="47" y="180"/>
                    </a:cubicBezTo>
                    <a:cubicBezTo>
                      <a:pt x="17" y="201"/>
                      <a:pt x="0" y="253"/>
                      <a:pt x="11" y="293"/>
                    </a:cubicBezTo>
                    <a:cubicBezTo>
                      <a:pt x="25" y="344"/>
                      <a:pt x="73" y="373"/>
                      <a:pt x="112" y="373"/>
                    </a:cubicBezTo>
                    <a:cubicBezTo>
                      <a:pt x="112" y="373"/>
                      <a:pt x="113" y="373"/>
                      <a:pt x="113" y="373"/>
                    </a:cubicBezTo>
                    <a:cubicBezTo>
                      <a:pt x="113" y="373"/>
                      <a:pt x="113" y="373"/>
                      <a:pt x="113" y="373"/>
                    </a:cubicBezTo>
                    <a:cubicBezTo>
                      <a:pt x="136" y="375"/>
                      <a:pt x="162" y="379"/>
                      <a:pt x="194" y="375"/>
                    </a:cubicBezTo>
                    <a:cubicBezTo>
                      <a:pt x="213" y="373"/>
                      <a:pt x="245" y="372"/>
                      <a:pt x="278" y="371"/>
                    </a:cubicBezTo>
                    <a:cubicBezTo>
                      <a:pt x="360" y="370"/>
                      <a:pt x="467" y="366"/>
                      <a:pt x="537" y="335"/>
                    </a:cubicBezTo>
                    <a:cubicBezTo>
                      <a:pt x="537" y="335"/>
                      <a:pt x="539" y="334"/>
                      <a:pt x="541" y="333"/>
                    </a:cubicBezTo>
                    <a:cubicBezTo>
                      <a:pt x="609" y="313"/>
                      <a:pt x="633" y="242"/>
                      <a:pt x="633" y="173"/>
                    </a:cubicBezTo>
                    <a:cubicBezTo>
                      <a:pt x="633" y="155"/>
                      <a:pt x="631" y="137"/>
                      <a:pt x="627" y="119"/>
                    </a:cubicBezTo>
                    <a:cubicBezTo>
                      <a:pt x="627" y="119"/>
                      <a:pt x="627" y="119"/>
                      <a:pt x="627" y="119"/>
                    </a:cubicBezTo>
                    <a:cubicBezTo>
                      <a:pt x="610" y="49"/>
                      <a:pt x="564" y="3"/>
                      <a:pt x="510" y="2"/>
                    </a:cubicBezTo>
                    <a:cubicBezTo>
                      <a:pt x="508" y="1"/>
                      <a:pt x="502" y="1"/>
                      <a:pt x="502" y="1"/>
                    </a:cubicBezTo>
                    <a:cubicBezTo>
                      <a:pt x="473" y="0"/>
                      <a:pt x="442" y="4"/>
                      <a:pt x="412" y="12"/>
                    </a:cubicBezTo>
                    <a:close/>
                    <a:moveTo>
                      <a:pt x="118" y="368"/>
                    </a:moveTo>
                    <a:cubicBezTo>
                      <a:pt x="118" y="369"/>
                      <a:pt x="117" y="369"/>
                      <a:pt x="117" y="370"/>
                    </a:cubicBezTo>
                    <a:cubicBezTo>
                      <a:pt x="117" y="369"/>
                      <a:pt x="118" y="369"/>
                      <a:pt x="118" y="3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80" name="Freeform 1966"/>
              <p:cNvSpPr/>
              <p:nvPr/>
            </p:nvSpPr>
            <p:spPr bwMode="auto">
              <a:xfrm>
                <a:off x="4904" y="3263"/>
                <a:ext cx="70" cy="146"/>
              </a:xfrm>
              <a:custGeom>
                <a:avLst/>
                <a:gdLst>
                  <a:gd name="T0" fmla="*/ 33 w 28"/>
                  <a:gd name="T1" fmla="*/ 21 h 55"/>
                  <a:gd name="T2" fmla="*/ 0 w 28"/>
                  <a:gd name="T3" fmla="*/ 93 h 55"/>
                  <a:gd name="T4" fmla="*/ 20 w 28"/>
                  <a:gd name="T5" fmla="*/ 281 h 55"/>
                  <a:gd name="T6" fmla="*/ 0 w 28"/>
                  <a:gd name="T7" fmla="*/ 409 h 55"/>
                  <a:gd name="T8" fmla="*/ 375 w 28"/>
                  <a:gd name="T9" fmla="*/ 1009 h 55"/>
                  <a:gd name="T10" fmla="*/ 438 w 28"/>
                  <a:gd name="T11" fmla="*/ 993 h 55"/>
                  <a:gd name="T12" fmla="*/ 408 w 28"/>
                  <a:gd name="T13" fmla="*/ 916 h 55"/>
                  <a:gd name="T14" fmla="*/ 95 w 28"/>
                  <a:gd name="T15" fmla="*/ 409 h 55"/>
                  <a:gd name="T16" fmla="*/ 113 w 28"/>
                  <a:gd name="T17" fmla="*/ 295 h 55"/>
                  <a:gd name="T18" fmla="*/ 95 w 28"/>
                  <a:gd name="T19" fmla="*/ 56 h 55"/>
                  <a:gd name="T20" fmla="*/ 33 w 28"/>
                  <a:gd name="T21" fmla="*/ 21 h 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8" h="55">
                    <a:moveTo>
                      <a:pt x="2" y="1"/>
                    </a:moveTo>
                    <a:cubicBezTo>
                      <a:pt x="0" y="1"/>
                      <a:pt x="0" y="3"/>
                      <a:pt x="0" y="5"/>
                    </a:cubicBezTo>
                    <a:cubicBezTo>
                      <a:pt x="2" y="8"/>
                      <a:pt x="1" y="12"/>
                      <a:pt x="1" y="1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" y="39"/>
                      <a:pt x="10" y="47"/>
                      <a:pt x="24" y="54"/>
                    </a:cubicBezTo>
                    <a:cubicBezTo>
                      <a:pt x="25" y="55"/>
                      <a:pt x="27" y="54"/>
                      <a:pt x="28" y="53"/>
                    </a:cubicBezTo>
                    <a:cubicBezTo>
                      <a:pt x="28" y="51"/>
                      <a:pt x="28" y="49"/>
                      <a:pt x="26" y="49"/>
                    </a:cubicBezTo>
                    <a:cubicBezTo>
                      <a:pt x="14" y="42"/>
                      <a:pt x="6" y="36"/>
                      <a:pt x="6" y="22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2"/>
                      <a:pt x="8" y="7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81" name="Freeform 1967"/>
              <p:cNvSpPr/>
              <p:nvPr/>
            </p:nvSpPr>
            <p:spPr bwMode="auto">
              <a:xfrm>
                <a:off x="4614" y="3503"/>
                <a:ext cx="62" cy="189"/>
              </a:xfrm>
              <a:custGeom>
                <a:avLst/>
                <a:gdLst>
                  <a:gd name="T0" fmla="*/ 290 w 25"/>
                  <a:gd name="T1" fmla="*/ 21 h 71"/>
                  <a:gd name="T2" fmla="*/ 246 w 25"/>
                  <a:gd name="T3" fmla="*/ 303 h 71"/>
                  <a:gd name="T4" fmla="*/ 246 w 25"/>
                  <a:gd name="T5" fmla="*/ 397 h 71"/>
                  <a:gd name="T6" fmla="*/ 216 w 25"/>
                  <a:gd name="T7" fmla="*/ 532 h 71"/>
                  <a:gd name="T8" fmla="*/ 184 w 25"/>
                  <a:gd name="T9" fmla="*/ 602 h 71"/>
                  <a:gd name="T10" fmla="*/ 104 w 25"/>
                  <a:gd name="T11" fmla="*/ 1318 h 71"/>
                  <a:gd name="T12" fmla="*/ 166 w 25"/>
                  <a:gd name="T13" fmla="*/ 1318 h 71"/>
                  <a:gd name="T14" fmla="*/ 166 w 25"/>
                  <a:gd name="T15" fmla="*/ 1248 h 71"/>
                  <a:gd name="T16" fmla="*/ 258 w 25"/>
                  <a:gd name="T17" fmla="*/ 660 h 71"/>
                  <a:gd name="T18" fmla="*/ 290 w 25"/>
                  <a:gd name="T19" fmla="*/ 602 h 71"/>
                  <a:gd name="T20" fmla="*/ 337 w 25"/>
                  <a:gd name="T21" fmla="*/ 397 h 71"/>
                  <a:gd name="T22" fmla="*/ 320 w 25"/>
                  <a:gd name="T23" fmla="*/ 282 h 71"/>
                  <a:gd name="T24" fmla="*/ 370 w 25"/>
                  <a:gd name="T25" fmla="*/ 93 h 71"/>
                  <a:gd name="T26" fmla="*/ 370 w 25"/>
                  <a:gd name="T27" fmla="*/ 21 h 71"/>
                  <a:gd name="T28" fmla="*/ 290 w 25"/>
                  <a:gd name="T29" fmla="*/ 21 h 7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5" h="71">
                    <a:moveTo>
                      <a:pt x="19" y="1"/>
                    </a:moveTo>
                    <a:cubicBezTo>
                      <a:pt x="14" y="7"/>
                      <a:pt x="15" y="12"/>
                      <a:pt x="16" y="16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6" y="26"/>
                      <a:pt x="16" y="26"/>
                      <a:pt x="14" y="28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2" y="51"/>
                      <a:pt x="0" y="63"/>
                      <a:pt x="7" y="70"/>
                    </a:cubicBezTo>
                    <a:cubicBezTo>
                      <a:pt x="8" y="71"/>
                      <a:pt x="10" y="71"/>
                      <a:pt x="11" y="70"/>
                    </a:cubicBezTo>
                    <a:cubicBezTo>
                      <a:pt x="13" y="69"/>
                      <a:pt x="13" y="67"/>
                      <a:pt x="11" y="66"/>
                    </a:cubicBezTo>
                    <a:cubicBezTo>
                      <a:pt x="7" y="61"/>
                      <a:pt x="9" y="50"/>
                      <a:pt x="17" y="35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1" y="28"/>
                      <a:pt x="22" y="27"/>
                      <a:pt x="22" y="21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1" y="11"/>
                      <a:pt x="21" y="9"/>
                      <a:pt x="24" y="5"/>
                    </a:cubicBezTo>
                    <a:cubicBezTo>
                      <a:pt x="25" y="4"/>
                      <a:pt x="25" y="2"/>
                      <a:pt x="24" y="1"/>
                    </a:cubicBezTo>
                    <a:cubicBezTo>
                      <a:pt x="22" y="0"/>
                      <a:pt x="21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82" name="Freeform 1968"/>
              <p:cNvSpPr/>
              <p:nvPr/>
            </p:nvSpPr>
            <p:spPr bwMode="auto">
              <a:xfrm>
                <a:off x="4711" y="3519"/>
                <a:ext cx="40" cy="277"/>
              </a:xfrm>
              <a:custGeom>
                <a:avLst/>
                <a:gdLst>
                  <a:gd name="T0" fmla="*/ 145 w 16"/>
                  <a:gd name="T1" fmla="*/ 0 h 104"/>
                  <a:gd name="T2" fmla="*/ 95 w 16"/>
                  <a:gd name="T3" fmla="*/ 56 h 104"/>
                  <a:gd name="T4" fmla="*/ 63 w 16"/>
                  <a:gd name="T5" fmla="*/ 376 h 104"/>
                  <a:gd name="T6" fmla="*/ 50 w 16"/>
                  <a:gd name="T7" fmla="*/ 887 h 104"/>
                  <a:gd name="T8" fmla="*/ 95 w 16"/>
                  <a:gd name="T9" fmla="*/ 1886 h 104"/>
                  <a:gd name="T10" fmla="*/ 125 w 16"/>
                  <a:gd name="T11" fmla="*/ 1944 h 104"/>
                  <a:gd name="T12" fmla="*/ 175 w 16"/>
                  <a:gd name="T13" fmla="*/ 1907 h 104"/>
                  <a:gd name="T14" fmla="*/ 145 w 16"/>
                  <a:gd name="T15" fmla="*/ 852 h 104"/>
                  <a:gd name="T16" fmla="*/ 158 w 16"/>
                  <a:gd name="T17" fmla="*/ 418 h 104"/>
                  <a:gd name="T18" fmla="*/ 188 w 16"/>
                  <a:gd name="T19" fmla="*/ 56 h 104"/>
                  <a:gd name="T20" fmla="*/ 145 w 16"/>
                  <a:gd name="T21" fmla="*/ 0 h 10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6" h="104">
                    <a:moveTo>
                      <a:pt x="9" y="0"/>
                    </a:moveTo>
                    <a:cubicBezTo>
                      <a:pt x="8" y="0"/>
                      <a:pt x="6" y="2"/>
                      <a:pt x="6" y="3"/>
                    </a:cubicBezTo>
                    <a:cubicBezTo>
                      <a:pt x="7" y="9"/>
                      <a:pt x="5" y="14"/>
                      <a:pt x="4" y="20"/>
                    </a:cubicBezTo>
                    <a:cubicBezTo>
                      <a:pt x="2" y="29"/>
                      <a:pt x="0" y="37"/>
                      <a:pt x="3" y="47"/>
                    </a:cubicBezTo>
                    <a:cubicBezTo>
                      <a:pt x="9" y="67"/>
                      <a:pt x="10" y="80"/>
                      <a:pt x="6" y="100"/>
                    </a:cubicBezTo>
                    <a:cubicBezTo>
                      <a:pt x="5" y="101"/>
                      <a:pt x="6" y="103"/>
                      <a:pt x="8" y="103"/>
                    </a:cubicBezTo>
                    <a:cubicBezTo>
                      <a:pt x="9" y="104"/>
                      <a:pt x="11" y="103"/>
                      <a:pt x="11" y="101"/>
                    </a:cubicBezTo>
                    <a:cubicBezTo>
                      <a:pt x="16" y="80"/>
                      <a:pt x="15" y="66"/>
                      <a:pt x="9" y="45"/>
                    </a:cubicBezTo>
                    <a:cubicBezTo>
                      <a:pt x="6" y="37"/>
                      <a:pt x="8" y="30"/>
                      <a:pt x="10" y="22"/>
                    </a:cubicBezTo>
                    <a:cubicBezTo>
                      <a:pt x="11" y="16"/>
                      <a:pt x="13" y="10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83" name="Freeform 1969"/>
              <p:cNvSpPr/>
              <p:nvPr/>
            </p:nvSpPr>
            <p:spPr bwMode="auto">
              <a:xfrm>
                <a:off x="4821" y="3577"/>
                <a:ext cx="70" cy="240"/>
              </a:xfrm>
              <a:custGeom>
                <a:avLst/>
                <a:gdLst>
                  <a:gd name="T0" fmla="*/ 113 w 28"/>
                  <a:gd name="T1" fmla="*/ 0 h 90"/>
                  <a:gd name="T2" fmla="*/ 63 w 28"/>
                  <a:gd name="T3" fmla="*/ 56 h 90"/>
                  <a:gd name="T4" fmla="*/ 50 w 28"/>
                  <a:gd name="T5" fmla="*/ 341 h 90"/>
                  <a:gd name="T6" fmla="*/ 50 w 28"/>
                  <a:gd name="T7" fmla="*/ 853 h 90"/>
                  <a:gd name="T8" fmla="*/ 158 w 28"/>
                  <a:gd name="T9" fmla="*/ 1101 h 90"/>
                  <a:gd name="T10" fmla="*/ 250 w 28"/>
                  <a:gd name="T11" fmla="*/ 1629 h 90"/>
                  <a:gd name="T12" fmla="*/ 283 w 28"/>
                  <a:gd name="T13" fmla="*/ 1707 h 90"/>
                  <a:gd name="T14" fmla="*/ 345 w 28"/>
                  <a:gd name="T15" fmla="*/ 1672 h 90"/>
                  <a:gd name="T16" fmla="*/ 238 w 28"/>
                  <a:gd name="T17" fmla="*/ 1045 h 90"/>
                  <a:gd name="T18" fmla="*/ 145 w 28"/>
                  <a:gd name="T19" fmla="*/ 819 h 90"/>
                  <a:gd name="T20" fmla="*/ 145 w 28"/>
                  <a:gd name="T21" fmla="*/ 363 h 90"/>
                  <a:gd name="T22" fmla="*/ 158 w 28"/>
                  <a:gd name="T23" fmla="*/ 56 h 90"/>
                  <a:gd name="T24" fmla="*/ 113 w 28"/>
                  <a:gd name="T25" fmla="*/ 0 h 9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8" h="90">
                    <a:moveTo>
                      <a:pt x="7" y="0"/>
                    </a:moveTo>
                    <a:cubicBezTo>
                      <a:pt x="6" y="0"/>
                      <a:pt x="4" y="1"/>
                      <a:pt x="4" y="3"/>
                    </a:cubicBezTo>
                    <a:cubicBezTo>
                      <a:pt x="5" y="8"/>
                      <a:pt x="4" y="13"/>
                      <a:pt x="3" y="18"/>
                    </a:cubicBezTo>
                    <a:cubicBezTo>
                      <a:pt x="1" y="27"/>
                      <a:pt x="0" y="37"/>
                      <a:pt x="3" y="45"/>
                    </a:cubicBezTo>
                    <a:cubicBezTo>
                      <a:pt x="5" y="50"/>
                      <a:pt x="8" y="54"/>
                      <a:pt x="10" y="58"/>
                    </a:cubicBezTo>
                    <a:cubicBezTo>
                      <a:pt x="16" y="67"/>
                      <a:pt x="21" y="75"/>
                      <a:pt x="16" y="86"/>
                    </a:cubicBezTo>
                    <a:cubicBezTo>
                      <a:pt x="15" y="87"/>
                      <a:pt x="16" y="89"/>
                      <a:pt x="18" y="90"/>
                    </a:cubicBezTo>
                    <a:cubicBezTo>
                      <a:pt x="19" y="90"/>
                      <a:pt x="21" y="90"/>
                      <a:pt x="22" y="88"/>
                    </a:cubicBezTo>
                    <a:cubicBezTo>
                      <a:pt x="28" y="74"/>
                      <a:pt x="21" y="64"/>
                      <a:pt x="15" y="55"/>
                    </a:cubicBezTo>
                    <a:cubicBezTo>
                      <a:pt x="13" y="51"/>
                      <a:pt x="10" y="47"/>
                      <a:pt x="9" y="43"/>
                    </a:cubicBezTo>
                    <a:cubicBezTo>
                      <a:pt x="6" y="36"/>
                      <a:pt x="7" y="28"/>
                      <a:pt x="9" y="19"/>
                    </a:cubicBezTo>
                    <a:cubicBezTo>
                      <a:pt x="10" y="14"/>
                      <a:pt x="11" y="8"/>
                      <a:pt x="10" y="3"/>
                    </a:cubicBezTo>
                    <a:cubicBezTo>
                      <a:pt x="10" y="1"/>
                      <a:pt x="9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84" name="Freeform 1970"/>
              <p:cNvSpPr/>
              <p:nvPr/>
            </p:nvSpPr>
            <p:spPr bwMode="auto">
              <a:xfrm>
                <a:off x="4934" y="3596"/>
                <a:ext cx="45" cy="237"/>
              </a:xfrm>
              <a:custGeom>
                <a:avLst/>
                <a:gdLst>
                  <a:gd name="T0" fmla="*/ 0 w 18"/>
                  <a:gd name="T1" fmla="*/ 56 h 89"/>
                  <a:gd name="T2" fmla="*/ 95 w 18"/>
                  <a:gd name="T3" fmla="*/ 474 h 89"/>
                  <a:gd name="T4" fmla="*/ 188 w 18"/>
                  <a:gd name="T5" fmla="*/ 852 h 89"/>
                  <a:gd name="T6" fmla="*/ 158 w 18"/>
                  <a:gd name="T7" fmla="*/ 1228 h 89"/>
                  <a:gd name="T8" fmla="*/ 113 w 18"/>
                  <a:gd name="T9" fmla="*/ 1624 h 89"/>
                  <a:gd name="T10" fmla="*/ 158 w 18"/>
                  <a:gd name="T11" fmla="*/ 1680 h 89"/>
                  <a:gd name="T12" fmla="*/ 208 w 18"/>
                  <a:gd name="T13" fmla="*/ 1624 h 89"/>
                  <a:gd name="T14" fmla="*/ 250 w 18"/>
                  <a:gd name="T15" fmla="*/ 1249 h 89"/>
                  <a:gd name="T16" fmla="*/ 283 w 18"/>
                  <a:gd name="T17" fmla="*/ 831 h 89"/>
                  <a:gd name="T18" fmla="*/ 188 w 18"/>
                  <a:gd name="T19" fmla="*/ 431 h 89"/>
                  <a:gd name="T20" fmla="*/ 95 w 18"/>
                  <a:gd name="T21" fmla="*/ 56 h 89"/>
                  <a:gd name="T22" fmla="*/ 63 w 18"/>
                  <a:gd name="T23" fmla="*/ 0 h 89"/>
                  <a:gd name="T24" fmla="*/ 0 w 18"/>
                  <a:gd name="T25" fmla="*/ 56 h 8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8" h="89">
                    <a:moveTo>
                      <a:pt x="0" y="3"/>
                    </a:moveTo>
                    <a:cubicBezTo>
                      <a:pt x="0" y="11"/>
                      <a:pt x="3" y="18"/>
                      <a:pt x="6" y="25"/>
                    </a:cubicBezTo>
                    <a:cubicBezTo>
                      <a:pt x="9" y="32"/>
                      <a:pt x="12" y="38"/>
                      <a:pt x="12" y="45"/>
                    </a:cubicBezTo>
                    <a:cubicBezTo>
                      <a:pt x="12" y="52"/>
                      <a:pt x="11" y="58"/>
                      <a:pt x="10" y="65"/>
                    </a:cubicBezTo>
                    <a:cubicBezTo>
                      <a:pt x="8" y="72"/>
                      <a:pt x="7" y="78"/>
                      <a:pt x="7" y="86"/>
                    </a:cubicBezTo>
                    <a:cubicBezTo>
                      <a:pt x="7" y="87"/>
                      <a:pt x="9" y="89"/>
                      <a:pt x="10" y="89"/>
                    </a:cubicBezTo>
                    <a:cubicBezTo>
                      <a:pt x="12" y="89"/>
                      <a:pt x="13" y="87"/>
                      <a:pt x="13" y="86"/>
                    </a:cubicBezTo>
                    <a:cubicBezTo>
                      <a:pt x="13" y="79"/>
                      <a:pt x="14" y="73"/>
                      <a:pt x="16" y="66"/>
                    </a:cubicBezTo>
                    <a:cubicBezTo>
                      <a:pt x="17" y="59"/>
                      <a:pt x="18" y="52"/>
                      <a:pt x="18" y="44"/>
                    </a:cubicBezTo>
                    <a:cubicBezTo>
                      <a:pt x="18" y="37"/>
                      <a:pt x="15" y="30"/>
                      <a:pt x="12" y="23"/>
                    </a:cubicBezTo>
                    <a:cubicBezTo>
                      <a:pt x="9" y="16"/>
                      <a:pt x="6" y="9"/>
                      <a:pt x="6" y="3"/>
                    </a:cubicBezTo>
                    <a:cubicBezTo>
                      <a:pt x="7" y="1"/>
                      <a:pt x="5" y="0"/>
                      <a:pt x="4" y="0"/>
                    </a:cubicBezTo>
                    <a:cubicBezTo>
                      <a:pt x="2" y="0"/>
                      <a:pt x="1" y="1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85" name="Freeform 1971"/>
              <p:cNvSpPr/>
              <p:nvPr/>
            </p:nvSpPr>
            <p:spPr bwMode="auto">
              <a:xfrm>
                <a:off x="4754" y="3391"/>
                <a:ext cx="47" cy="85"/>
              </a:xfrm>
              <a:custGeom>
                <a:avLst/>
                <a:gdLst>
                  <a:gd name="T0" fmla="*/ 228 w 19"/>
                  <a:gd name="T1" fmla="*/ 0 h 32"/>
                  <a:gd name="T2" fmla="*/ 62 w 19"/>
                  <a:gd name="T3" fmla="*/ 149 h 32"/>
                  <a:gd name="T4" fmla="*/ 42 w 19"/>
                  <a:gd name="T5" fmla="*/ 260 h 32"/>
                  <a:gd name="T6" fmla="*/ 74 w 19"/>
                  <a:gd name="T7" fmla="*/ 452 h 32"/>
                  <a:gd name="T8" fmla="*/ 62 w 19"/>
                  <a:gd name="T9" fmla="*/ 452 h 32"/>
                  <a:gd name="T10" fmla="*/ 30 w 19"/>
                  <a:gd name="T11" fmla="*/ 465 h 32"/>
                  <a:gd name="T12" fmla="*/ 0 w 19"/>
                  <a:gd name="T13" fmla="*/ 545 h 32"/>
                  <a:gd name="T14" fmla="*/ 0 w 19"/>
                  <a:gd name="T15" fmla="*/ 545 h 32"/>
                  <a:gd name="T16" fmla="*/ 62 w 19"/>
                  <a:gd name="T17" fmla="*/ 579 h 32"/>
                  <a:gd name="T18" fmla="*/ 104 w 19"/>
                  <a:gd name="T19" fmla="*/ 566 h 32"/>
                  <a:gd name="T20" fmla="*/ 134 w 19"/>
                  <a:gd name="T21" fmla="*/ 523 h 32"/>
                  <a:gd name="T22" fmla="*/ 166 w 19"/>
                  <a:gd name="T23" fmla="*/ 452 h 32"/>
                  <a:gd name="T24" fmla="*/ 153 w 19"/>
                  <a:gd name="T25" fmla="*/ 205 h 32"/>
                  <a:gd name="T26" fmla="*/ 245 w 19"/>
                  <a:gd name="T27" fmla="*/ 114 h 32"/>
                  <a:gd name="T28" fmla="*/ 275 w 19"/>
                  <a:gd name="T29" fmla="*/ 56 h 32"/>
                  <a:gd name="T30" fmla="*/ 228 w 19"/>
                  <a:gd name="T31" fmla="*/ 0 h 3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9" h="32">
                    <a:moveTo>
                      <a:pt x="15" y="0"/>
                    </a:moveTo>
                    <a:cubicBezTo>
                      <a:pt x="10" y="2"/>
                      <a:pt x="6" y="4"/>
                      <a:pt x="4" y="8"/>
                    </a:cubicBezTo>
                    <a:cubicBezTo>
                      <a:pt x="3" y="10"/>
                      <a:pt x="3" y="12"/>
                      <a:pt x="3" y="14"/>
                    </a:cubicBezTo>
                    <a:cubicBezTo>
                      <a:pt x="3" y="17"/>
                      <a:pt x="4" y="20"/>
                      <a:pt x="5" y="24"/>
                    </a:cubicBezTo>
                    <a:cubicBezTo>
                      <a:pt x="5" y="24"/>
                      <a:pt x="4" y="24"/>
                      <a:pt x="4" y="24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1" y="26"/>
                      <a:pt x="0" y="27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" y="31"/>
                      <a:pt x="2" y="32"/>
                      <a:pt x="4" y="31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11" y="28"/>
                      <a:pt x="12" y="26"/>
                      <a:pt x="11" y="24"/>
                    </a:cubicBezTo>
                    <a:cubicBezTo>
                      <a:pt x="9" y="18"/>
                      <a:pt x="8" y="13"/>
                      <a:pt x="10" y="11"/>
                    </a:cubicBezTo>
                    <a:cubicBezTo>
                      <a:pt x="11" y="8"/>
                      <a:pt x="13" y="7"/>
                      <a:pt x="16" y="6"/>
                    </a:cubicBezTo>
                    <a:cubicBezTo>
                      <a:pt x="18" y="6"/>
                      <a:pt x="19" y="4"/>
                      <a:pt x="18" y="3"/>
                    </a:cubicBezTo>
                    <a:cubicBezTo>
                      <a:pt x="18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86" name="Freeform 1972"/>
              <p:cNvSpPr/>
              <p:nvPr/>
            </p:nvSpPr>
            <p:spPr bwMode="auto">
              <a:xfrm>
                <a:off x="4754" y="3199"/>
                <a:ext cx="102" cy="146"/>
              </a:xfrm>
              <a:custGeom>
                <a:avLst/>
                <a:gdLst>
                  <a:gd name="T0" fmla="*/ 0 w 41"/>
                  <a:gd name="T1" fmla="*/ 35 h 55"/>
                  <a:gd name="T2" fmla="*/ 12 w 41"/>
                  <a:gd name="T3" fmla="*/ 111 h 55"/>
                  <a:gd name="T4" fmla="*/ 75 w 41"/>
                  <a:gd name="T5" fmla="*/ 396 h 55"/>
                  <a:gd name="T6" fmla="*/ 104 w 41"/>
                  <a:gd name="T7" fmla="*/ 711 h 55"/>
                  <a:gd name="T8" fmla="*/ 570 w 41"/>
                  <a:gd name="T9" fmla="*/ 1009 h 55"/>
                  <a:gd name="T10" fmla="*/ 619 w 41"/>
                  <a:gd name="T11" fmla="*/ 972 h 55"/>
                  <a:gd name="T12" fmla="*/ 587 w 41"/>
                  <a:gd name="T13" fmla="*/ 916 h 55"/>
                  <a:gd name="T14" fmla="*/ 187 w 41"/>
                  <a:gd name="T15" fmla="*/ 634 h 55"/>
                  <a:gd name="T16" fmla="*/ 167 w 41"/>
                  <a:gd name="T17" fmla="*/ 396 h 55"/>
                  <a:gd name="T18" fmla="*/ 75 w 41"/>
                  <a:gd name="T19" fmla="*/ 21 h 55"/>
                  <a:gd name="T20" fmla="*/ 0 w 41"/>
                  <a:gd name="T21" fmla="*/ 35 h 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1" h="55">
                    <a:moveTo>
                      <a:pt x="0" y="2"/>
                    </a:moveTo>
                    <a:cubicBezTo>
                      <a:pt x="0" y="4"/>
                      <a:pt x="0" y="5"/>
                      <a:pt x="1" y="6"/>
                    </a:cubicBezTo>
                    <a:cubicBezTo>
                      <a:pt x="6" y="9"/>
                      <a:pt x="6" y="13"/>
                      <a:pt x="5" y="21"/>
                    </a:cubicBezTo>
                    <a:cubicBezTo>
                      <a:pt x="4" y="26"/>
                      <a:pt x="4" y="32"/>
                      <a:pt x="7" y="38"/>
                    </a:cubicBezTo>
                    <a:cubicBezTo>
                      <a:pt x="13" y="47"/>
                      <a:pt x="27" y="52"/>
                      <a:pt x="37" y="54"/>
                    </a:cubicBezTo>
                    <a:cubicBezTo>
                      <a:pt x="38" y="55"/>
                      <a:pt x="40" y="54"/>
                      <a:pt x="40" y="52"/>
                    </a:cubicBezTo>
                    <a:cubicBezTo>
                      <a:pt x="41" y="50"/>
                      <a:pt x="40" y="49"/>
                      <a:pt x="38" y="49"/>
                    </a:cubicBezTo>
                    <a:cubicBezTo>
                      <a:pt x="28" y="47"/>
                      <a:pt x="17" y="41"/>
                      <a:pt x="12" y="34"/>
                    </a:cubicBezTo>
                    <a:cubicBezTo>
                      <a:pt x="10" y="31"/>
                      <a:pt x="10" y="26"/>
                      <a:pt x="11" y="21"/>
                    </a:cubicBezTo>
                    <a:cubicBezTo>
                      <a:pt x="12" y="14"/>
                      <a:pt x="13" y="6"/>
                      <a:pt x="5" y="1"/>
                    </a:cubicBezTo>
                    <a:cubicBezTo>
                      <a:pt x="3" y="0"/>
                      <a:pt x="1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87" name="Freeform 1973"/>
              <p:cNvSpPr/>
              <p:nvPr/>
            </p:nvSpPr>
            <p:spPr bwMode="auto">
              <a:xfrm>
                <a:off x="4954" y="2716"/>
                <a:ext cx="57" cy="259"/>
              </a:xfrm>
              <a:custGeom>
                <a:avLst/>
                <a:gdLst>
                  <a:gd name="T0" fmla="*/ 196 w 23"/>
                  <a:gd name="T1" fmla="*/ 35 h 97"/>
                  <a:gd name="T2" fmla="*/ 216 w 23"/>
                  <a:gd name="T3" fmla="*/ 705 h 97"/>
                  <a:gd name="T4" fmla="*/ 245 w 23"/>
                  <a:gd name="T5" fmla="*/ 1084 h 97"/>
                  <a:gd name="T6" fmla="*/ 12 w 23"/>
                  <a:gd name="T7" fmla="*/ 1733 h 97"/>
                  <a:gd name="T8" fmla="*/ 12 w 23"/>
                  <a:gd name="T9" fmla="*/ 1810 h 97"/>
                  <a:gd name="T10" fmla="*/ 74 w 23"/>
                  <a:gd name="T11" fmla="*/ 1810 h 97"/>
                  <a:gd name="T12" fmla="*/ 337 w 23"/>
                  <a:gd name="T13" fmla="*/ 1084 h 97"/>
                  <a:gd name="T14" fmla="*/ 287 w 23"/>
                  <a:gd name="T15" fmla="*/ 684 h 97"/>
                  <a:gd name="T16" fmla="*/ 278 w 23"/>
                  <a:gd name="T17" fmla="*/ 93 h 97"/>
                  <a:gd name="T18" fmla="*/ 258 w 23"/>
                  <a:gd name="T19" fmla="*/ 21 h 97"/>
                  <a:gd name="T20" fmla="*/ 196 w 23"/>
                  <a:gd name="T21" fmla="*/ 35 h 9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" h="97">
                    <a:moveTo>
                      <a:pt x="13" y="2"/>
                    </a:moveTo>
                    <a:cubicBezTo>
                      <a:pt x="8" y="11"/>
                      <a:pt x="11" y="24"/>
                      <a:pt x="14" y="37"/>
                    </a:cubicBezTo>
                    <a:cubicBezTo>
                      <a:pt x="15" y="44"/>
                      <a:pt x="17" y="52"/>
                      <a:pt x="16" y="57"/>
                    </a:cubicBezTo>
                    <a:cubicBezTo>
                      <a:pt x="16" y="72"/>
                      <a:pt x="10" y="83"/>
                      <a:pt x="1" y="91"/>
                    </a:cubicBezTo>
                    <a:cubicBezTo>
                      <a:pt x="0" y="92"/>
                      <a:pt x="0" y="94"/>
                      <a:pt x="1" y="95"/>
                    </a:cubicBezTo>
                    <a:cubicBezTo>
                      <a:pt x="2" y="96"/>
                      <a:pt x="4" y="97"/>
                      <a:pt x="5" y="95"/>
                    </a:cubicBezTo>
                    <a:cubicBezTo>
                      <a:pt x="16" y="87"/>
                      <a:pt x="22" y="74"/>
                      <a:pt x="22" y="57"/>
                    </a:cubicBezTo>
                    <a:cubicBezTo>
                      <a:pt x="23" y="51"/>
                      <a:pt x="21" y="44"/>
                      <a:pt x="19" y="36"/>
                    </a:cubicBezTo>
                    <a:cubicBezTo>
                      <a:pt x="17" y="24"/>
                      <a:pt x="14" y="12"/>
                      <a:pt x="18" y="5"/>
                    </a:cubicBezTo>
                    <a:cubicBezTo>
                      <a:pt x="19" y="4"/>
                      <a:pt x="18" y="2"/>
                      <a:pt x="17" y="1"/>
                    </a:cubicBezTo>
                    <a:cubicBezTo>
                      <a:pt x="16" y="0"/>
                      <a:pt x="14" y="1"/>
                      <a:pt x="1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88" name="Freeform 1974"/>
              <p:cNvSpPr/>
              <p:nvPr/>
            </p:nvSpPr>
            <p:spPr bwMode="auto">
              <a:xfrm>
                <a:off x="5084" y="2732"/>
                <a:ext cx="57" cy="152"/>
              </a:xfrm>
              <a:custGeom>
                <a:avLst/>
                <a:gdLst>
                  <a:gd name="T0" fmla="*/ 278 w 23"/>
                  <a:gd name="T1" fmla="*/ 21 h 57"/>
                  <a:gd name="T2" fmla="*/ 92 w 23"/>
                  <a:gd name="T3" fmla="*/ 419 h 57"/>
                  <a:gd name="T4" fmla="*/ 74 w 23"/>
                  <a:gd name="T5" fmla="*/ 491 h 57"/>
                  <a:gd name="T6" fmla="*/ 12 w 23"/>
                  <a:gd name="T7" fmla="*/ 1003 h 57"/>
                  <a:gd name="T8" fmla="*/ 42 w 23"/>
                  <a:gd name="T9" fmla="*/ 1080 h 57"/>
                  <a:gd name="T10" fmla="*/ 92 w 23"/>
                  <a:gd name="T11" fmla="*/ 1045 h 57"/>
                  <a:gd name="T12" fmla="*/ 166 w 23"/>
                  <a:gd name="T13" fmla="*/ 491 h 57"/>
                  <a:gd name="T14" fmla="*/ 166 w 23"/>
                  <a:gd name="T15" fmla="*/ 435 h 57"/>
                  <a:gd name="T16" fmla="*/ 337 w 23"/>
                  <a:gd name="T17" fmla="*/ 93 h 57"/>
                  <a:gd name="T18" fmla="*/ 337 w 23"/>
                  <a:gd name="T19" fmla="*/ 21 h 57"/>
                  <a:gd name="T20" fmla="*/ 278 w 23"/>
                  <a:gd name="T21" fmla="*/ 21 h 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" h="57">
                    <a:moveTo>
                      <a:pt x="18" y="1"/>
                    </a:moveTo>
                    <a:cubicBezTo>
                      <a:pt x="12" y="7"/>
                      <a:pt x="6" y="12"/>
                      <a:pt x="6" y="22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4" y="36"/>
                      <a:pt x="4" y="43"/>
                      <a:pt x="1" y="53"/>
                    </a:cubicBezTo>
                    <a:cubicBezTo>
                      <a:pt x="0" y="54"/>
                      <a:pt x="1" y="56"/>
                      <a:pt x="3" y="57"/>
                    </a:cubicBezTo>
                    <a:cubicBezTo>
                      <a:pt x="4" y="57"/>
                      <a:pt x="6" y="56"/>
                      <a:pt x="6" y="55"/>
                    </a:cubicBezTo>
                    <a:cubicBezTo>
                      <a:pt x="10" y="44"/>
                      <a:pt x="10" y="37"/>
                      <a:pt x="11" y="26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2" y="16"/>
                      <a:pt x="16" y="11"/>
                      <a:pt x="22" y="5"/>
                    </a:cubicBezTo>
                    <a:cubicBezTo>
                      <a:pt x="23" y="4"/>
                      <a:pt x="23" y="2"/>
                      <a:pt x="22" y="1"/>
                    </a:cubicBezTo>
                    <a:cubicBezTo>
                      <a:pt x="21" y="0"/>
                      <a:pt x="19" y="0"/>
                      <a:pt x="1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89" name="Freeform 1975"/>
              <p:cNvSpPr/>
              <p:nvPr/>
            </p:nvSpPr>
            <p:spPr bwMode="auto">
              <a:xfrm>
                <a:off x="5121" y="2804"/>
                <a:ext cx="128" cy="165"/>
              </a:xfrm>
              <a:custGeom>
                <a:avLst/>
                <a:gdLst>
                  <a:gd name="T0" fmla="*/ 713 w 51"/>
                  <a:gd name="T1" fmla="*/ 21 h 62"/>
                  <a:gd name="T2" fmla="*/ 567 w 51"/>
                  <a:gd name="T3" fmla="*/ 375 h 62"/>
                  <a:gd name="T4" fmla="*/ 409 w 51"/>
                  <a:gd name="T5" fmla="*/ 737 h 62"/>
                  <a:gd name="T6" fmla="*/ 33 w 51"/>
                  <a:gd name="T7" fmla="*/ 1035 h 62"/>
                  <a:gd name="T8" fmla="*/ 0 w 51"/>
                  <a:gd name="T9" fmla="*/ 1112 h 62"/>
                  <a:gd name="T10" fmla="*/ 63 w 51"/>
                  <a:gd name="T11" fmla="*/ 1147 h 62"/>
                  <a:gd name="T12" fmla="*/ 492 w 51"/>
                  <a:gd name="T13" fmla="*/ 806 h 62"/>
                  <a:gd name="T14" fmla="*/ 663 w 51"/>
                  <a:gd name="T15" fmla="*/ 418 h 62"/>
                  <a:gd name="T16" fmla="*/ 788 w 51"/>
                  <a:gd name="T17" fmla="*/ 93 h 62"/>
                  <a:gd name="T18" fmla="*/ 788 w 51"/>
                  <a:gd name="T19" fmla="*/ 21 h 62"/>
                  <a:gd name="T20" fmla="*/ 713 w 51"/>
                  <a:gd name="T21" fmla="*/ 21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1" h="62">
                    <a:moveTo>
                      <a:pt x="45" y="1"/>
                    </a:moveTo>
                    <a:cubicBezTo>
                      <a:pt x="41" y="7"/>
                      <a:pt x="38" y="14"/>
                      <a:pt x="36" y="20"/>
                    </a:cubicBezTo>
                    <a:cubicBezTo>
                      <a:pt x="34" y="27"/>
                      <a:pt x="32" y="34"/>
                      <a:pt x="26" y="39"/>
                    </a:cubicBezTo>
                    <a:cubicBezTo>
                      <a:pt x="20" y="45"/>
                      <a:pt x="9" y="53"/>
                      <a:pt x="2" y="55"/>
                    </a:cubicBezTo>
                    <a:cubicBezTo>
                      <a:pt x="0" y="56"/>
                      <a:pt x="0" y="58"/>
                      <a:pt x="0" y="59"/>
                    </a:cubicBezTo>
                    <a:cubicBezTo>
                      <a:pt x="1" y="61"/>
                      <a:pt x="2" y="62"/>
                      <a:pt x="4" y="61"/>
                    </a:cubicBezTo>
                    <a:cubicBezTo>
                      <a:pt x="12" y="58"/>
                      <a:pt x="24" y="50"/>
                      <a:pt x="31" y="43"/>
                    </a:cubicBezTo>
                    <a:cubicBezTo>
                      <a:pt x="37" y="37"/>
                      <a:pt x="39" y="29"/>
                      <a:pt x="42" y="22"/>
                    </a:cubicBezTo>
                    <a:cubicBezTo>
                      <a:pt x="44" y="16"/>
                      <a:pt x="46" y="10"/>
                      <a:pt x="50" y="5"/>
                    </a:cubicBezTo>
                    <a:cubicBezTo>
                      <a:pt x="51" y="4"/>
                      <a:pt x="51" y="2"/>
                      <a:pt x="50" y="1"/>
                    </a:cubicBezTo>
                    <a:cubicBezTo>
                      <a:pt x="48" y="0"/>
                      <a:pt x="46" y="0"/>
                      <a:pt x="4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90" name="Freeform 1976"/>
              <p:cNvSpPr/>
              <p:nvPr/>
            </p:nvSpPr>
            <p:spPr bwMode="auto">
              <a:xfrm>
                <a:off x="4286" y="3001"/>
                <a:ext cx="133" cy="219"/>
              </a:xfrm>
              <a:custGeom>
                <a:avLst/>
                <a:gdLst>
                  <a:gd name="T0" fmla="*/ 33 w 53"/>
                  <a:gd name="T1" fmla="*/ 0 h 82"/>
                  <a:gd name="T2" fmla="*/ 0 w 53"/>
                  <a:gd name="T3" fmla="*/ 77 h 82"/>
                  <a:gd name="T4" fmla="*/ 271 w 53"/>
                  <a:gd name="T5" fmla="*/ 478 h 82"/>
                  <a:gd name="T6" fmla="*/ 429 w 53"/>
                  <a:gd name="T7" fmla="*/ 649 h 82"/>
                  <a:gd name="T8" fmla="*/ 743 w 53"/>
                  <a:gd name="T9" fmla="*/ 1506 h 82"/>
                  <a:gd name="T10" fmla="*/ 788 w 53"/>
                  <a:gd name="T11" fmla="*/ 1562 h 82"/>
                  <a:gd name="T12" fmla="*/ 838 w 53"/>
                  <a:gd name="T13" fmla="*/ 1485 h 82"/>
                  <a:gd name="T14" fmla="*/ 504 w 53"/>
                  <a:gd name="T15" fmla="*/ 572 h 82"/>
                  <a:gd name="T16" fmla="*/ 334 w 53"/>
                  <a:gd name="T17" fmla="*/ 379 h 82"/>
                  <a:gd name="T18" fmla="*/ 95 w 53"/>
                  <a:gd name="T19" fmla="*/ 56 h 82"/>
                  <a:gd name="T20" fmla="*/ 33 w 53"/>
                  <a:gd name="T21" fmla="*/ 0 h 8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82">
                    <a:moveTo>
                      <a:pt x="2" y="0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2" y="15"/>
                      <a:pt x="10" y="20"/>
                      <a:pt x="17" y="25"/>
                    </a:cubicBezTo>
                    <a:cubicBezTo>
                      <a:pt x="21" y="28"/>
                      <a:pt x="24" y="31"/>
                      <a:pt x="27" y="34"/>
                    </a:cubicBezTo>
                    <a:cubicBezTo>
                      <a:pt x="36" y="43"/>
                      <a:pt x="42" y="58"/>
                      <a:pt x="47" y="79"/>
                    </a:cubicBezTo>
                    <a:cubicBezTo>
                      <a:pt x="47" y="81"/>
                      <a:pt x="49" y="82"/>
                      <a:pt x="50" y="82"/>
                    </a:cubicBezTo>
                    <a:cubicBezTo>
                      <a:pt x="52" y="81"/>
                      <a:pt x="53" y="80"/>
                      <a:pt x="53" y="78"/>
                    </a:cubicBezTo>
                    <a:cubicBezTo>
                      <a:pt x="48" y="56"/>
                      <a:pt x="41" y="40"/>
                      <a:pt x="32" y="30"/>
                    </a:cubicBezTo>
                    <a:cubicBezTo>
                      <a:pt x="28" y="26"/>
                      <a:pt x="24" y="23"/>
                      <a:pt x="21" y="20"/>
                    </a:cubicBezTo>
                    <a:cubicBezTo>
                      <a:pt x="14" y="16"/>
                      <a:pt x="8" y="11"/>
                      <a:pt x="6" y="3"/>
                    </a:cubicBezTo>
                    <a:cubicBezTo>
                      <a:pt x="5" y="1"/>
                      <a:pt x="4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91" name="Freeform 1977"/>
              <p:cNvSpPr/>
              <p:nvPr/>
            </p:nvSpPr>
            <p:spPr bwMode="auto">
              <a:xfrm>
                <a:off x="4136" y="3097"/>
                <a:ext cx="108" cy="174"/>
              </a:xfrm>
              <a:custGeom>
                <a:avLst/>
                <a:gdLst>
                  <a:gd name="T0" fmla="*/ 33 w 43"/>
                  <a:gd name="T1" fmla="*/ 56 h 65"/>
                  <a:gd name="T2" fmla="*/ 334 w 43"/>
                  <a:gd name="T3" fmla="*/ 744 h 65"/>
                  <a:gd name="T4" fmla="*/ 588 w 43"/>
                  <a:gd name="T5" fmla="*/ 1210 h 65"/>
                  <a:gd name="T6" fmla="*/ 651 w 43"/>
                  <a:gd name="T7" fmla="*/ 1247 h 65"/>
                  <a:gd name="T8" fmla="*/ 681 w 43"/>
                  <a:gd name="T9" fmla="*/ 1167 h 65"/>
                  <a:gd name="T10" fmla="*/ 397 w 43"/>
                  <a:gd name="T11" fmla="*/ 675 h 65"/>
                  <a:gd name="T12" fmla="*/ 126 w 43"/>
                  <a:gd name="T13" fmla="*/ 78 h 65"/>
                  <a:gd name="T14" fmla="*/ 83 w 43"/>
                  <a:gd name="T15" fmla="*/ 21 h 65"/>
                  <a:gd name="T16" fmla="*/ 33 w 43"/>
                  <a:gd name="T17" fmla="*/ 56 h 6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3" h="65">
                    <a:moveTo>
                      <a:pt x="2" y="3"/>
                    </a:moveTo>
                    <a:cubicBezTo>
                      <a:pt x="0" y="18"/>
                      <a:pt x="11" y="29"/>
                      <a:pt x="21" y="39"/>
                    </a:cubicBezTo>
                    <a:cubicBezTo>
                      <a:pt x="28" y="47"/>
                      <a:pt x="35" y="54"/>
                      <a:pt x="37" y="63"/>
                    </a:cubicBezTo>
                    <a:cubicBezTo>
                      <a:pt x="38" y="64"/>
                      <a:pt x="39" y="65"/>
                      <a:pt x="41" y="65"/>
                    </a:cubicBezTo>
                    <a:cubicBezTo>
                      <a:pt x="42" y="64"/>
                      <a:pt x="43" y="63"/>
                      <a:pt x="43" y="61"/>
                    </a:cubicBezTo>
                    <a:cubicBezTo>
                      <a:pt x="40" y="51"/>
                      <a:pt x="32" y="43"/>
                      <a:pt x="25" y="35"/>
                    </a:cubicBezTo>
                    <a:cubicBezTo>
                      <a:pt x="15" y="25"/>
                      <a:pt x="7" y="16"/>
                      <a:pt x="8" y="4"/>
                    </a:cubicBezTo>
                    <a:cubicBezTo>
                      <a:pt x="8" y="2"/>
                      <a:pt x="7" y="1"/>
                      <a:pt x="5" y="1"/>
                    </a:cubicBezTo>
                    <a:cubicBezTo>
                      <a:pt x="3" y="0"/>
                      <a:pt x="2" y="2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92" name="Freeform 1978"/>
              <p:cNvSpPr/>
              <p:nvPr/>
            </p:nvSpPr>
            <p:spPr bwMode="auto">
              <a:xfrm>
                <a:off x="4231" y="3135"/>
                <a:ext cx="90" cy="149"/>
              </a:xfrm>
              <a:custGeom>
                <a:avLst/>
                <a:gdLst>
                  <a:gd name="T0" fmla="*/ 0 w 36"/>
                  <a:gd name="T1" fmla="*/ 35 h 56"/>
                  <a:gd name="T2" fmla="*/ 33 w 36"/>
                  <a:gd name="T3" fmla="*/ 114 h 56"/>
                  <a:gd name="T4" fmla="*/ 458 w 36"/>
                  <a:gd name="T5" fmla="*/ 942 h 56"/>
                  <a:gd name="T6" fmla="*/ 470 w 36"/>
                  <a:gd name="T7" fmla="*/ 998 h 56"/>
                  <a:gd name="T8" fmla="*/ 520 w 36"/>
                  <a:gd name="T9" fmla="*/ 1032 h 56"/>
                  <a:gd name="T10" fmla="*/ 550 w 36"/>
                  <a:gd name="T11" fmla="*/ 976 h 56"/>
                  <a:gd name="T12" fmla="*/ 550 w 36"/>
                  <a:gd name="T13" fmla="*/ 907 h 56"/>
                  <a:gd name="T14" fmla="*/ 63 w 36"/>
                  <a:gd name="T15" fmla="*/ 0 h 56"/>
                  <a:gd name="T16" fmla="*/ 0 w 36"/>
                  <a:gd name="T17" fmla="*/ 35 h 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6" h="56">
                    <a:moveTo>
                      <a:pt x="0" y="2"/>
                    </a:moveTo>
                    <a:cubicBezTo>
                      <a:pt x="0" y="4"/>
                      <a:pt x="0" y="5"/>
                      <a:pt x="2" y="6"/>
                    </a:cubicBezTo>
                    <a:cubicBezTo>
                      <a:pt x="20" y="12"/>
                      <a:pt x="25" y="32"/>
                      <a:pt x="29" y="50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30" y="55"/>
                      <a:pt x="32" y="56"/>
                      <a:pt x="33" y="55"/>
                    </a:cubicBezTo>
                    <a:cubicBezTo>
                      <a:pt x="35" y="55"/>
                      <a:pt x="36" y="53"/>
                      <a:pt x="35" y="52"/>
                    </a:cubicBezTo>
                    <a:cubicBezTo>
                      <a:pt x="35" y="48"/>
                      <a:pt x="35" y="48"/>
                      <a:pt x="35" y="48"/>
                    </a:cubicBezTo>
                    <a:cubicBezTo>
                      <a:pt x="30" y="29"/>
                      <a:pt x="25" y="8"/>
                      <a:pt x="4" y="0"/>
                    </a:cubicBezTo>
                    <a:cubicBezTo>
                      <a:pt x="2" y="0"/>
                      <a:pt x="1" y="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93" name="Freeform 1979"/>
              <p:cNvSpPr/>
              <p:nvPr/>
            </p:nvSpPr>
            <p:spPr bwMode="auto">
              <a:xfrm>
                <a:off x="4079" y="3324"/>
                <a:ext cx="210" cy="99"/>
              </a:xfrm>
              <a:custGeom>
                <a:avLst/>
                <a:gdLst>
                  <a:gd name="T0" fmla="*/ 20 w 84"/>
                  <a:gd name="T1" fmla="*/ 21 h 37"/>
                  <a:gd name="T2" fmla="*/ 20 w 84"/>
                  <a:gd name="T3" fmla="*/ 94 h 37"/>
                  <a:gd name="T4" fmla="*/ 1270 w 84"/>
                  <a:gd name="T5" fmla="*/ 500 h 37"/>
                  <a:gd name="T6" fmla="*/ 1300 w 84"/>
                  <a:gd name="T7" fmla="*/ 423 h 37"/>
                  <a:gd name="T8" fmla="*/ 1238 w 84"/>
                  <a:gd name="T9" fmla="*/ 401 h 37"/>
                  <a:gd name="T10" fmla="*/ 83 w 84"/>
                  <a:gd name="T11" fmla="*/ 35 h 37"/>
                  <a:gd name="T12" fmla="*/ 20 w 84"/>
                  <a:gd name="T13" fmla="*/ 21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4" h="37">
                    <a:moveTo>
                      <a:pt x="1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19" y="28"/>
                      <a:pt x="54" y="37"/>
                      <a:pt x="81" y="26"/>
                    </a:cubicBezTo>
                    <a:cubicBezTo>
                      <a:pt x="83" y="26"/>
                      <a:pt x="84" y="24"/>
                      <a:pt x="83" y="22"/>
                    </a:cubicBezTo>
                    <a:cubicBezTo>
                      <a:pt x="82" y="21"/>
                      <a:pt x="81" y="20"/>
                      <a:pt x="79" y="21"/>
                    </a:cubicBezTo>
                    <a:cubicBezTo>
                      <a:pt x="55" y="30"/>
                      <a:pt x="22" y="22"/>
                      <a:pt x="5" y="2"/>
                    </a:cubicBezTo>
                    <a:cubicBezTo>
                      <a:pt x="4" y="0"/>
                      <a:pt x="2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94" name="Freeform 1980"/>
              <p:cNvSpPr/>
              <p:nvPr/>
            </p:nvSpPr>
            <p:spPr bwMode="auto">
              <a:xfrm>
                <a:off x="4033" y="3137"/>
                <a:ext cx="118" cy="152"/>
              </a:xfrm>
              <a:custGeom>
                <a:avLst/>
                <a:gdLst>
                  <a:gd name="T0" fmla="*/ 20 w 47"/>
                  <a:gd name="T1" fmla="*/ 35 h 57"/>
                  <a:gd name="T2" fmla="*/ 33 w 47"/>
                  <a:gd name="T3" fmla="*/ 115 h 57"/>
                  <a:gd name="T4" fmla="*/ 63 w 47"/>
                  <a:gd name="T5" fmla="*/ 149 h 57"/>
                  <a:gd name="T6" fmla="*/ 334 w 47"/>
                  <a:gd name="T7" fmla="*/ 491 h 57"/>
                  <a:gd name="T8" fmla="*/ 663 w 47"/>
                  <a:gd name="T9" fmla="*/ 1059 h 57"/>
                  <a:gd name="T10" fmla="*/ 726 w 47"/>
                  <a:gd name="T11" fmla="*/ 1059 h 57"/>
                  <a:gd name="T12" fmla="*/ 726 w 47"/>
                  <a:gd name="T13" fmla="*/ 968 h 57"/>
                  <a:gd name="T14" fmla="*/ 409 w 47"/>
                  <a:gd name="T15" fmla="*/ 435 h 57"/>
                  <a:gd name="T16" fmla="*/ 113 w 47"/>
                  <a:gd name="T17" fmla="*/ 56 h 57"/>
                  <a:gd name="T18" fmla="*/ 95 w 47"/>
                  <a:gd name="T19" fmla="*/ 21 h 57"/>
                  <a:gd name="T20" fmla="*/ 20 w 47"/>
                  <a:gd name="T21" fmla="*/ 35 h 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7" h="57">
                    <a:moveTo>
                      <a:pt x="1" y="2"/>
                    </a:moveTo>
                    <a:cubicBezTo>
                      <a:pt x="0" y="3"/>
                      <a:pt x="1" y="5"/>
                      <a:pt x="2" y="6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12" y="14"/>
                      <a:pt x="16" y="17"/>
                      <a:pt x="21" y="26"/>
                    </a:cubicBezTo>
                    <a:cubicBezTo>
                      <a:pt x="27" y="36"/>
                      <a:pt x="33" y="48"/>
                      <a:pt x="42" y="56"/>
                    </a:cubicBezTo>
                    <a:cubicBezTo>
                      <a:pt x="43" y="57"/>
                      <a:pt x="45" y="57"/>
                      <a:pt x="46" y="56"/>
                    </a:cubicBezTo>
                    <a:cubicBezTo>
                      <a:pt x="47" y="54"/>
                      <a:pt x="47" y="52"/>
                      <a:pt x="46" y="51"/>
                    </a:cubicBezTo>
                    <a:cubicBezTo>
                      <a:pt x="38" y="44"/>
                      <a:pt x="32" y="33"/>
                      <a:pt x="26" y="23"/>
                    </a:cubicBezTo>
                    <a:cubicBezTo>
                      <a:pt x="20" y="12"/>
                      <a:pt x="16" y="9"/>
                      <a:pt x="7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95" name="Freeform 1981"/>
              <p:cNvSpPr/>
              <p:nvPr/>
            </p:nvSpPr>
            <p:spPr bwMode="auto">
              <a:xfrm>
                <a:off x="3881" y="3295"/>
                <a:ext cx="193" cy="125"/>
              </a:xfrm>
              <a:custGeom>
                <a:avLst/>
                <a:gdLst>
                  <a:gd name="T0" fmla="*/ 50 w 77"/>
                  <a:gd name="T1" fmla="*/ 0 h 47"/>
                  <a:gd name="T2" fmla="*/ 0 w 77"/>
                  <a:gd name="T3" fmla="*/ 56 h 47"/>
                  <a:gd name="T4" fmla="*/ 50 w 77"/>
                  <a:gd name="T5" fmla="*/ 114 h 47"/>
                  <a:gd name="T6" fmla="*/ 566 w 77"/>
                  <a:gd name="T7" fmla="*/ 362 h 47"/>
                  <a:gd name="T8" fmla="*/ 1163 w 77"/>
                  <a:gd name="T9" fmla="*/ 862 h 47"/>
                  <a:gd name="T10" fmla="*/ 1213 w 77"/>
                  <a:gd name="T11" fmla="*/ 806 h 47"/>
                  <a:gd name="T12" fmla="*/ 1163 w 77"/>
                  <a:gd name="T13" fmla="*/ 750 h 47"/>
                  <a:gd name="T14" fmla="*/ 659 w 77"/>
                  <a:gd name="T15" fmla="*/ 303 h 47"/>
                  <a:gd name="T16" fmla="*/ 50 w 77"/>
                  <a:gd name="T17" fmla="*/ 0 h 4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7" h="47">
                    <a:moveTo>
                      <a:pt x="3" y="0"/>
                    </a:moveTo>
                    <a:cubicBezTo>
                      <a:pt x="1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19" y="6"/>
                      <a:pt x="28" y="6"/>
                      <a:pt x="36" y="19"/>
                    </a:cubicBezTo>
                    <a:cubicBezTo>
                      <a:pt x="48" y="38"/>
                      <a:pt x="61" y="47"/>
                      <a:pt x="74" y="46"/>
                    </a:cubicBezTo>
                    <a:cubicBezTo>
                      <a:pt x="76" y="46"/>
                      <a:pt x="77" y="45"/>
                      <a:pt x="77" y="43"/>
                    </a:cubicBezTo>
                    <a:cubicBezTo>
                      <a:pt x="77" y="41"/>
                      <a:pt x="76" y="40"/>
                      <a:pt x="74" y="40"/>
                    </a:cubicBezTo>
                    <a:cubicBezTo>
                      <a:pt x="61" y="41"/>
                      <a:pt x="49" y="27"/>
                      <a:pt x="42" y="16"/>
                    </a:cubicBezTo>
                    <a:cubicBezTo>
                      <a:pt x="31" y="0"/>
                      <a:pt x="18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96" name="Freeform 1982"/>
              <p:cNvSpPr/>
              <p:nvPr/>
            </p:nvSpPr>
            <p:spPr bwMode="auto">
              <a:xfrm>
                <a:off x="3801" y="3476"/>
                <a:ext cx="232" cy="67"/>
              </a:xfrm>
              <a:custGeom>
                <a:avLst/>
                <a:gdLst>
                  <a:gd name="T0" fmla="*/ 1370 w 93"/>
                  <a:gd name="T1" fmla="*/ 21 h 25"/>
                  <a:gd name="T2" fmla="*/ 778 w 93"/>
                  <a:gd name="T3" fmla="*/ 137 h 25"/>
                  <a:gd name="T4" fmla="*/ 12 w 93"/>
                  <a:gd name="T5" fmla="*/ 389 h 25"/>
                  <a:gd name="T6" fmla="*/ 12 w 93"/>
                  <a:gd name="T7" fmla="*/ 461 h 25"/>
                  <a:gd name="T8" fmla="*/ 75 w 93"/>
                  <a:gd name="T9" fmla="*/ 461 h 25"/>
                  <a:gd name="T10" fmla="*/ 778 w 93"/>
                  <a:gd name="T11" fmla="*/ 252 h 25"/>
                  <a:gd name="T12" fmla="*/ 1432 w 93"/>
                  <a:gd name="T13" fmla="*/ 115 h 25"/>
                  <a:gd name="T14" fmla="*/ 1432 w 93"/>
                  <a:gd name="T15" fmla="*/ 35 h 25"/>
                  <a:gd name="T16" fmla="*/ 1370 w 93"/>
                  <a:gd name="T17" fmla="*/ 21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3" h="25">
                    <a:moveTo>
                      <a:pt x="88" y="1"/>
                    </a:moveTo>
                    <a:cubicBezTo>
                      <a:pt x="77" y="9"/>
                      <a:pt x="64" y="8"/>
                      <a:pt x="50" y="7"/>
                    </a:cubicBezTo>
                    <a:cubicBezTo>
                      <a:pt x="33" y="5"/>
                      <a:pt x="16" y="4"/>
                      <a:pt x="1" y="20"/>
                    </a:cubicBezTo>
                    <a:cubicBezTo>
                      <a:pt x="0" y="21"/>
                      <a:pt x="0" y="23"/>
                      <a:pt x="1" y="24"/>
                    </a:cubicBezTo>
                    <a:cubicBezTo>
                      <a:pt x="2" y="25"/>
                      <a:pt x="4" y="25"/>
                      <a:pt x="5" y="24"/>
                    </a:cubicBezTo>
                    <a:cubicBezTo>
                      <a:pt x="18" y="10"/>
                      <a:pt x="33" y="11"/>
                      <a:pt x="50" y="13"/>
                    </a:cubicBezTo>
                    <a:cubicBezTo>
                      <a:pt x="64" y="14"/>
                      <a:pt x="79" y="15"/>
                      <a:pt x="92" y="6"/>
                    </a:cubicBezTo>
                    <a:cubicBezTo>
                      <a:pt x="93" y="5"/>
                      <a:pt x="93" y="3"/>
                      <a:pt x="92" y="2"/>
                    </a:cubicBezTo>
                    <a:cubicBezTo>
                      <a:pt x="92" y="1"/>
                      <a:pt x="90" y="0"/>
                      <a:pt x="8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97" name="Freeform 1983"/>
              <p:cNvSpPr/>
              <p:nvPr/>
            </p:nvSpPr>
            <p:spPr bwMode="auto">
              <a:xfrm>
                <a:off x="3933" y="3521"/>
                <a:ext cx="128" cy="120"/>
              </a:xfrm>
              <a:custGeom>
                <a:avLst/>
                <a:gdLst>
                  <a:gd name="T0" fmla="*/ 713 w 51"/>
                  <a:gd name="T1" fmla="*/ 21 h 45"/>
                  <a:gd name="T2" fmla="*/ 409 w 51"/>
                  <a:gd name="T3" fmla="*/ 307 h 45"/>
                  <a:gd name="T4" fmla="*/ 20 w 51"/>
                  <a:gd name="T5" fmla="*/ 776 h 45"/>
                  <a:gd name="T6" fmla="*/ 50 w 51"/>
                  <a:gd name="T7" fmla="*/ 853 h 45"/>
                  <a:gd name="T8" fmla="*/ 113 w 51"/>
                  <a:gd name="T9" fmla="*/ 819 h 45"/>
                  <a:gd name="T10" fmla="*/ 459 w 51"/>
                  <a:gd name="T11" fmla="*/ 397 h 45"/>
                  <a:gd name="T12" fmla="*/ 788 w 51"/>
                  <a:gd name="T13" fmla="*/ 93 h 45"/>
                  <a:gd name="T14" fmla="*/ 776 w 51"/>
                  <a:gd name="T15" fmla="*/ 21 h 45"/>
                  <a:gd name="T16" fmla="*/ 713 w 51"/>
                  <a:gd name="T17" fmla="*/ 21 h 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1" h="45">
                    <a:moveTo>
                      <a:pt x="45" y="1"/>
                    </a:moveTo>
                    <a:cubicBezTo>
                      <a:pt x="41" y="7"/>
                      <a:pt x="34" y="11"/>
                      <a:pt x="26" y="16"/>
                    </a:cubicBezTo>
                    <a:cubicBezTo>
                      <a:pt x="15" y="23"/>
                      <a:pt x="4" y="30"/>
                      <a:pt x="1" y="41"/>
                    </a:cubicBezTo>
                    <a:cubicBezTo>
                      <a:pt x="0" y="43"/>
                      <a:pt x="1" y="45"/>
                      <a:pt x="3" y="45"/>
                    </a:cubicBezTo>
                    <a:cubicBezTo>
                      <a:pt x="4" y="45"/>
                      <a:pt x="6" y="45"/>
                      <a:pt x="7" y="43"/>
                    </a:cubicBezTo>
                    <a:cubicBezTo>
                      <a:pt x="9" y="33"/>
                      <a:pt x="19" y="27"/>
                      <a:pt x="29" y="21"/>
                    </a:cubicBezTo>
                    <a:cubicBezTo>
                      <a:pt x="37" y="16"/>
                      <a:pt x="45" y="11"/>
                      <a:pt x="50" y="5"/>
                    </a:cubicBezTo>
                    <a:cubicBezTo>
                      <a:pt x="51" y="4"/>
                      <a:pt x="51" y="2"/>
                      <a:pt x="49" y="1"/>
                    </a:cubicBezTo>
                    <a:cubicBezTo>
                      <a:pt x="48" y="0"/>
                      <a:pt x="46" y="0"/>
                      <a:pt x="4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98" name="Freeform 1984"/>
              <p:cNvSpPr/>
              <p:nvPr/>
            </p:nvSpPr>
            <p:spPr bwMode="auto">
              <a:xfrm>
                <a:off x="3981" y="3657"/>
                <a:ext cx="82" cy="174"/>
              </a:xfrm>
              <a:custGeom>
                <a:avLst/>
                <a:gdLst>
                  <a:gd name="T0" fmla="*/ 412 w 33"/>
                  <a:gd name="T1" fmla="*/ 56 h 65"/>
                  <a:gd name="T2" fmla="*/ 246 w 33"/>
                  <a:gd name="T3" fmla="*/ 423 h 65"/>
                  <a:gd name="T4" fmla="*/ 154 w 33"/>
                  <a:gd name="T5" fmla="*/ 559 h 65"/>
                  <a:gd name="T6" fmla="*/ 0 w 33"/>
                  <a:gd name="T7" fmla="*/ 1189 h 65"/>
                  <a:gd name="T8" fmla="*/ 42 w 33"/>
                  <a:gd name="T9" fmla="*/ 1247 h 65"/>
                  <a:gd name="T10" fmla="*/ 92 w 33"/>
                  <a:gd name="T11" fmla="*/ 1189 h 65"/>
                  <a:gd name="T12" fmla="*/ 229 w 33"/>
                  <a:gd name="T13" fmla="*/ 632 h 65"/>
                  <a:gd name="T14" fmla="*/ 308 w 33"/>
                  <a:gd name="T15" fmla="*/ 501 h 65"/>
                  <a:gd name="T16" fmla="*/ 494 w 33"/>
                  <a:gd name="T17" fmla="*/ 78 h 65"/>
                  <a:gd name="T18" fmla="*/ 462 w 33"/>
                  <a:gd name="T19" fmla="*/ 21 h 65"/>
                  <a:gd name="T20" fmla="*/ 412 w 33"/>
                  <a:gd name="T21" fmla="*/ 56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3" h="65">
                    <a:moveTo>
                      <a:pt x="27" y="3"/>
                    </a:moveTo>
                    <a:cubicBezTo>
                      <a:pt x="25" y="10"/>
                      <a:pt x="20" y="16"/>
                      <a:pt x="16" y="22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3" y="39"/>
                      <a:pt x="0" y="48"/>
                      <a:pt x="0" y="62"/>
                    </a:cubicBezTo>
                    <a:cubicBezTo>
                      <a:pt x="0" y="63"/>
                      <a:pt x="1" y="65"/>
                      <a:pt x="3" y="65"/>
                    </a:cubicBezTo>
                    <a:cubicBezTo>
                      <a:pt x="4" y="65"/>
                      <a:pt x="6" y="64"/>
                      <a:pt x="6" y="62"/>
                    </a:cubicBezTo>
                    <a:cubicBezTo>
                      <a:pt x="6" y="50"/>
                      <a:pt x="9" y="41"/>
                      <a:pt x="15" y="33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5" y="19"/>
                      <a:pt x="30" y="13"/>
                      <a:pt x="32" y="4"/>
                    </a:cubicBezTo>
                    <a:cubicBezTo>
                      <a:pt x="33" y="3"/>
                      <a:pt x="32" y="1"/>
                      <a:pt x="30" y="1"/>
                    </a:cubicBezTo>
                    <a:cubicBezTo>
                      <a:pt x="29" y="0"/>
                      <a:pt x="27" y="1"/>
                      <a:pt x="2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99" name="Freeform 1985"/>
              <p:cNvSpPr/>
              <p:nvPr/>
            </p:nvSpPr>
            <p:spPr bwMode="auto">
              <a:xfrm>
                <a:off x="4058" y="3556"/>
                <a:ext cx="106" cy="229"/>
              </a:xfrm>
              <a:custGeom>
                <a:avLst/>
                <a:gdLst>
                  <a:gd name="T0" fmla="*/ 580 w 42"/>
                  <a:gd name="T1" fmla="*/ 35 h 86"/>
                  <a:gd name="T2" fmla="*/ 497 w 42"/>
                  <a:gd name="T3" fmla="*/ 474 h 86"/>
                  <a:gd name="T4" fmla="*/ 434 w 42"/>
                  <a:gd name="T5" fmla="*/ 852 h 86"/>
                  <a:gd name="T6" fmla="*/ 275 w 42"/>
                  <a:gd name="T7" fmla="*/ 1057 h 86"/>
                  <a:gd name="T8" fmla="*/ 33 w 42"/>
                  <a:gd name="T9" fmla="*/ 1566 h 86"/>
                  <a:gd name="T10" fmla="*/ 96 w 42"/>
                  <a:gd name="T11" fmla="*/ 1603 h 86"/>
                  <a:gd name="T12" fmla="*/ 126 w 42"/>
                  <a:gd name="T13" fmla="*/ 1544 h 86"/>
                  <a:gd name="T14" fmla="*/ 338 w 42"/>
                  <a:gd name="T15" fmla="*/ 1134 h 86"/>
                  <a:gd name="T16" fmla="*/ 515 w 42"/>
                  <a:gd name="T17" fmla="*/ 908 h 86"/>
                  <a:gd name="T18" fmla="*/ 593 w 42"/>
                  <a:gd name="T19" fmla="*/ 474 h 86"/>
                  <a:gd name="T20" fmla="*/ 656 w 42"/>
                  <a:gd name="T21" fmla="*/ 93 h 86"/>
                  <a:gd name="T22" fmla="*/ 644 w 42"/>
                  <a:gd name="T23" fmla="*/ 21 h 86"/>
                  <a:gd name="T24" fmla="*/ 580 w 42"/>
                  <a:gd name="T25" fmla="*/ 35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86">
                    <a:moveTo>
                      <a:pt x="36" y="2"/>
                    </a:moveTo>
                    <a:cubicBezTo>
                      <a:pt x="32" y="9"/>
                      <a:pt x="31" y="17"/>
                      <a:pt x="31" y="25"/>
                    </a:cubicBezTo>
                    <a:cubicBezTo>
                      <a:pt x="31" y="32"/>
                      <a:pt x="30" y="39"/>
                      <a:pt x="27" y="45"/>
                    </a:cubicBezTo>
                    <a:cubicBezTo>
                      <a:pt x="25" y="49"/>
                      <a:pt x="21" y="52"/>
                      <a:pt x="17" y="56"/>
                    </a:cubicBezTo>
                    <a:cubicBezTo>
                      <a:pt x="9" y="64"/>
                      <a:pt x="0" y="73"/>
                      <a:pt x="2" y="83"/>
                    </a:cubicBezTo>
                    <a:cubicBezTo>
                      <a:pt x="3" y="85"/>
                      <a:pt x="4" y="86"/>
                      <a:pt x="6" y="85"/>
                    </a:cubicBezTo>
                    <a:cubicBezTo>
                      <a:pt x="7" y="85"/>
                      <a:pt x="8" y="84"/>
                      <a:pt x="8" y="82"/>
                    </a:cubicBezTo>
                    <a:cubicBezTo>
                      <a:pt x="7" y="75"/>
                      <a:pt x="14" y="67"/>
                      <a:pt x="21" y="60"/>
                    </a:cubicBezTo>
                    <a:cubicBezTo>
                      <a:pt x="25" y="56"/>
                      <a:pt x="29" y="52"/>
                      <a:pt x="32" y="48"/>
                    </a:cubicBezTo>
                    <a:cubicBezTo>
                      <a:pt x="36" y="41"/>
                      <a:pt x="37" y="33"/>
                      <a:pt x="37" y="25"/>
                    </a:cubicBezTo>
                    <a:cubicBezTo>
                      <a:pt x="37" y="18"/>
                      <a:pt x="38" y="11"/>
                      <a:pt x="41" y="5"/>
                    </a:cubicBezTo>
                    <a:cubicBezTo>
                      <a:pt x="42" y="3"/>
                      <a:pt x="42" y="2"/>
                      <a:pt x="40" y="1"/>
                    </a:cubicBezTo>
                    <a:cubicBezTo>
                      <a:pt x="39" y="0"/>
                      <a:pt x="37" y="0"/>
                      <a:pt x="3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0" name="Freeform 1986"/>
              <p:cNvSpPr/>
              <p:nvPr/>
            </p:nvSpPr>
            <p:spPr bwMode="auto">
              <a:xfrm>
                <a:off x="4186" y="3636"/>
                <a:ext cx="55" cy="163"/>
              </a:xfrm>
              <a:custGeom>
                <a:avLst/>
                <a:gdLst>
                  <a:gd name="T0" fmla="*/ 250 w 22"/>
                  <a:gd name="T1" fmla="*/ 35 h 61"/>
                  <a:gd name="T2" fmla="*/ 175 w 22"/>
                  <a:gd name="T3" fmla="*/ 206 h 61"/>
                  <a:gd name="T4" fmla="*/ 83 w 22"/>
                  <a:gd name="T5" fmla="*/ 478 h 61"/>
                  <a:gd name="T6" fmla="*/ 95 w 22"/>
                  <a:gd name="T7" fmla="*/ 649 h 61"/>
                  <a:gd name="T8" fmla="*/ 113 w 22"/>
                  <a:gd name="T9" fmla="*/ 743 h 61"/>
                  <a:gd name="T10" fmla="*/ 63 w 22"/>
                  <a:gd name="T11" fmla="*/ 957 h 61"/>
                  <a:gd name="T12" fmla="*/ 20 w 22"/>
                  <a:gd name="T13" fmla="*/ 1072 h 61"/>
                  <a:gd name="T14" fmla="*/ 50 w 22"/>
                  <a:gd name="T15" fmla="*/ 1144 h 61"/>
                  <a:gd name="T16" fmla="*/ 113 w 22"/>
                  <a:gd name="T17" fmla="*/ 1106 h 61"/>
                  <a:gd name="T18" fmla="*/ 145 w 22"/>
                  <a:gd name="T19" fmla="*/ 1013 h 61"/>
                  <a:gd name="T20" fmla="*/ 208 w 22"/>
                  <a:gd name="T21" fmla="*/ 743 h 61"/>
                  <a:gd name="T22" fmla="*/ 188 w 22"/>
                  <a:gd name="T23" fmla="*/ 615 h 61"/>
                  <a:gd name="T24" fmla="*/ 175 w 22"/>
                  <a:gd name="T25" fmla="*/ 492 h 61"/>
                  <a:gd name="T26" fmla="*/ 250 w 22"/>
                  <a:gd name="T27" fmla="*/ 286 h 61"/>
                  <a:gd name="T28" fmla="*/ 345 w 22"/>
                  <a:gd name="T29" fmla="*/ 77 h 61"/>
                  <a:gd name="T30" fmla="*/ 313 w 22"/>
                  <a:gd name="T31" fmla="*/ 0 h 61"/>
                  <a:gd name="T32" fmla="*/ 250 w 22"/>
                  <a:gd name="T33" fmla="*/ 35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61">
                    <a:moveTo>
                      <a:pt x="16" y="2"/>
                    </a:moveTo>
                    <a:cubicBezTo>
                      <a:pt x="15" y="6"/>
                      <a:pt x="13" y="9"/>
                      <a:pt x="11" y="11"/>
                    </a:cubicBezTo>
                    <a:cubicBezTo>
                      <a:pt x="8" y="15"/>
                      <a:pt x="5" y="19"/>
                      <a:pt x="5" y="25"/>
                    </a:cubicBezTo>
                    <a:cubicBezTo>
                      <a:pt x="4" y="29"/>
                      <a:pt x="5" y="31"/>
                      <a:pt x="6" y="34"/>
                    </a:cubicBezTo>
                    <a:cubicBezTo>
                      <a:pt x="7" y="36"/>
                      <a:pt x="7" y="37"/>
                      <a:pt x="7" y="39"/>
                    </a:cubicBezTo>
                    <a:cubicBezTo>
                      <a:pt x="7" y="43"/>
                      <a:pt x="6" y="47"/>
                      <a:pt x="4" y="50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58"/>
                      <a:pt x="1" y="59"/>
                      <a:pt x="3" y="60"/>
                    </a:cubicBezTo>
                    <a:cubicBezTo>
                      <a:pt x="4" y="61"/>
                      <a:pt x="6" y="60"/>
                      <a:pt x="7" y="58"/>
                    </a:cubicBezTo>
                    <a:cubicBezTo>
                      <a:pt x="9" y="53"/>
                      <a:pt x="9" y="53"/>
                      <a:pt x="9" y="53"/>
                    </a:cubicBezTo>
                    <a:cubicBezTo>
                      <a:pt x="11" y="49"/>
                      <a:pt x="13" y="44"/>
                      <a:pt x="13" y="39"/>
                    </a:cubicBezTo>
                    <a:cubicBezTo>
                      <a:pt x="13" y="36"/>
                      <a:pt x="12" y="34"/>
                      <a:pt x="12" y="32"/>
                    </a:cubicBezTo>
                    <a:cubicBezTo>
                      <a:pt x="11" y="30"/>
                      <a:pt x="11" y="28"/>
                      <a:pt x="11" y="26"/>
                    </a:cubicBezTo>
                    <a:cubicBezTo>
                      <a:pt x="11" y="22"/>
                      <a:pt x="13" y="19"/>
                      <a:pt x="16" y="15"/>
                    </a:cubicBezTo>
                    <a:cubicBezTo>
                      <a:pt x="18" y="12"/>
                      <a:pt x="21" y="8"/>
                      <a:pt x="22" y="4"/>
                    </a:cubicBezTo>
                    <a:cubicBezTo>
                      <a:pt x="22" y="2"/>
                      <a:pt x="21" y="0"/>
                      <a:pt x="20" y="0"/>
                    </a:cubicBezTo>
                    <a:cubicBezTo>
                      <a:pt x="18" y="0"/>
                      <a:pt x="16" y="1"/>
                      <a:pt x="1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1" name="Freeform 1987"/>
              <p:cNvSpPr/>
              <p:nvPr/>
            </p:nvSpPr>
            <p:spPr bwMode="auto">
              <a:xfrm>
                <a:off x="4299" y="3487"/>
                <a:ext cx="50" cy="242"/>
              </a:xfrm>
              <a:custGeom>
                <a:avLst/>
                <a:gdLst>
                  <a:gd name="T0" fmla="*/ 175 w 20"/>
                  <a:gd name="T1" fmla="*/ 21 h 91"/>
                  <a:gd name="T2" fmla="*/ 145 w 20"/>
                  <a:gd name="T3" fmla="*/ 418 h 91"/>
                  <a:gd name="T4" fmla="*/ 188 w 20"/>
                  <a:gd name="T5" fmla="*/ 545 h 91"/>
                  <a:gd name="T6" fmla="*/ 125 w 20"/>
                  <a:gd name="T7" fmla="*/ 883 h 91"/>
                  <a:gd name="T8" fmla="*/ 113 w 20"/>
                  <a:gd name="T9" fmla="*/ 941 h 91"/>
                  <a:gd name="T10" fmla="*/ 63 w 20"/>
                  <a:gd name="T11" fmla="*/ 1654 h 91"/>
                  <a:gd name="T12" fmla="*/ 113 w 20"/>
                  <a:gd name="T13" fmla="*/ 1713 h 91"/>
                  <a:gd name="T14" fmla="*/ 145 w 20"/>
                  <a:gd name="T15" fmla="*/ 1633 h 91"/>
                  <a:gd name="T16" fmla="*/ 188 w 20"/>
                  <a:gd name="T17" fmla="*/ 997 h 91"/>
                  <a:gd name="T18" fmla="*/ 220 w 20"/>
                  <a:gd name="T19" fmla="*/ 920 h 91"/>
                  <a:gd name="T20" fmla="*/ 283 w 20"/>
                  <a:gd name="T21" fmla="*/ 508 h 91"/>
                  <a:gd name="T22" fmla="*/ 238 w 20"/>
                  <a:gd name="T23" fmla="*/ 362 h 91"/>
                  <a:gd name="T24" fmla="*/ 238 w 20"/>
                  <a:gd name="T25" fmla="*/ 114 h 91"/>
                  <a:gd name="T26" fmla="*/ 238 w 20"/>
                  <a:gd name="T27" fmla="*/ 35 h 91"/>
                  <a:gd name="T28" fmla="*/ 175 w 20"/>
                  <a:gd name="T29" fmla="*/ 21 h 9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0" h="91">
                    <a:moveTo>
                      <a:pt x="11" y="1"/>
                    </a:moveTo>
                    <a:cubicBezTo>
                      <a:pt x="3" y="9"/>
                      <a:pt x="6" y="16"/>
                      <a:pt x="9" y="22"/>
                    </a:cubicBezTo>
                    <a:cubicBezTo>
                      <a:pt x="10" y="24"/>
                      <a:pt x="12" y="26"/>
                      <a:pt x="12" y="29"/>
                    </a:cubicBezTo>
                    <a:cubicBezTo>
                      <a:pt x="14" y="36"/>
                      <a:pt x="12" y="40"/>
                      <a:pt x="8" y="47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0" y="64"/>
                      <a:pt x="1" y="75"/>
                      <a:pt x="4" y="88"/>
                    </a:cubicBezTo>
                    <a:cubicBezTo>
                      <a:pt x="4" y="90"/>
                      <a:pt x="5" y="91"/>
                      <a:pt x="7" y="91"/>
                    </a:cubicBezTo>
                    <a:cubicBezTo>
                      <a:pt x="9" y="90"/>
                      <a:pt x="10" y="89"/>
                      <a:pt x="9" y="87"/>
                    </a:cubicBezTo>
                    <a:cubicBezTo>
                      <a:pt x="7" y="74"/>
                      <a:pt x="6" y="65"/>
                      <a:pt x="12" y="53"/>
                    </a:cubicBezTo>
                    <a:cubicBezTo>
                      <a:pt x="14" y="49"/>
                      <a:pt x="14" y="49"/>
                      <a:pt x="14" y="49"/>
                    </a:cubicBezTo>
                    <a:cubicBezTo>
                      <a:pt x="17" y="43"/>
                      <a:pt x="20" y="37"/>
                      <a:pt x="18" y="27"/>
                    </a:cubicBezTo>
                    <a:cubicBezTo>
                      <a:pt x="17" y="24"/>
                      <a:pt x="16" y="22"/>
                      <a:pt x="15" y="19"/>
                    </a:cubicBezTo>
                    <a:cubicBezTo>
                      <a:pt x="12" y="13"/>
                      <a:pt x="10" y="10"/>
                      <a:pt x="15" y="6"/>
                    </a:cubicBezTo>
                    <a:cubicBezTo>
                      <a:pt x="16" y="5"/>
                      <a:pt x="17" y="3"/>
                      <a:pt x="15" y="2"/>
                    </a:cubicBezTo>
                    <a:cubicBezTo>
                      <a:pt x="14" y="0"/>
                      <a:pt x="12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2" name="Freeform 1988"/>
              <p:cNvSpPr/>
              <p:nvPr/>
            </p:nvSpPr>
            <p:spPr bwMode="auto">
              <a:xfrm>
                <a:off x="4361" y="3652"/>
                <a:ext cx="48" cy="173"/>
              </a:xfrm>
              <a:custGeom>
                <a:avLst/>
                <a:gdLst>
                  <a:gd name="T0" fmla="*/ 210 w 19"/>
                  <a:gd name="T1" fmla="*/ 35 h 65"/>
                  <a:gd name="T2" fmla="*/ 129 w 19"/>
                  <a:gd name="T3" fmla="*/ 341 h 65"/>
                  <a:gd name="T4" fmla="*/ 51 w 19"/>
                  <a:gd name="T5" fmla="*/ 546 h 65"/>
                  <a:gd name="T6" fmla="*/ 83 w 19"/>
                  <a:gd name="T7" fmla="*/ 942 h 65"/>
                  <a:gd name="T8" fmla="*/ 129 w 19"/>
                  <a:gd name="T9" fmla="*/ 1168 h 65"/>
                  <a:gd name="T10" fmla="*/ 179 w 19"/>
                  <a:gd name="T11" fmla="*/ 1224 h 65"/>
                  <a:gd name="T12" fmla="*/ 222 w 19"/>
                  <a:gd name="T13" fmla="*/ 1168 h 65"/>
                  <a:gd name="T14" fmla="*/ 179 w 19"/>
                  <a:gd name="T15" fmla="*/ 908 h 65"/>
                  <a:gd name="T16" fmla="*/ 129 w 19"/>
                  <a:gd name="T17" fmla="*/ 588 h 65"/>
                  <a:gd name="T18" fmla="*/ 210 w 19"/>
                  <a:gd name="T19" fmla="*/ 375 h 65"/>
                  <a:gd name="T20" fmla="*/ 306 w 19"/>
                  <a:gd name="T21" fmla="*/ 56 h 65"/>
                  <a:gd name="T22" fmla="*/ 255 w 19"/>
                  <a:gd name="T23" fmla="*/ 0 h 65"/>
                  <a:gd name="T24" fmla="*/ 210 w 19"/>
                  <a:gd name="T25" fmla="*/ 35 h 6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" h="65">
                    <a:moveTo>
                      <a:pt x="13" y="2"/>
                    </a:moveTo>
                    <a:cubicBezTo>
                      <a:pt x="12" y="9"/>
                      <a:pt x="10" y="13"/>
                      <a:pt x="8" y="18"/>
                    </a:cubicBezTo>
                    <a:cubicBezTo>
                      <a:pt x="6" y="21"/>
                      <a:pt x="4" y="25"/>
                      <a:pt x="3" y="29"/>
                    </a:cubicBezTo>
                    <a:cubicBezTo>
                      <a:pt x="0" y="38"/>
                      <a:pt x="3" y="44"/>
                      <a:pt x="5" y="50"/>
                    </a:cubicBezTo>
                    <a:cubicBezTo>
                      <a:pt x="7" y="54"/>
                      <a:pt x="8" y="58"/>
                      <a:pt x="8" y="62"/>
                    </a:cubicBezTo>
                    <a:cubicBezTo>
                      <a:pt x="8" y="63"/>
                      <a:pt x="9" y="65"/>
                      <a:pt x="11" y="65"/>
                    </a:cubicBezTo>
                    <a:cubicBezTo>
                      <a:pt x="12" y="65"/>
                      <a:pt x="14" y="64"/>
                      <a:pt x="14" y="62"/>
                    </a:cubicBezTo>
                    <a:cubicBezTo>
                      <a:pt x="15" y="57"/>
                      <a:pt x="13" y="52"/>
                      <a:pt x="11" y="48"/>
                    </a:cubicBezTo>
                    <a:cubicBezTo>
                      <a:pt x="9" y="42"/>
                      <a:pt x="6" y="37"/>
                      <a:pt x="8" y="31"/>
                    </a:cubicBezTo>
                    <a:cubicBezTo>
                      <a:pt x="9" y="27"/>
                      <a:pt x="11" y="24"/>
                      <a:pt x="13" y="20"/>
                    </a:cubicBezTo>
                    <a:cubicBezTo>
                      <a:pt x="16" y="16"/>
                      <a:pt x="18" y="11"/>
                      <a:pt x="19" y="3"/>
                    </a:cubicBezTo>
                    <a:cubicBezTo>
                      <a:pt x="19" y="1"/>
                      <a:pt x="18" y="0"/>
                      <a:pt x="16" y="0"/>
                    </a:cubicBezTo>
                    <a:cubicBezTo>
                      <a:pt x="14" y="0"/>
                      <a:pt x="13" y="1"/>
                      <a:pt x="1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3" name="Freeform 1989"/>
              <p:cNvSpPr/>
              <p:nvPr/>
            </p:nvSpPr>
            <p:spPr bwMode="auto">
              <a:xfrm>
                <a:off x="4496" y="3593"/>
                <a:ext cx="88" cy="248"/>
              </a:xfrm>
              <a:custGeom>
                <a:avLst/>
                <a:gdLst>
                  <a:gd name="T0" fmla="*/ 430 w 35"/>
                  <a:gd name="T1" fmla="*/ 21 h 93"/>
                  <a:gd name="T2" fmla="*/ 397 w 35"/>
                  <a:gd name="T3" fmla="*/ 77 h 93"/>
                  <a:gd name="T4" fmla="*/ 304 w 35"/>
                  <a:gd name="T5" fmla="*/ 947 h 93"/>
                  <a:gd name="T6" fmla="*/ 221 w 35"/>
                  <a:gd name="T7" fmla="*/ 1080 h 93"/>
                  <a:gd name="T8" fmla="*/ 83 w 35"/>
                  <a:gd name="T9" fmla="*/ 1728 h 93"/>
                  <a:gd name="T10" fmla="*/ 146 w 35"/>
                  <a:gd name="T11" fmla="*/ 1741 h 93"/>
                  <a:gd name="T12" fmla="*/ 158 w 35"/>
                  <a:gd name="T13" fmla="*/ 1685 h 93"/>
                  <a:gd name="T14" fmla="*/ 304 w 35"/>
                  <a:gd name="T15" fmla="*/ 1139 h 93"/>
                  <a:gd name="T16" fmla="*/ 380 w 35"/>
                  <a:gd name="T17" fmla="*/ 1003 h 93"/>
                  <a:gd name="T18" fmla="*/ 493 w 35"/>
                  <a:gd name="T19" fmla="*/ 56 h 93"/>
                  <a:gd name="T20" fmla="*/ 430 w 35"/>
                  <a:gd name="T21" fmla="*/ 21 h 9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5" h="93">
                    <a:moveTo>
                      <a:pt x="27" y="1"/>
                    </a:moveTo>
                    <a:cubicBezTo>
                      <a:pt x="25" y="1"/>
                      <a:pt x="24" y="3"/>
                      <a:pt x="25" y="4"/>
                    </a:cubicBezTo>
                    <a:cubicBezTo>
                      <a:pt x="29" y="20"/>
                      <a:pt x="27" y="37"/>
                      <a:pt x="19" y="50"/>
                    </a:cubicBezTo>
                    <a:cubicBezTo>
                      <a:pt x="14" y="57"/>
                      <a:pt x="14" y="57"/>
                      <a:pt x="14" y="57"/>
                    </a:cubicBezTo>
                    <a:cubicBezTo>
                      <a:pt x="8" y="66"/>
                      <a:pt x="0" y="77"/>
                      <a:pt x="5" y="91"/>
                    </a:cubicBezTo>
                    <a:cubicBezTo>
                      <a:pt x="5" y="92"/>
                      <a:pt x="7" y="93"/>
                      <a:pt x="9" y="92"/>
                    </a:cubicBezTo>
                    <a:cubicBezTo>
                      <a:pt x="10" y="92"/>
                      <a:pt x="11" y="90"/>
                      <a:pt x="10" y="89"/>
                    </a:cubicBezTo>
                    <a:cubicBezTo>
                      <a:pt x="7" y="78"/>
                      <a:pt x="13" y="69"/>
                      <a:pt x="19" y="60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33" y="39"/>
                      <a:pt x="35" y="21"/>
                      <a:pt x="31" y="3"/>
                    </a:cubicBezTo>
                    <a:cubicBezTo>
                      <a:pt x="30" y="1"/>
                      <a:pt x="29" y="0"/>
                      <a:pt x="2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4" name="Freeform 1990"/>
              <p:cNvSpPr/>
              <p:nvPr/>
            </p:nvSpPr>
            <p:spPr bwMode="auto">
              <a:xfrm>
                <a:off x="4341" y="3177"/>
                <a:ext cx="73" cy="240"/>
              </a:xfrm>
              <a:custGeom>
                <a:avLst/>
                <a:gdLst>
                  <a:gd name="T0" fmla="*/ 33 w 29"/>
                  <a:gd name="T1" fmla="*/ 21 h 90"/>
                  <a:gd name="T2" fmla="*/ 20 w 29"/>
                  <a:gd name="T3" fmla="*/ 93 h 90"/>
                  <a:gd name="T4" fmla="*/ 176 w 29"/>
                  <a:gd name="T5" fmla="*/ 704 h 90"/>
                  <a:gd name="T6" fmla="*/ 176 w 29"/>
                  <a:gd name="T7" fmla="*/ 797 h 90"/>
                  <a:gd name="T8" fmla="*/ 380 w 29"/>
                  <a:gd name="T9" fmla="*/ 1672 h 90"/>
                  <a:gd name="T10" fmla="*/ 443 w 29"/>
                  <a:gd name="T11" fmla="*/ 1672 h 90"/>
                  <a:gd name="T12" fmla="*/ 443 w 29"/>
                  <a:gd name="T13" fmla="*/ 1592 h 90"/>
                  <a:gd name="T14" fmla="*/ 272 w 29"/>
                  <a:gd name="T15" fmla="*/ 797 h 90"/>
                  <a:gd name="T16" fmla="*/ 272 w 29"/>
                  <a:gd name="T17" fmla="*/ 717 h 90"/>
                  <a:gd name="T18" fmla="*/ 96 w 29"/>
                  <a:gd name="T19" fmla="*/ 21 h 90"/>
                  <a:gd name="T20" fmla="*/ 33 w 29"/>
                  <a:gd name="T21" fmla="*/ 21 h 9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9" h="90">
                    <a:moveTo>
                      <a:pt x="2" y="1"/>
                    </a:moveTo>
                    <a:cubicBezTo>
                      <a:pt x="1" y="2"/>
                      <a:pt x="0" y="4"/>
                      <a:pt x="1" y="5"/>
                    </a:cubicBezTo>
                    <a:cubicBezTo>
                      <a:pt x="9" y="15"/>
                      <a:pt x="12" y="26"/>
                      <a:pt x="11" y="37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0" y="59"/>
                      <a:pt x="8" y="75"/>
                      <a:pt x="24" y="88"/>
                    </a:cubicBezTo>
                    <a:cubicBezTo>
                      <a:pt x="25" y="90"/>
                      <a:pt x="27" y="89"/>
                      <a:pt x="28" y="88"/>
                    </a:cubicBezTo>
                    <a:cubicBezTo>
                      <a:pt x="29" y="87"/>
                      <a:pt x="29" y="85"/>
                      <a:pt x="28" y="84"/>
                    </a:cubicBezTo>
                    <a:cubicBezTo>
                      <a:pt x="15" y="72"/>
                      <a:pt x="16" y="58"/>
                      <a:pt x="17" y="42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8" y="25"/>
                      <a:pt x="15" y="13"/>
                      <a:pt x="6" y="1"/>
                    </a:cubicBezTo>
                    <a:cubicBezTo>
                      <a:pt x="5" y="0"/>
                      <a:pt x="3" y="0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5" name="Freeform 1991"/>
              <p:cNvSpPr/>
              <p:nvPr/>
            </p:nvSpPr>
            <p:spPr bwMode="auto">
              <a:xfrm>
                <a:off x="4454" y="3369"/>
                <a:ext cx="72" cy="91"/>
              </a:xfrm>
              <a:custGeom>
                <a:avLst/>
                <a:gdLst>
                  <a:gd name="T0" fmla="*/ 353 w 29"/>
                  <a:gd name="T1" fmla="*/ 35 h 34"/>
                  <a:gd name="T2" fmla="*/ 228 w 29"/>
                  <a:gd name="T3" fmla="*/ 193 h 34"/>
                  <a:gd name="T4" fmla="*/ 30 w 29"/>
                  <a:gd name="T5" fmla="*/ 594 h 34"/>
                  <a:gd name="T6" fmla="*/ 74 w 29"/>
                  <a:gd name="T7" fmla="*/ 632 h 34"/>
                  <a:gd name="T8" fmla="*/ 124 w 29"/>
                  <a:gd name="T9" fmla="*/ 573 h 34"/>
                  <a:gd name="T10" fmla="*/ 258 w 29"/>
                  <a:gd name="T11" fmla="*/ 308 h 34"/>
                  <a:gd name="T12" fmla="*/ 444 w 29"/>
                  <a:gd name="T13" fmla="*/ 56 h 34"/>
                  <a:gd name="T14" fmla="*/ 400 w 29"/>
                  <a:gd name="T15" fmla="*/ 0 h 34"/>
                  <a:gd name="T16" fmla="*/ 353 w 29"/>
                  <a:gd name="T17" fmla="*/ 35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9" h="34">
                    <a:moveTo>
                      <a:pt x="23" y="2"/>
                    </a:moveTo>
                    <a:cubicBezTo>
                      <a:pt x="22" y="6"/>
                      <a:pt x="19" y="8"/>
                      <a:pt x="15" y="10"/>
                    </a:cubicBezTo>
                    <a:cubicBezTo>
                      <a:pt x="8" y="14"/>
                      <a:pt x="0" y="18"/>
                      <a:pt x="2" y="31"/>
                    </a:cubicBezTo>
                    <a:cubicBezTo>
                      <a:pt x="2" y="32"/>
                      <a:pt x="3" y="34"/>
                      <a:pt x="5" y="33"/>
                    </a:cubicBezTo>
                    <a:cubicBezTo>
                      <a:pt x="7" y="33"/>
                      <a:pt x="8" y="32"/>
                      <a:pt x="8" y="30"/>
                    </a:cubicBezTo>
                    <a:cubicBezTo>
                      <a:pt x="7" y="22"/>
                      <a:pt x="11" y="19"/>
                      <a:pt x="17" y="16"/>
                    </a:cubicBezTo>
                    <a:cubicBezTo>
                      <a:pt x="22" y="13"/>
                      <a:pt x="28" y="10"/>
                      <a:pt x="29" y="3"/>
                    </a:cubicBezTo>
                    <a:cubicBezTo>
                      <a:pt x="29" y="1"/>
                      <a:pt x="28" y="0"/>
                      <a:pt x="26" y="0"/>
                    </a:cubicBezTo>
                    <a:cubicBezTo>
                      <a:pt x="24" y="0"/>
                      <a:pt x="23" y="1"/>
                      <a:pt x="2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6" name="Freeform 1992"/>
              <p:cNvSpPr/>
              <p:nvPr/>
            </p:nvSpPr>
            <p:spPr bwMode="auto">
              <a:xfrm>
                <a:off x="4459" y="3151"/>
                <a:ext cx="95" cy="184"/>
              </a:xfrm>
              <a:custGeom>
                <a:avLst/>
                <a:gdLst>
                  <a:gd name="T0" fmla="*/ 145 w 38"/>
                  <a:gd name="T1" fmla="*/ 0 h 69"/>
                  <a:gd name="T2" fmla="*/ 95 w 38"/>
                  <a:gd name="T3" fmla="*/ 56 h 69"/>
                  <a:gd name="T4" fmla="*/ 83 w 38"/>
                  <a:gd name="T5" fmla="*/ 341 h 69"/>
                  <a:gd name="T6" fmla="*/ 145 w 38"/>
                  <a:gd name="T7" fmla="*/ 1003 h 69"/>
                  <a:gd name="T8" fmla="*/ 363 w 38"/>
                  <a:gd name="T9" fmla="*/ 1173 h 69"/>
                  <a:gd name="T10" fmla="*/ 520 w 38"/>
                  <a:gd name="T11" fmla="*/ 1288 h 69"/>
                  <a:gd name="T12" fmla="*/ 583 w 38"/>
                  <a:gd name="T13" fmla="*/ 1288 h 69"/>
                  <a:gd name="T14" fmla="*/ 583 w 38"/>
                  <a:gd name="T15" fmla="*/ 1195 h 69"/>
                  <a:gd name="T16" fmla="*/ 395 w 38"/>
                  <a:gd name="T17" fmla="*/ 1080 h 69"/>
                  <a:gd name="T18" fmla="*/ 208 w 38"/>
                  <a:gd name="T19" fmla="*/ 931 h 69"/>
                  <a:gd name="T20" fmla="*/ 158 w 38"/>
                  <a:gd name="T21" fmla="*/ 363 h 69"/>
                  <a:gd name="T22" fmla="*/ 188 w 38"/>
                  <a:gd name="T23" fmla="*/ 56 h 69"/>
                  <a:gd name="T24" fmla="*/ 145 w 38"/>
                  <a:gd name="T25" fmla="*/ 0 h 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69">
                    <a:moveTo>
                      <a:pt x="9" y="0"/>
                    </a:moveTo>
                    <a:cubicBezTo>
                      <a:pt x="8" y="0"/>
                      <a:pt x="6" y="1"/>
                      <a:pt x="6" y="3"/>
                    </a:cubicBezTo>
                    <a:cubicBezTo>
                      <a:pt x="6" y="7"/>
                      <a:pt x="6" y="12"/>
                      <a:pt x="5" y="18"/>
                    </a:cubicBezTo>
                    <a:cubicBezTo>
                      <a:pt x="2" y="30"/>
                      <a:pt x="0" y="44"/>
                      <a:pt x="9" y="53"/>
                    </a:cubicBezTo>
                    <a:cubicBezTo>
                      <a:pt x="13" y="57"/>
                      <a:pt x="18" y="60"/>
                      <a:pt x="23" y="62"/>
                    </a:cubicBezTo>
                    <a:cubicBezTo>
                      <a:pt x="27" y="64"/>
                      <a:pt x="30" y="66"/>
                      <a:pt x="33" y="68"/>
                    </a:cubicBezTo>
                    <a:cubicBezTo>
                      <a:pt x="34" y="69"/>
                      <a:pt x="36" y="69"/>
                      <a:pt x="37" y="68"/>
                    </a:cubicBezTo>
                    <a:cubicBezTo>
                      <a:pt x="38" y="66"/>
                      <a:pt x="38" y="64"/>
                      <a:pt x="37" y="63"/>
                    </a:cubicBezTo>
                    <a:cubicBezTo>
                      <a:pt x="34" y="60"/>
                      <a:pt x="29" y="59"/>
                      <a:pt x="25" y="57"/>
                    </a:cubicBezTo>
                    <a:cubicBezTo>
                      <a:pt x="21" y="54"/>
                      <a:pt x="16" y="52"/>
                      <a:pt x="13" y="49"/>
                    </a:cubicBezTo>
                    <a:cubicBezTo>
                      <a:pt x="7" y="42"/>
                      <a:pt x="9" y="30"/>
                      <a:pt x="10" y="19"/>
                    </a:cubicBezTo>
                    <a:cubicBezTo>
                      <a:pt x="11" y="13"/>
                      <a:pt x="12" y="8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7" name="Freeform 1993"/>
              <p:cNvSpPr/>
              <p:nvPr/>
            </p:nvSpPr>
            <p:spPr bwMode="auto">
              <a:xfrm>
                <a:off x="4596" y="3076"/>
                <a:ext cx="105" cy="240"/>
              </a:xfrm>
              <a:custGeom>
                <a:avLst/>
                <a:gdLst>
                  <a:gd name="T0" fmla="*/ 563 w 42"/>
                  <a:gd name="T1" fmla="*/ 35 h 90"/>
                  <a:gd name="T2" fmla="*/ 458 w 42"/>
                  <a:gd name="T3" fmla="*/ 419 h 90"/>
                  <a:gd name="T4" fmla="*/ 470 w 42"/>
                  <a:gd name="T5" fmla="*/ 605 h 90"/>
                  <a:gd name="T6" fmla="*/ 438 w 42"/>
                  <a:gd name="T7" fmla="*/ 875 h 90"/>
                  <a:gd name="T8" fmla="*/ 313 w 42"/>
                  <a:gd name="T9" fmla="*/ 1059 h 90"/>
                  <a:gd name="T10" fmla="*/ 83 w 42"/>
                  <a:gd name="T11" fmla="*/ 1672 h 90"/>
                  <a:gd name="T12" fmla="*/ 145 w 42"/>
                  <a:gd name="T13" fmla="*/ 1707 h 90"/>
                  <a:gd name="T14" fmla="*/ 158 w 42"/>
                  <a:gd name="T15" fmla="*/ 1629 h 90"/>
                  <a:gd name="T16" fmla="*/ 375 w 42"/>
                  <a:gd name="T17" fmla="*/ 1139 h 90"/>
                  <a:gd name="T18" fmla="*/ 520 w 42"/>
                  <a:gd name="T19" fmla="*/ 931 h 90"/>
                  <a:gd name="T20" fmla="*/ 563 w 42"/>
                  <a:gd name="T21" fmla="*/ 589 h 90"/>
                  <a:gd name="T22" fmla="*/ 550 w 42"/>
                  <a:gd name="T23" fmla="*/ 419 h 90"/>
                  <a:gd name="T24" fmla="*/ 645 w 42"/>
                  <a:gd name="T25" fmla="*/ 77 h 90"/>
                  <a:gd name="T26" fmla="*/ 625 w 42"/>
                  <a:gd name="T27" fmla="*/ 0 h 90"/>
                  <a:gd name="T28" fmla="*/ 563 w 42"/>
                  <a:gd name="T29" fmla="*/ 35 h 9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2" h="90">
                    <a:moveTo>
                      <a:pt x="36" y="2"/>
                    </a:moveTo>
                    <a:cubicBezTo>
                      <a:pt x="32" y="8"/>
                      <a:pt x="29" y="15"/>
                      <a:pt x="29" y="22"/>
                    </a:cubicBezTo>
                    <a:cubicBezTo>
                      <a:pt x="29" y="26"/>
                      <a:pt x="29" y="29"/>
                      <a:pt x="30" y="32"/>
                    </a:cubicBezTo>
                    <a:cubicBezTo>
                      <a:pt x="31" y="37"/>
                      <a:pt x="31" y="41"/>
                      <a:pt x="28" y="46"/>
                    </a:cubicBezTo>
                    <a:cubicBezTo>
                      <a:pt x="27" y="49"/>
                      <a:pt x="23" y="52"/>
                      <a:pt x="20" y="56"/>
                    </a:cubicBezTo>
                    <a:cubicBezTo>
                      <a:pt x="11" y="65"/>
                      <a:pt x="0" y="77"/>
                      <a:pt x="5" y="88"/>
                    </a:cubicBezTo>
                    <a:cubicBezTo>
                      <a:pt x="6" y="90"/>
                      <a:pt x="8" y="90"/>
                      <a:pt x="9" y="90"/>
                    </a:cubicBezTo>
                    <a:cubicBezTo>
                      <a:pt x="11" y="89"/>
                      <a:pt x="11" y="87"/>
                      <a:pt x="10" y="86"/>
                    </a:cubicBezTo>
                    <a:cubicBezTo>
                      <a:pt x="7" y="78"/>
                      <a:pt x="17" y="68"/>
                      <a:pt x="24" y="60"/>
                    </a:cubicBezTo>
                    <a:cubicBezTo>
                      <a:pt x="28" y="56"/>
                      <a:pt x="32" y="52"/>
                      <a:pt x="33" y="49"/>
                    </a:cubicBezTo>
                    <a:cubicBezTo>
                      <a:pt x="38" y="42"/>
                      <a:pt x="37" y="36"/>
                      <a:pt x="36" y="31"/>
                    </a:cubicBezTo>
                    <a:cubicBezTo>
                      <a:pt x="35" y="28"/>
                      <a:pt x="35" y="25"/>
                      <a:pt x="35" y="22"/>
                    </a:cubicBezTo>
                    <a:cubicBezTo>
                      <a:pt x="35" y="17"/>
                      <a:pt x="38" y="10"/>
                      <a:pt x="41" y="4"/>
                    </a:cubicBezTo>
                    <a:cubicBezTo>
                      <a:pt x="42" y="3"/>
                      <a:pt x="41" y="1"/>
                      <a:pt x="40" y="0"/>
                    </a:cubicBezTo>
                    <a:cubicBezTo>
                      <a:pt x="38" y="0"/>
                      <a:pt x="36" y="0"/>
                      <a:pt x="3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8" name="Freeform 1994"/>
              <p:cNvSpPr/>
              <p:nvPr/>
            </p:nvSpPr>
            <p:spPr bwMode="auto">
              <a:xfrm>
                <a:off x="4844" y="2993"/>
                <a:ext cx="87" cy="238"/>
              </a:xfrm>
              <a:custGeom>
                <a:avLst/>
                <a:gdLst>
                  <a:gd name="T0" fmla="*/ 445 w 35"/>
                  <a:gd name="T1" fmla="*/ 35 h 89"/>
                  <a:gd name="T2" fmla="*/ 433 w 35"/>
                  <a:gd name="T3" fmla="*/ 308 h 89"/>
                  <a:gd name="T4" fmla="*/ 433 w 35"/>
                  <a:gd name="T5" fmla="*/ 500 h 89"/>
                  <a:gd name="T6" fmla="*/ 278 w 35"/>
                  <a:gd name="T7" fmla="*/ 824 h 89"/>
                  <a:gd name="T8" fmla="*/ 246 w 35"/>
                  <a:gd name="T9" fmla="*/ 858 h 89"/>
                  <a:gd name="T10" fmla="*/ 0 w 35"/>
                  <a:gd name="T11" fmla="*/ 1645 h 89"/>
                  <a:gd name="T12" fmla="*/ 42 w 35"/>
                  <a:gd name="T13" fmla="*/ 1701 h 89"/>
                  <a:gd name="T14" fmla="*/ 92 w 35"/>
                  <a:gd name="T15" fmla="*/ 1623 h 89"/>
                  <a:gd name="T16" fmla="*/ 321 w 35"/>
                  <a:gd name="T17" fmla="*/ 936 h 89"/>
                  <a:gd name="T18" fmla="*/ 353 w 35"/>
                  <a:gd name="T19" fmla="*/ 901 h 89"/>
                  <a:gd name="T20" fmla="*/ 524 w 35"/>
                  <a:gd name="T21" fmla="*/ 538 h 89"/>
                  <a:gd name="T22" fmla="*/ 524 w 35"/>
                  <a:gd name="T23" fmla="*/ 308 h 89"/>
                  <a:gd name="T24" fmla="*/ 537 w 35"/>
                  <a:gd name="T25" fmla="*/ 78 h 89"/>
                  <a:gd name="T26" fmla="*/ 507 w 35"/>
                  <a:gd name="T27" fmla="*/ 21 h 89"/>
                  <a:gd name="T28" fmla="*/ 445 w 35"/>
                  <a:gd name="T29" fmla="*/ 35 h 8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5" h="89">
                    <a:moveTo>
                      <a:pt x="29" y="2"/>
                    </a:moveTo>
                    <a:cubicBezTo>
                      <a:pt x="27" y="7"/>
                      <a:pt x="28" y="12"/>
                      <a:pt x="28" y="16"/>
                    </a:cubicBezTo>
                    <a:cubicBezTo>
                      <a:pt x="28" y="20"/>
                      <a:pt x="29" y="23"/>
                      <a:pt x="28" y="26"/>
                    </a:cubicBezTo>
                    <a:cubicBezTo>
                      <a:pt x="27" y="33"/>
                      <a:pt x="23" y="38"/>
                      <a:pt x="18" y="43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8" y="55"/>
                      <a:pt x="0" y="68"/>
                      <a:pt x="0" y="86"/>
                    </a:cubicBezTo>
                    <a:cubicBezTo>
                      <a:pt x="0" y="87"/>
                      <a:pt x="2" y="89"/>
                      <a:pt x="3" y="89"/>
                    </a:cubicBezTo>
                    <a:cubicBezTo>
                      <a:pt x="5" y="88"/>
                      <a:pt x="6" y="87"/>
                      <a:pt x="6" y="85"/>
                    </a:cubicBezTo>
                    <a:cubicBezTo>
                      <a:pt x="6" y="73"/>
                      <a:pt x="10" y="63"/>
                      <a:pt x="21" y="49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8" y="41"/>
                      <a:pt x="32" y="36"/>
                      <a:pt x="34" y="28"/>
                    </a:cubicBezTo>
                    <a:cubicBezTo>
                      <a:pt x="35" y="24"/>
                      <a:pt x="34" y="20"/>
                      <a:pt x="34" y="16"/>
                    </a:cubicBezTo>
                    <a:cubicBezTo>
                      <a:pt x="34" y="12"/>
                      <a:pt x="33" y="8"/>
                      <a:pt x="35" y="4"/>
                    </a:cubicBezTo>
                    <a:cubicBezTo>
                      <a:pt x="35" y="3"/>
                      <a:pt x="34" y="1"/>
                      <a:pt x="33" y="1"/>
                    </a:cubicBezTo>
                    <a:cubicBezTo>
                      <a:pt x="31" y="0"/>
                      <a:pt x="30" y="1"/>
                      <a:pt x="2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09" name="Freeform 1995"/>
              <p:cNvSpPr/>
              <p:nvPr/>
            </p:nvSpPr>
            <p:spPr bwMode="auto">
              <a:xfrm>
                <a:off x="4464" y="3431"/>
                <a:ext cx="107" cy="250"/>
              </a:xfrm>
              <a:custGeom>
                <a:avLst/>
                <a:gdLst>
                  <a:gd name="T0" fmla="*/ 570 w 43"/>
                  <a:gd name="T1" fmla="*/ 35 h 94"/>
                  <a:gd name="T2" fmla="*/ 371 w 43"/>
                  <a:gd name="T3" fmla="*/ 340 h 94"/>
                  <a:gd name="T4" fmla="*/ 216 w 43"/>
                  <a:gd name="T5" fmla="*/ 524 h 94"/>
                  <a:gd name="T6" fmla="*/ 124 w 43"/>
                  <a:gd name="T7" fmla="*/ 1734 h 94"/>
                  <a:gd name="T8" fmla="*/ 187 w 43"/>
                  <a:gd name="T9" fmla="*/ 1769 h 94"/>
                  <a:gd name="T10" fmla="*/ 216 w 43"/>
                  <a:gd name="T11" fmla="*/ 1713 h 94"/>
                  <a:gd name="T12" fmla="*/ 279 w 43"/>
                  <a:gd name="T13" fmla="*/ 580 h 94"/>
                  <a:gd name="T14" fmla="*/ 433 w 43"/>
                  <a:gd name="T15" fmla="*/ 431 h 94"/>
                  <a:gd name="T16" fmla="*/ 662 w 43"/>
                  <a:gd name="T17" fmla="*/ 93 h 94"/>
                  <a:gd name="T18" fmla="*/ 632 w 43"/>
                  <a:gd name="T19" fmla="*/ 21 h 94"/>
                  <a:gd name="T20" fmla="*/ 570 w 43"/>
                  <a:gd name="T21" fmla="*/ 35 h 9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3" h="94">
                    <a:moveTo>
                      <a:pt x="37" y="2"/>
                    </a:moveTo>
                    <a:cubicBezTo>
                      <a:pt x="34" y="10"/>
                      <a:pt x="29" y="14"/>
                      <a:pt x="24" y="18"/>
                    </a:cubicBezTo>
                    <a:cubicBezTo>
                      <a:pt x="20" y="21"/>
                      <a:pt x="17" y="24"/>
                      <a:pt x="14" y="28"/>
                    </a:cubicBezTo>
                    <a:cubicBezTo>
                      <a:pt x="0" y="44"/>
                      <a:pt x="5" y="73"/>
                      <a:pt x="8" y="92"/>
                    </a:cubicBezTo>
                    <a:cubicBezTo>
                      <a:pt x="8" y="93"/>
                      <a:pt x="10" y="94"/>
                      <a:pt x="12" y="94"/>
                    </a:cubicBezTo>
                    <a:cubicBezTo>
                      <a:pt x="13" y="94"/>
                      <a:pt x="14" y="92"/>
                      <a:pt x="14" y="91"/>
                    </a:cubicBezTo>
                    <a:cubicBezTo>
                      <a:pt x="11" y="73"/>
                      <a:pt x="6" y="46"/>
                      <a:pt x="18" y="31"/>
                    </a:cubicBezTo>
                    <a:cubicBezTo>
                      <a:pt x="21" y="28"/>
                      <a:pt x="24" y="25"/>
                      <a:pt x="28" y="23"/>
                    </a:cubicBezTo>
                    <a:cubicBezTo>
                      <a:pt x="33" y="18"/>
                      <a:pt x="39" y="13"/>
                      <a:pt x="43" y="5"/>
                    </a:cubicBezTo>
                    <a:cubicBezTo>
                      <a:pt x="43" y="3"/>
                      <a:pt x="42" y="1"/>
                      <a:pt x="41" y="1"/>
                    </a:cubicBezTo>
                    <a:cubicBezTo>
                      <a:pt x="39" y="0"/>
                      <a:pt x="38" y="1"/>
                      <a:pt x="3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0" name="Freeform 1996"/>
              <p:cNvSpPr/>
              <p:nvPr/>
            </p:nvSpPr>
            <p:spPr bwMode="auto">
              <a:xfrm>
                <a:off x="4621" y="3369"/>
                <a:ext cx="95" cy="80"/>
              </a:xfrm>
              <a:custGeom>
                <a:avLst/>
                <a:gdLst>
                  <a:gd name="T0" fmla="*/ 50 w 38"/>
                  <a:gd name="T1" fmla="*/ 21 h 30"/>
                  <a:gd name="T2" fmla="*/ 20 w 38"/>
                  <a:gd name="T3" fmla="*/ 77 h 30"/>
                  <a:gd name="T4" fmla="*/ 270 w 38"/>
                  <a:gd name="T5" fmla="*/ 341 h 30"/>
                  <a:gd name="T6" fmla="*/ 500 w 38"/>
                  <a:gd name="T7" fmla="*/ 533 h 30"/>
                  <a:gd name="T8" fmla="*/ 563 w 38"/>
                  <a:gd name="T9" fmla="*/ 547 h 30"/>
                  <a:gd name="T10" fmla="*/ 595 w 38"/>
                  <a:gd name="T11" fmla="*/ 491 h 30"/>
                  <a:gd name="T12" fmla="*/ 300 w 38"/>
                  <a:gd name="T13" fmla="*/ 227 h 30"/>
                  <a:gd name="T14" fmla="*/ 95 w 38"/>
                  <a:gd name="T15" fmla="*/ 56 h 30"/>
                  <a:gd name="T16" fmla="*/ 50 w 38"/>
                  <a:gd name="T17" fmla="*/ 21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30">
                    <a:moveTo>
                      <a:pt x="3" y="1"/>
                    </a:moveTo>
                    <a:cubicBezTo>
                      <a:pt x="1" y="1"/>
                      <a:pt x="0" y="3"/>
                      <a:pt x="1" y="4"/>
                    </a:cubicBezTo>
                    <a:cubicBezTo>
                      <a:pt x="3" y="13"/>
                      <a:pt x="10" y="16"/>
                      <a:pt x="17" y="18"/>
                    </a:cubicBezTo>
                    <a:cubicBezTo>
                      <a:pt x="24" y="19"/>
                      <a:pt x="30" y="21"/>
                      <a:pt x="32" y="28"/>
                    </a:cubicBezTo>
                    <a:cubicBezTo>
                      <a:pt x="33" y="29"/>
                      <a:pt x="34" y="30"/>
                      <a:pt x="36" y="29"/>
                    </a:cubicBezTo>
                    <a:cubicBezTo>
                      <a:pt x="38" y="29"/>
                      <a:pt x="38" y="27"/>
                      <a:pt x="38" y="26"/>
                    </a:cubicBezTo>
                    <a:cubicBezTo>
                      <a:pt x="34" y="16"/>
                      <a:pt x="26" y="14"/>
                      <a:pt x="19" y="12"/>
                    </a:cubicBezTo>
                    <a:cubicBezTo>
                      <a:pt x="12" y="10"/>
                      <a:pt x="8" y="8"/>
                      <a:pt x="6" y="3"/>
                    </a:cubicBezTo>
                    <a:cubicBezTo>
                      <a:pt x="6" y="1"/>
                      <a:pt x="4" y="0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1" name="Freeform 1997"/>
              <p:cNvSpPr/>
              <p:nvPr/>
            </p:nvSpPr>
            <p:spPr bwMode="auto">
              <a:xfrm>
                <a:off x="4969" y="3135"/>
                <a:ext cx="235" cy="141"/>
              </a:xfrm>
              <a:custGeom>
                <a:avLst/>
                <a:gdLst>
                  <a:gd name="T0" fmla="*/ 33 w 94"/>
                  <a:gd name="T1" fmla="*/ 205 h 53"/>
                  <a:gd name="T2" fmla="*/ 20 w 94"/>
                  <a:gd name="T3" fmla="*/ 282 h 53"/>
                  <a:gd name="T4" fmla="*/ 83 w 94"/>
                  <a:gd name="T5" fmla="*/ 303 h 53"/>
                  <a:gd name="T6" fmla="*/ 863 w 94"/>
                  <a:gd name="T7" fmla="*/ 319 h 53"/>
                  <a:gd name="T8" fmla="*/ 1050 w 94"/>
                  <a:gd name="T9" fmla="*/ 580 h 53"/>
                  <a:gd name="T10" fmla="*/ 1408 w 94"/>
                  <a:gd name="T11" fmla="*/ 998 h 53"/>
                  <a:gd name="T12" fmla="*/ 1470 w 94"/>
                  <a:gd name="T13" fmla="*/ 942 h 53"/>
                  <a:gd name="T14" fmla="*/ 1425 w 94"/>
                  <a:gd name="T15" fmla="*/ 886 h 53"/>
                  <a:gd name="T16" fmla="*/ 1125 w 94"/>
                  <a:gd name="T17" fmla="*/ 524 h 53"/>
                  <a:gd name="T18" fmla="*/ 925 w 94"/>
                  <a:gd name="T19" fmla="*/ 226 h 53"/>
                  <a:gd name="T20" fmla="*/ 33 w 94"/>
                  <a:gd name="T21" fmla="*/ 205 h 5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4" h="53">
                    <a:moveTo>
                      <a:pt x="2" y="11"/>
                    </a:moveTo>
                    <a:cubicBezTo>
                      <a:pt x="1" y="12"/>
                      <a:pt x="0" y="13"/>
                      <a:pt x="1" y="15"/>
                    </a:cubicBezTo>
                    <a:cubicBezTo>
                      <a:pt x="2" y="16"/>
                      <a:pt x="4" y="17"/>
                      <a:pt x="5" y="16"/>
                    </a:cubicBezTo>
                    <a:cubicBezTo>
                      <a:pt x="20" y="8"/>
                      <a:pt x="42" y="6"/>
                      <a:pt x="55" y="17"/>
                    </a:cubicBezTo>
                    <a:cubicBezTo>
                      <a:pt x="60" y="20"/>
                      <a:pt x="63" y="25"/>
                      <a:pt x="67" y="31"/>
                    </a:cubicBezTo>
                    <a:cubicBezTo>
                      <a:pt x="74" y="40"/>
                      <a:pt x="80" y="50"/>
                      <a:pt x="90" y="53"/>
                    </a:cubicBezTo>
                    <a:cubicBezTo>
                      <a:pt x="91" y="53"/>
                      <a:pt x="93" y="52"/>
                      <a:pt x="94" y="50"/>
                    </a:cubicBezTo>
                    <a:cubicBezTo>
                      <a:pt x="94" y="49"/>
                      <a:pt x="93" y="47"/>
                      <a:pt x="91" y="47"/>
                    </a:cubicBezTo>
                    <a:cubicBezTo>
                      <a:pt x="84" y="45"/>
                      <a:pt x="78" y="36"/>
                      <a:pt x="72" y="28"/>
                    </a:cubicBezTo>
                    <a:cubicBezTo>
                      <a:pt x="68" y="22"/>
                      <a:pt x="64" y="16"/>
                      <a:pt x="59" y="12"/>
                    </a:cubicBezTo>
                    <a:cubicBezTo>
                      <a:pt x="44" y="0"/>
                      <a:pt x="19" y="2"/>
                      <a:pt x="2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2" name="Freeform 1998"/>
              <p:cNvSpPr/>
              <p:nvPr/>
            </p:nvSpPr>
            <p:spPr bwMode="auto">
              <a:xfrm>
                <a:off x="5171" y="3055"/>
                <a:ext cx="253" cy="69"/>
              </a:xfrm>
              <a:custGeom>
                <a:avLst/>
                <a:gdLst>
                  <a:gd name="T0" fmla="*/ 942 w 101"/>
                  <a:gd name="T1" fmla="*/ 191 h 26"/>
                  <a:gd name="T2" fmla="*/ 721 w 101"/>
                  <a:gd name="T3" fmla="*/ 281 h 26"/>
                  <a:gd name="T4" fmla="*/ 145 w 101"/>
                  <a:gd name="T5" fmla="*/ 226 h 26"/>
                  <a:gd name="T6" fmla="*/ 63 w 101"/>
                  <a:gd name="T7" fmla="*/ 191 h 26"/>
                  <a:gd name="T8" fmla="*/ 0 w 101"/>
                  <a:gd name="T9" fmla="*/ 226 h 26"/>
                  <a:gd name="T10" fmla="*/ 33 w 101"/>
                  <a:gd name="T11" fmla="*/ 295 h 26"/>
                  <a:gd name="T12" fmla="*/ 113 w 101"/>
                  <a:gd name="T13" fmla="*/ 316 h 26"/>
                  <a:gd name="T14" fmla="*/ 754 w 101"/>
                  <a:gd name="T15" fmla="*/ 395 h 26"/>
                  <a:gd name="T16" fmla="*/ 992 w 101"/>
                  <a:gd name="T17" fmla="*/ 295 h 26"/>
                  <a:gd name="T18" fmla="*/ 1526 w 101"/>
                  <a:gd name="T19" fmla="*/ 170 h 26"/>
                  <a:gd name="T20" fmla="*/ 1568 w 101"/>
                  <a:gd name="T21" fmla="*/ 133 h 26"/>
                  <a:gd name="T22" fmla="*/ 1538 w 101"/>
                  <a:gd name="T23" fmla="*/ 56 h 26"/>
                  <a:gd name="T24" fmla="*/ 942 w 101"/>
                  <a:gd name="T25" fmla="*/ 191 h 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1" h="26">
                    <a:moveTo>
                      <a:pt x="60" y="10"/>
                    </a:moveTo>
                    <a:cubicBezTo>
                      <a:pt x="56" y="12"/>
                      <a:pt x="51" y="14"/>
                      <a:pt x="46" y="15"/>
                    </a:cubicBezTo>
                    <a:cubicBezTo>
                      <a:pt x="33" y="19"/>
                      <a:pt x="22" y="16"/>
                      <a:pt x="9" y="12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2" y="10"/>
                      <a:pt x="1" y="10"/>
                      <a:pt x="0" y="12"/>
                    </a:cubicBezTo>
                    <a:cubicBezTo>
                      <a:pt x="0" y="14"/>
                      <a:pt x="0" y="15"/>
                      <a:pt x="2" y="16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20" y="22"/>
                      <a:pt x="32" y="26"/>
                      <a:pt x="48" y="21"/>
                    </a:cubicBezTo>
                    <a:cubicBezTo>
                      <a:pt x="53" y="20"/>
                      <a:pt x="58" y="18"/>
                      <a:pt x="63" y="16"/>
                    </a:cubicBezTo>
                    <a:cubicBezTo>
                      <a:pt x="74" y="11"/>
                      <a:pt x="84" y="6"/>
                      <a:pt x="97" y="9"/>
                    </a:cubicBezTo>
                    <a:cubicBezTo>
                      <a:pt x="98" y="10"/>
                      <a:pt x="100" y="8"/>
                      <a:pt x="100" y="7"/>
                    </a:cubicBezTo>
                    <a:cubicBezTo>
                      <a:pt x="101" y="5"/>
                      <a:pt x="100" y="4"/>
                      <a:pt x="98" y="3"/>
                    </a:cubicBezTo>
                    <a:cubicBezTo>
                      <a:pt x="84" y="0"/>
                      <a:pt x="72" y="5"/>
                      <a:pt x="6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3" name="Freeform 1999"/>
              <p:cNvSpPr/>
              <p:nvPr/>
            </p:nvSpPr>
            <p:spPr bwMode="auto">
              <a:xfrm>
                <a:off x="5256" y="2807"/>
                <a:ext cx="198" cy="194"/>
              </a:xfrm>
              <a:custGeom>
                <a:avLst/>
                <a:gdLst>
                  <a:gd name="T0" fmla="*/ 1163 w 79"/>
                  <a:gd name="T1" fmla="*/ 21 h 73"/>
                  <a:gd name="T2" fmla="*/ 930 w 79"/>
                  <a:gd name="T3" fmla="*/ 56 h 73"/>
                  <a:gd name="T4" fmla="*/ 647 w 79"/>
                  <a:gd name="T5" fmla="*/ 114 h 73"/>
                  <a:gd name="T6" fmla="*/ 409 w 79"/>
                  <a:gd name="T7" fmla="*/ 524 h 73"/>
                  <a:gd name="T8" fmla="*/ 376 w 79"/>
                  <a:gd name="T9" fmla="*/ 622 h 73"/>
                  <a:gd name="T10" fmla="*/ 63 w 79"/>
                  <a:gd name="T11" fmla="*/ 1180 h 73"/>
                  <a:gd name="T12" fmla="*/ 0 w 79"/>
                  <a:gd name="T13" fmla="*/ 1222 h 73"/>
                  <a:gd name="T14" fmla="*/ 33 w 79"/>
                  <a:gd name="T15" fmla="*/ 1292 h 73"/>
                  <a:gd name="T16" fmla="*/ 471 w 79"/>
                  <a:gd name="T17" fmla="*/ 656 h 73"/>
                  <a:gd name="T18" fmla="*/ 504 w 79"/>
                  <a:gd name="T19" fmla="*/ 566 h 73"/>
                  <a:gd name="T20" fmla="*/ 692 w 79"/>
                  <a:gd name="T21" fmla="*/ 205 h 73"/>
                  <a:gd name="T22" fmla="*/ 930 w 79"/>
                  <a:gd name="T23" fmla="*/ 170 h 73"/>
                  <a:gd name="T24" fmla="*/ 1213 w 79"/>
                  <a:gd name="T25" fmla="*/ 133 h 73"/>
                  <a:gd name="T26" fmla="*/ 1226 w 79"/>
                  <a:gd name="T27" fmla="*/ 56 h 73"/>
                  <a:gd name="T28" fmla="*/ 1163 w 79"/>
                  <a:gd name="T29" fmla="*/ 21 h 7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9" h="73">
                    <a:moveTo>
                      <a:pt x="74" y="1"/>
                    </a:moveTo>
                    <a:cubicBezTo>
                      <a:pt x="70" y="3"/>
                      <a:pt x="65" y="3"/>
                      <a:pt x="59" y="3"/>
                    </a:cubicBezTo>
                    <a:cubicBezTo>
                      <a:pt x="53" y="3"/>
                      <a:pt x="46" y="2"/>
                      <a:pt x="41" y="6"/>
                    </a:cubicBezTo>
                    <a:cubicBezTo>
                      <a:pt x="33" y="10"/>
                      <a:pt x="29" y="20"/>
                      <a:pt x="26" y="28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1" y="41"/>
                      <a:pt x="12" y="65"/>
                      <a:pt x="4" y="63"/>
                    </a:cubicBezTo>
                    <a:cubicBezTo>
                      <a:pt x="3" y="62"/>
                      <a:pt x="1" y="63"/>
                      <a:pt x="0" y="65"/>
                    </a:cubicBezTo>
                    <a:cubicBezTo>
                      <a:pt x="0" y="67"/>
                      <a:pt x="1" y="68"/>
                      <a:pt x="2" y="69"/>
                    </a:cubicBezTo>
                    <a:cubicBezTo>
                      <a:pt x="16" y="73"/>
                      <a:pt x="25" y="48"/>
                      <a:pt x="30" y="35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5" y="23"/>
                      <a:pt x="38" y="14"/>
                      <a:pt x="44" y="11"/>
                    </a:cubicBezTo>
                    <a:cubicBezTo>
                      <a:pt x="48" y="9"/>
                      <a:pt x="53" y="9"/>
                      <a:pt x="59" y="9"/>
                    </a:cubicBezTo>
                    <a:cubicBezTo>
                      <a:pt x="65" y="9"/>
                      <a:pt x="71" y="9"/>
                      <a:pt x="77" y="7"/>
                    </a:cubicBezTo>
                    <a:cubicBezTo>
                      <a:pt x="79" y="6"/>
                      <a:pt x="79" y="4"/>
                      <a:pt x="78" y="3"/>
                    </a:cubicBezTo>
                    <a:cubicBezTo>
                      <a:pt x="78" y="1"/>
                      <a:pt x="76" y="0"/>
                      <a:pt x="7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4" name="Freeform 2000"/>
              <p:cNvSpPr/>
              <p:nvPr/>
            </p:nvSpPr>
            <p:spPr bwMode="auto">
              <a:xfrm>
                <a:off x="5289" y="3188"/>
                <a:ext cx="152" cy="195"/>
              </a:xfrm>
              <a:custGeom>
                <a:avLst/>
                <a:gdLst>
                  <a:gd name="T0" fmla="*/ 12 w 61"/>
                  <a:gd name="T1" fmla="*/ 35 h 73"/>
                  <a:gd name="T2" fmla="*/ 30 w 61"/>
                  <a:gd name="T3" fmla="*/ 115 h 73"/>
                  <a:gd name="T4" fmla="*/ 229 w 61"/>
                  <a:gd name="T5" fmla="*/ 379 h 73"/>
                  <a:gd name="T6" fmla="*/ 446 w 61"/>
                  <a:gd name="T7" fmla="*/ 662 h 73"/>
                  <a:gd name="T8" fmla="*/ 496 w 61"/>
                  <a:gd name="T9" fmla="*/ 705 h 73"/>
                  <a:gd name="T10" fmla="*/ 728 w 61"/>
                  <a:gd name="T11" fmla="*/ 1314 h 73"/>
                  <a:gd name="T12" fmla="*/ 745 w 61"/>
                  <a:gd name="T13" fmla="*/ 1392 h 73"/>
                  <a:gd name="T14" fmla="*/ 807 w 61"/>
                  <a:gd name="T15" fmla="*/ 1357 h 73"/>
                  <a:gd name="T16" fmla="*/ 541 w 61"/>
                  <a:gd name="T17" fmla="*/ 606 h 73"/>
                  <a:gd name="T18" fmla="*/ 496 w 61"/>
                  <a:gd name="T19" fmla="*/ 572 h 73"/>
                  <a:gd name="T20" fmla="*/ 311 w 61"/>
                  <a:gd name="T21" fmla="*/ 307 h 73"/>
                  <a:gd name="T22" fmla="*/ 75 w 61"/>
                  <a:gd name="T23" fmla="*/ 0 h 73"/>
                  <a:gd name="T24" fmla="*/ 12 w 61"/>
                  <a:gd name="T25" fmla="*/ 35 h 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1" h="73">
                    <a:moveTo>
                      <a:pt x="1" y="2"/>
                    </a:moveTo>
                    <a:cubicBezTo>
                      <a:pt x="0" y="3"/>
                      <a:pt x="1" y="5"/>
                      <a:pt x="2" y="6"/>
                    </a:cubicBezTo>
                    <a:cubicBezTo>
                      <a:pt x="8" y="8"/>
                      <a:pt x="11" y="14"/>
                      <a:pt x="15" y="20"/>
                    </a:cubicBezTo>
                    <a:cubicBezTo>
                      <a:pt x="19" y="25"/>
                      <a:pt x="23" y="31"/>
                      <a:pt x="29" y="35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45" y="46"/>
                      <a:pt x="53" y="51"/>
                      <a:pt x="47" y="69"/>
                    </a:cubicBezTo>
                    <a:cubicBezTo>
                      <a:pt x="46" y="70"/>
                      <a:pt x="47" y="72"/>
                      <a:pt x="48" y="73"/>
                    </a:cubicBezTo>
                    <a:cubicBezTo>
                      <a:pt x="50" y="73"/>
                      <a:pt x="52" y="72"/>
                      <a:pt x="52" y="71"/>
                    </a:cubicBezTo>
                    <a:cubicBezTo>
                      <a:pt x="61" y="49"/>
                      <a:pt x="49" y="41"/>
                      <a:pt x="35" y="32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27" y="27"/>
                      <a:pt x="24" y="22"/>
                      <a:pt x="20" y="16"/>
                    </a:cubicBezTo>
                    <a:cubicBezTo>
                      <a:pt x="16" y="10"/>
                      <a:pt x="12" y="3"/>
                      <a:pt x="5" y="0"/>
                    </a:cubicBezTo>
                    <a:cubicBezTo>
                      <a:pt x="3" y="0"/>
                      <a:pt x="2" y="0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5" name="Freeform 2001"/>
              <p:cNvSpPr/>
              <p:nvPr/>
            </p:nvSpPr>
            <p:spPr bwMode="auto">
              <a:xfrm>
                <a:off x="5244" y="3327"/>
                <a:ext cx="77" cy="240"/>
              </a:xfrm>
              <a:custGeom>
                <a:avLst/>
                <a:gdLst>
                  <a:gd name="T0" fmla="*/ 124 w 31"/>
                  <a:gd name="T1" fmla="*/ 21 h 90"/>
                  <a:gd name="T2" fmla="*/ 104 w 31"/>
                  <a:gd name="T3" fmla="*/ 93 h 90"/>
                  <a:gd name="T4" fmla="*/ 104 w 31"/>
                  <a:gd name="T5" fmla="*/ 477 h 90"/>
                  <a:gd name="T6" fmla="*/ 75 w 31"/>
                  <a:gd name="T7" fmla="*/ 589 h 90"/>
                  <a:gd name="T8" fmla="*/ 383 w 31"/>
                  <a:gd name="T9" fmla="*/ 1672 h 90"/>
                  <a:gd name="T10" fmla="*/ 445 w 31"/>
                  <a:gd name="T11" fmla="*/ 1685 h 90"/>
                  <a:gd name="T12" fmla="*/ 462 w 31"/>
                  <a:gd name="T13" fmla="*/ 1613 h 90"/>
                  <a:gd name="T14" fmla="*/ 166 w 31"/>
                  <a:gd name="T15" fmla="*/ 605 h 90"/>
                  <a:gd name="T16" fmla="*/ 196 w 31"/>
                  <a:gd name="T17" fmla="*/ 491 h 90"/>
                  <a:gd name="T18" fmla="*/ 186 w 31"/>
                  <a:gd name="T19" fmla="*/ 35 h 90"/>
                  <a:gd name="T20" fmla="*/ 124 w 31"/>
                  <a:gd name="T21" fmla="*/ 21 h 9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90">
                    <a:moveTo>
                      <a:pt x="8" y="1"/>
                    </a:moveTo>
                    <a:cubicBezTo>
                      <a:pt x="6" y="2"/>
                      <a:pt x="6" y="3"/>
                      <a:pt x="7" y="5"/>
                    </a:cubicBezTo>
                    <a:cubicBezTo>
                      <a:pt x="10" y="12"/>
                      <a:pt x="9" y="17"/>
                      <a:pt x="7" y="25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0" y="53"/>
                      <a:pt x="13" y="73"/>
                      <a:pt x="25" y="88"/>
                    </a:cubicBezTo>
                    <a:cubicBezTo>
                      <a:pt x="26" y="90"/>
                      <a:pt x="28" y="90"/>
                      <a:pt x="29" y="89"/>
                    </a:cubicBezTo>
                    <a:cubicBezTo>
                      <a:pt x="31" y="88"/>
                      <a:pt x="31" y="86"/>
                      <a:pt x="30" y="85"/>
                    </a:cubicBezTo>
                    <a:cubicBezTo>
                      <a:pt x="19" y="71"/>
                      <a:pt x="6" y="52"/>
                      <a:pt x="11" y="32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5" y="19"/>
                      <a:pt x="17" y="11"/>
                      <a:pt x="12" y="2"/>
                    </a:cubicBezTo>
                    <a:cubicBezTo>
                      <a:pt x="11" y="1"/>
                      <a:pt x="9" y="0"/>
                      <a:pt x="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6" name="Freeform 2002"/>
              <p:cNvSpPr/>
              <p:nvPr/>
            </p:nvSpPr>
            <p:spPr bwMode="auto">
              <a:xfrm>
                <a:off x="5049" y="3327"/>
                <a:ext cx="75" cy="256"/>
              </a:xfrm>
              <a:custGeom>
                <a:avLst/>
                <a:gdLst>
                  <a:gd name="T0" fmla="*/ 0 w 30"/>
                  <a:gd name="T1" fmla="*/ 56 h 96"/>
                  <a:gd name="T2" fmla="*/ 50 w 30"/>
                  <a:gd name="T3" fmla="*/ 115 h 96"/>
                  <a:gd name="T4" fmla="*/ 345 w 30"/>
                  <a:gd name="T5" fmla="*/ 717 h 96"/>
                  <a:gd name="T6" fmla="*/ 300 w 30"/>
                  <a:gd name="T7" fmla="*/ 1059 h 96"/>
                  <a:gd name="T8" fmla="*/ 395 w 30"/>
                  <a:gd name="T9" fmla="*/ 1800 h 96"/>
                  <a:gd name="T10" fmla="*/ 458 w 30"/>
                  <a:gd name="T11" fmla="*/ 1800 h 96"/>
                  <a:gd name="T12" fmla="*/ 458 w 30"/>
                  <a:gd name="T13" fmla="*/ 1728 h 96"/>
                  <a:gd name="T14" fmla="*/ 395 w 30"/>
                  <a:gd name="T15" fmla="*/ 1101 h 96"/>
                  <a:gd name="T16" fmla="*/ 438 w 30"/>
                  <a:gd name="T17" fmla="*/ 717 h 96"/>
                  <a:gd name="T18" fmla="*/ 63 w 30"/>
                  <a:gd name="T19" fmla="*/ 0 h 96"/>
                  <a:gd name="T20" fmla="*/ 0 w 30"/>
                  <a:gd name="T21" fmla="*/ 56 h 9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0" h="96">
                    <a:moveTo>
                      <a:pt x="0" y="3"/>
                    </a:moveTo>
                    <a:cubicBezTo>
                      <a:pt x="0" y="5"/>
                      <a:pt x="1" y="6"/>
                      <a:pt x="3" y="6"/>
                    </a:cubicBezTo>
                    <a:cubicBezTo>
                      <a:pt x="14" y="8"/>
                      <a:pt x="22" y="28"/>
                      <a:pt x="22" y="38"/>
                    </a:cubicBezTo>
                    <a:cubicBezTo>
                      <a:pt x="22" y="44"/>
                      <a:pt x="21" y="50"/>
                      <a:pt x="19" y="56"/>
                    </a:cubicBezTo>
                    <a:cubicBezTo>
                      <a:pt x="16" y="69"/>
                      <a:pt x="12" y="83"/>
                      <a:pt x="25" y="95"/>
                    </a:cubicBezTo>
                    <a:cubicBezTo>
                      <a:pt x="26" y="96"/>
                      <a:pt x="28" y="96"/>
                      <a:pt x="29" y="95"/>
                    </a:cubicBezTo>
                    <a:cubicBezTo>
                      <a:pt x="30" y="94"/>
                      <a:pt x="30" y="92"/>
                      <a:pt x="29" y="91"/>
                    </a:cubicBezTo>
                    <a:cubicBezTo>
                      <a:pt x="19" y="81"/>
                      <a:pt x="22" y="70"/>
                      <a:pt x="25" y="58"/>
                    </a:cubicBezTo>
                    <a:cubicBezTo>
                      <a:pt x="27" y="51"/>
                      <a:pt x="28" y="45"/>
                      <a:pt x="28" y="38"/>
                    </a:cubicBezTo>
                    <a:cubicBezTo>
                      <a:pt x="28" y="26"/>
                      <a:pt x="19" y="2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7" name="Freeform 2003"/>
              <p:cNvSpPr/>
              <p:nvPr/>
            </p:nvSpPr>
            <p:spPr bwMode="auto">
              <a:xfrm>
                <a:off x="4939" y="3471"/>
                <a:ext cx="102" cy="162"/>
              </a:xfrm>
              <a:custGeom>
                <a:avLst/>
                <a:gdLst>
                  <a:gd name="T0" fmla="*/ 12 w 41"/>
                  <a:gd name="T1" fmla="*/ 35 h 61"/>
                  <a:gd name="T2" fmla="*/ 30 w 41"/>
                  <a:gd name="T3" fmla="*/ 112 h 61"/>
                  <a:gd name="T4" fmla="*/ 216 w 41"/>
                  <a:gd name="T5" fmla="*/ 226 h 61"/>
                  <a:gd name="T6" fmla="*/ 433 w 41"/>
                  <a:gd name="T7" fmla="*/ 465 h 61"/>
                  <a:gd name="T8" fmla="*/ 478 w 41"/>
                  <a:gd name="T9" fmla="*/ 749 h 61"/>
                  <a:gd name="T10" fmla="*/ 537 w 41"/>
                  <a:gd name="T11" fmla="*/ 1107 h 61"/>
                  <a:gd name="T12" fmla="*/ 600 w 41"/>
                  <a:gd name="T13" fmla="*/ 1121 h 61"/>
                  <a:gd name="T14" fmla="*/ 619 w 41"/>
                  <a:gd name="T15" fmla="*/ 1052 h 61"/>
                  <a:gd name="T16" fmla="*/ 570 w 41"/>
                  <a:gd name="T17" fmla="*/ 749 h 61"/>
                  <a:gd name="T18" fmla="*/ 525 w 41"/>
                  <a:gd name="T19" fmla="*/ 409 h 61"/>
                  <a:gd name="T20" fmla="*/ 249 w 41"/>
                  <a:gd name="T21" fmla="*/ 133 h 61"/>
                  <a:gd name="T22" fmla="*/ 75 w 41"/>
                  <a:gd name="T23" fmla="*/ 21 h 61"/>
                  <a:gd name="T24" fmla="*/ 12 w 41"/>
                  <a:gd name="T25" fmla="*/ 35 h 6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" h="61">
                    <a:moveTo>
                      <a:pt x="1" y="2"/>
                    </a:moveTo>
                    <a:cubicBezTo>
                      <a:pt x="0" y="3"/>
                      <a:pt x="0" y="5"/>
                      <a:pt x="2" y="6"/>
                    </a:cubicBezTo>
                    <a:cubicBezTo>
                      <a:pt x="6" y="9"/>
                      <a:pt x="10" y="11"/>
                      <a:pt x="14" y="12"/>
                    </a:cubicBezTo>
                    <a:cubicBezTo>
                      <a:pt x="20" y="15"/>
                      <a:pt x="25" y="17"/>
                      <a:pt x="28" y="25"/>
                    </a:cubicBezTo>
                    <a:cubicBezTo>
                      <a:pt x="30" y="29"/>
                      <a:pt x="31" y="35"/>
                      <a:pt x="31" y="40"/>
                    </a:cubicBezTo>
                    <a:cubicBezTo>
                      <a:pt x="32" y="46"/>
                      <a:pt x="32" y="53"/>
                      <a:pt x="35" y="59"/>
                    </a:cubicBezTo>
                    <a:cubicBezTo>
                      <a:pt x="36" y="60"/>
                      <a:pt x="38" y="61"/>
                      <a:pt x="39" y="60"/>
                    </a:cubicBezTo>
                    <a:cubicBezTo>
                      <a:pt x="41" y="59"/>
                      <a:pt x="41" y="57"/>
                      <a:pt x="40" y="56"/>
                    </a:cubicBezTo>
                    <a:cubicBezTo>
                      <a:pt x="38" y="51"/>
                      <a:pt x="38" y="46"/>
                      <a:pt x="37" y="40"/>
                    </a:cubicBezTo>
                    <a:cubicBezTo>
                      <a:pt x="36" y="34"/>
                      <a:pt x="36" y="28"/>
                      <a:pt x="34" y="22"/>
                    </a:cubicBezTo>
                    <a:cubicBezTo>
                      <a:pt x="29" y="12"/>
                      <a:pt x="22" y="9"/>
                      <a:pt x="16" y="7"/>
                    </a:cubicBezTo>
                    <a:cubicBezTo>
                      <a:pt x="12" y="5"/>
                      <a:pt x="9" y="4"/>
                      <a:pt x="5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8" name="Freeform 2004"/>
              <p:cNvSpPr/>
              <p:nvPr/>
            </p:nvSpPr>
            <p:spPr bwMode="auto">
              <a:xfrm>
                <a:off x="5161" y="3492"/>
                <a:ext cx="70" cy="235"/>
              </a:xfrm>
              <a:custGeom>
                <a:avLst/>
                <a:gdLst>
                  <a:gd name="T0" fmla="*/ 50 w 28"/>
                  <a:gd name="T1" fmla="*/ 21 h 88"/>
                  <a:gd name="T2" fmla="*/ 0 w 28"/>
                  <a:gd name="T3" fmla="*/ 77 h 88"/>
                  <a:gd name="T4" fmla="*/ 50 w 28"/>
                  <a:gd name="T5" fmla="*/ 320 h 88"/>
                  <a:gd name="T6" fmla="*/ 83 w 28"/>
                  <a:gd name="T7" fmla="*/ 435 h 88"/>
                  <a:gd name="T8" fmla="*/ 63 w 28"/>
                  <a:gd name="T9" fmla="*/ 705 h 88"/>
                  <a:gd name="T10" fmla="*/ 50 w 28"/>
                  <a:gd name="T11" fmla="*/ 913 h 88"/>
                  <a:gd name="T12" fmla="*/ 363 w 28"/>
                  <a:gd name="T13" fmla="*/ 1656 h 88"/>
                  <a:gd name="T14" fmla="*/ 438 w 28"/>
                  <a:gd name="T15" fmla="*/ 1640 h 88"/>
                  <a:gd name="T16" fmla="*/ 425 w 28"/>
                  <a:gd name="T17" fmla="*/ 1562 h 88"/>
                  <a:gd name="T18" fmla="*/ 145 w 28"/>
                  <a:gd name="T19" fmla="*/ 913 h 88"/>
                  <a:gd name="T20" fmla="*/ 158 w 28"/>
                  <a:gd name="T21" fmla="*/ 742 h 88"/>
                  <a:gd name="T22" fmla="*/ 175 w 28"/>
                  <a:gd name="T23" fmla="*/ 422 h 88"/>
                  <a:gd name="T24" fmla="*/ 145 w 28"/>
                  <a:gd name="T25" fmla="*/ 286 h 88"/>
                  <a:gd name="T26" fmla="*/ 95 w 28"/>
                  <a:gd name="T27" fmla="*/ 56 h 88"/>
                  <a:gd name="T28" fmla="*/ 50 w 28"/>
                  <a:gd name="T29" fmla="*/ 21 h 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8" h="88">
                    <a:moveTo>
                      <a:pt x="3" y="1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1" y="9"/>
                      <a:pt x="2" y="13"/>
                      <a:pt x="3" y="17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6" y="29"/>
                      <a:pt x="6" y="33"/>
                      <a:pt x="4" y="37"/>
                    </a:cubicBezTo>
                    <a:cubicBezTo>
                      <a:pt x="4" y="41"/>
                      <a:pt x="3" y="44"/>
                      <a:pt x="3" y="48"/>
                    </a:cubicBezTo>
                    <a:cubicBezTo>
                      <a:pt x="2" y="63"/>
                      <a:pt x="10" y="78"/>
                      <a:pt x="23" y="87"/>
                    </a:cubicBezTo>
                    <a:cubicBezTo>
                      <a:pt x="25" y="88"/>
                      <a:pt x="27" y="88"/>
                      <a:pt x="28" y="86"/>
                    </a:cubicBezTo>
                    <a:cubicBezTo>
                      <a:pt x="28" y="85"/>
                      <a:pt x="28" y="83"/>
                      <a:pt x="27" y="82"/>
                    </a:cubicBezTo>
                    <a:cubicBezTo>
                      <a:pt x="15" y="74"/>
                      <a:pt x="8" y="61"/>
                      <a:pt x="9" y="48"/>
                    </a:cubicBezTo>
                    <a:cubicBezTo>
                      <a:pt x="9" y="45"/>
                      <a:pt x="10" y="42"/>
                      <a:pt x="10" y="39"/>
                    </a:cubicBezTo>
                    <a:cubicBezTo>
                      <a:pt x="11" y="34"/>
                      <a:pt x="13" y="29"/>
                      <a:pt x="11" y="22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8" y="11"/>
                      <a:pt x="7" y="7"/>
                      <a:pt x="6" y="3"/>
                    </a:cubicBezTo>
                    <a:cubicBezTo>
                      <a:pt x="6" y="2"/>
                      <a:pt x="4" y="0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19" name="Freeform 2005"/>
              <p:cNvSpPr/>
              <p:nvPr/>
            </p:nvSpPr>
            <p:spPr bwMode="auto">
              <a:xfrm>
                <a:off x="4629" y="2785"/>
                <a:ext cx="120" cy="323"/>
              </a:xfrm>
              <a:custGeom>
                <a:avLst/>
                <a:gdLst>
                  <a:gd name="T0" fmla="*/ 33 w 48"/>
                  <a:gd name="T1" fmla="*/ 21 h 121"/>
                  <a:gd name="T2" fmla="*/ 20 w 48"/>
                  <a:gd name="T3" fmla="*/ 77 h 121"/>
                  <a:gd name="T4" fmla="*/ 113 w 48"/>
                  <a:gd name="T5" fmla="*/ 320 h 121"/>
                  <a:gd name="T6" fmla="*/ 188 w 48"/>
                  <a:gd name="T7" fmla="*/ 513 h 121"/>
                  <a:gd name="T8" fmla="*/ 250 w 48"/>
                  <a:gd name="T9" fmla="*/ 1105 h 121"/>
                  <a:gd name="T10" fmla="*/ 250 w 48"/>
                  <a:gd name="T11" fmla="*/ 1161 h 121"/>
                  <a:gd name="T12" fmla="*/ 458 w 48"/>
                  <a:gd name="T13" fmla="*/ 1754 h 121"/>
                  <a:gd name="T14" fmla="*/ 645 w 48"/>
                  <a:gd name="T15" fmla="*/ 2245 h 121"/>
                  <a:gd name="T16" fmla="*/ 688 w 48"/>
                  <a:gd name="T17" fmla="*/ 2301 h 121"/>
                  <a:gd name="T18" fmla="*/ 738 w 48"/>
                  <a:gd name="T19" fmla="*/ 2245 h 121"/>
                  <a:gd name="T20" fmla="*/ 533 w 48"/>
                  <a:gd name="T21" fmla="*/ 1674 h 121"/>
                  <a:gd name="T22" fmla="*/ 345 w 48"/>
                  <a:gd name="T23" fmla="*/ 1161 h 121"/>
                  <a:gd name="T24" fmla="*/ 345 w 48"/>
                  <a:gd name="T25" fmla="*/ 1118 h 121"/>
                  <a:gd name="T26" fmla="*/ 283 w 48"/>
                  <a:gd name="T27" fmla="*/ 478 h 121"/>
                  <a:gd name="T28" fmla="*/ 188 w 48"/>
                  <a:gd name="T29" fmla="*/ 264 h 121"/>
                  <a:gd name="T30" fmla="*/ 95 w 48"/>
                  <a:gd name="T31" fmla="*/ 35 h 121"/>
                  <a:gd name="T32" fmla="*/ 33 w 48"/>
                  <a:gd name="T33" fmla="*/ 21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8" h="121">
                    <a:moveTo>
                      <a:pt x="2" y="1"/>
                    </a:moveTo>
                    <a:cubicBezTo>
                      <a:pt x="1" y="1"/>
                      <a:pt x="0" y="3"/>
                      <a:pt x="1" y="4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7" y="39"/>
                      <a:pt x="17" y="47"/>
                      <a:pt x="16" y="58"/>
                    </a:cubicBezTo>
                    <a:cubicBezTo>
                      <a:pt x="16" y="61"/>
                      <a:pt x="16" y="61"/>
                      <a:pt x="16" y="61"/>
                    </a:cubicBezTo>
                    <a:cubicBezTo>
                      <a:pt x="15" y="74"/>
                      <a:pt x="23" y="83"/>
                      <a:pt x="29" y="92"/>
                    </a:cubicBezTo>
                    <a:cubicBezTo>
                      <a:pt x="36" y="100"/>
                      <a:pt x="42" y="108"/>
                      <a:pt x="41" y="118"/>
                    </a:cubicBezTo>
                    <a:cubicBezTo>
                      <a:pt x="41" y="119"/>
                      <a:pt x="43" y="121"/>
                      <a:pt x="44" y="121"/>
                    </a:cubicBezTo>
                    <a:cubicBezTo>
                      <a:pt x="46" y="121"/>
                      <a:pt x="47" y="119"/>
                      <a:pt x="47" y="118"/>
                    </a:cubicBezTo>
                    <a:cubicBezTo>
                      <a:pt x="48" y="106"/>
                      <a:pt x="41" y="97"/>
                      <a:pt x="34" y="88"/>
                    </a:cubicBezTo>
                    <a:cubicBezTo>
                      <a:pt x="28" y="80"/>
                      <a:pt x="21" y="72"/>
                      <a:pt x="22" y="61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3" y="47"/>
                      <a:pt x="23" y="38"/>
                      <a:pt x="18" y="25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1"/>
                      <a:pt x="3" y="0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20" name="Freeform 2006"/>
              <p:cNvSpPr/>
              <p:nvPr/>
            </p:nvSpPr>
            <p:spPr bwMode="auto">
              <a:xfrm>
                <a:off x="4794" y="2775"/>
                <a:ext cx="55" cy="218"/>
              </a:xfrm>
              <a:custGeom>
                <a:avLst/>
                <a:gdLst>
                  <a:gd name="T0" fmla="*/ 145 w 22"/>
                  <a:gd name="T1" fmla="*/ 21 h 82"/>
                  <a:gd name="T2" fmla="*/ 113 w 22"/>
                  <a:gd name="T3" fmla="*/ 77 h 82"/>
                  <a:gd name="T4" fmla="*/ 158 w 22"/>
                  <a:gd name="T5" fmla="*/ 226 h 82"/>
                  <a:gd name="T6" fmla="*/ 250 w 22"/>
                  <a:gd name="T7" fmla="*/ 734 h 82"/>
                  <a:gd name="T8" fmla="*/ 145 w 22"/>
                  <a:gd name="T9" fmla="*/ 1053 h 82"/>
                  <a:gd name="T10" fmla="*/ 20 w 22"/>
                  <a:gd name="T11" fmla="*/ 1483 h 82"/>
                  <a:gd name="T12" fmla="*/ 63 w 22"/>
                  <a:gd name="T13" fmla="*/ 1542 h 82"/>
                  <a:gd name="T14" fmla="*/ 113 w 22"/>
                  <a:gd name="T15" fmla="*/ 1483 h 82"/>
                  <a:gd name="T16" fmla="*/ 220 w 22"/>
                  <a:gd name="T17" fmla="*/ 1109 h 82"/>
                  <a:gd name="T18" fmla="*/ 345 w 22"/>
                  <a:gd name="T19" fmla="*/ 734 h 82"/>
                  <a:gd name="T20" fmla="*/ 238 w 22"/>
                  <a:gd name="T21" fmla="*/ 191 h 82"/>
                  <a:gd name="T22" fmla="*/ 208 w 22"/>
                  <a:gd name="T23" fmla="*/ 35 h 82"/>
                  <a:gd name="T24" fmla="*/ 145 w 22"/>
                  <a:gd name="T25" fmla="*/ 21 h 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2" h="82">
                    <a:moveTo>
                      <a:pt x="9" y="1"/>
                    </a:moveTo>
                    <a:cubicBezTo>
                      <a:pt x="7" y="1"/>
                      <a:pt x="6" y="3"/>
                      <a:pt x="7" y="4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3" y="21"/>
                      <a:pt x="16" y="30"/>
                      <a:pt x="16" y="39"/>
                    </a:cubicBezTo>
                    <a:cubicBezTo>
                      <a:pt x="15" y="45"/>
                      <a:pt x="12" y="51"/>
                      <a:pt x="9" y="56"/>
                    </a:cubicBezTo>
                    <a:cubicBezTo>
                      <a:pt x="5" y="63"/>
                      <a:pt x="0" y="69"/>
                      <a:pt x="1" y="79"/>
                    </a:cubicBezTo>
                    <a:cubicBezTo>
                      <a:pt x="1" y="81"/>
                      <a:pt x="3" y="82"/>
                      <a:pt x="4" y="82"/>
                    </a:cubicBezTo>
                    <a:cubicBezTo>
                      <a:pt x="6" y="82"/>
                      <a:pt x="7" y="80"/>
                      <a:pt x="7" y="79"/>
                    </a:cubicBezTo>
                    <a:cubicBezTo>
                      <a:pt x="6" y="71"/>
                      <a:pt x="10" y="65"/>
                      <a:pt x="14" y="59"/>
                    </a:cubicBezTo>
                    <a:cubicBezTo>
                      <a:pt x="18" y="53"/>
                      <a:pt x="21" y="47"/>
                      <a:pt x="22" y="39"/>
                    </a:cubicBezTo>
                    <a:cubicBezTo>
                      <a:pt x="22" y="29"/>
                      <a:pt x="19" y="19"/>
                      <a:pt x="15" y="10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2" y="1"/>
                      <a:pt x="10" y="0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21" name="Freeform 2007"/>
              <p:cNvSpPr/>
              <p:nvPr/>
            </p:nvSpPr>
            <p:spPr bwMode="auto">
              <a:xfrm>
                <a:off x="4466" y="3009"/>
                <a:ext cx="108" cy="230"/>
              </a:xfrm>
              <a:custGeom>
                <a:avLst/>
                <a:gdLst>
                  <a:gd name="T0" fmla="*/ 20 w 43"/>
                  <a:gd name="T1" fmla="*/ 56 h 86"/>
                  <a:gd name="T2" fmla="*/ 251 w 43"/>
                  <a:gd name="T3" fmla="*/ 559 h 86"/>
                  <a:gd name="T4" fmla="*/ 379 w 43"/>
                  <a:gd name="T5" fmla="*/ 687 h 86"/>
                  <a:gd name="T6" fmla="*/ 555 w 43"/>
                  <a:gd name="T7" fmla="*/ 1567 h 86"/>
                  <a:gd name="T8" fmla="*/ 588 w 43"/>
                  <a:gd name="T9" fmla="*/ 1623 h 86"/>
                  <a:gd name="T10" fmla="*/ 651 w 43"/>
                  <a:gd name="T11" fmla="*/ 1589 h 86"/>
                  <a:gd name="T12" fmla="*/ 442 w 43"/>
                  <a:gd name="T13" fmla="*/ 615 h 86"/>
                  <a:gd name="T14" fmla="*/ 304 w 43"/>
                  <a:gd name="T15" fmla="*/ 457 h 86"/>
                  <a:gd name="T16" fmla="*/ 113 w 43"/>
                  <a:gd name="T17" fmla="*/ 56 h 86"/>
                  <a:gd name="T18" fmla="*/ 83 w 43"/>
                  <a:gd name="T19" fmla="*/ 0 h 86"/>
                  <a:gd name="T20" fmla="*/ 20 w 43"/>
                  <a:gd name="T21" fmla="*/ 56 h 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3" h="86">
                    <a:moveTo>
                      <a:pt x="1" y="3"/>
                    </a:moveTo>
                    <a:cubicBezTo>
                      <a:pt x="0" y="16"/>
                      <a:pt x="8" y="23"/>
                      <a:pt x="16" y="29"/>
                    </a:cubicBezTo>
                    <a:cubicBezTo>
                      <a:pt x="18" y="31"/>
                      <a:pt x="21" y="33"/>
                      <a:pt x="24" y="36"/>
                    </a:cubicBezTo>
                    <a:cubicBezTo>
                      <a:pt x="36" y="49"/>
                      <a:pt x="37" y="66"/>
                      <a:pt x="35" y="82"/>
                    </a:cubicBezTo>
                    <a:cubicBezTo>
                      <a:pt x="35" y="84"/>
                      <a:pt x="36" y="85"/>
                      <a:pt x="37" y="85"/>
                    </a:cubicBezTo>
                    <a:cubicBezTo>
                      <a:pt x="39" y="86"/>
                      <a:pt x="41" y="84"/>
                      <a:pt x="41" y="83"/>
                    </a:cubicBezTo>
                    <a:cubicBezTo>
                      <a:pt x="43" y="65"/>
                      <a:pt x="42" y="47"/>
                      <a:pt x="28" y="32"/>
                    </a:cubicBezTo>
                    <a:cubicBezTo>
                      <a:pt x="25" y="29"/>
                      <a:pt x="22" y="26"/>
                      <a:pt x="19" y="24"/>
                    </a:cubicBezTo>
                    <a:cubicBezTo>
                      <a:pt x="12" y="18"/>
                      <a:pt x="7" y="14"/>
                      <a:pt x="7" y="3"/>
                    </a:cubicBezTo>
                    <a:cubicBezTo>
                      <a:pt x="8" y="2"/>
                      <a:pt x="6" y="0"/>
                      <a:pt x="5" y="0"/>
                    </a:cubicBezTo>
                    <a:cubicBezTo>
                      <a:pt x="3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22" name="Freeform 2008"/>
              <p:cNvSpPr/>
              <p:nvPr/>
            </p:nvSpPr>
            <p:spPr bwMode="auto">
              <a:xfrm>
                <a:off x="4536" y="2892"/>
                <a:ext cx="70" cy="171"/>
              </a:xfrm>
              <a:custGeom>
                <a:avLst/>
                <a:gdLst>
                  <a:gd name="T0" fmla="*/ 0 w 28"/>
                  <a:gd name="T1" fmla="*/ 35 h 64"/>
                  <a:gd name="T2" fmla="*/ 33 w 28"/>
                  <a:gd name="T3" fmla="*/ 115 h 64"/>
                  <a:gd name="T4" fmla="*/ 333 w 28"/>
                  <a:gd name="T5" fmla="*/ 957 h 64"/>
                  <a:gd name="T6" fmla="*/ 345 w 28"/>
                  <a:gd name="T7" fmla="*/ 1165 h 64"/>
                  <a:gd name="T8" fmla="*/ 395 w 28"/>
                  <a:gd name="T9" fmla="*/ 1221 h 64"/>
                  <a:gd name="T10" fmla="*/ 438 w 28"/>
                  <a:gd name="T11" fmla="*/ 1144 h 64"/>
                  <a:gd name="T12" fmla="*/ 425 w 28"/>
                  <a:gd name="T13" fmla="*/ 957 h 64"/>
                  <a:gd name="T14" fmla="*/ 83 w 28"/>
                  <a:gd name="T15" fmla="*/ 21 h 64"/>
                  <a:gd name="T16" fmla="*/ 0 w 28"/>
                  <a:gd name="T17" fmla="*/ 35 h 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8" h="64">
                    <a:moveTo>
                      <a:pt x="0" y="2"/>
                    </a:moveTo>
                    <a:cubicBezTo>
                      <a:pt x="0" y="3"/>
                      <a:pt x="0" y="5"/>
                      <a:pt x="2" y="6"/>
                    </a:cubicBezTo>
                    <a:cubicBezTo>
                      <a:pt x="19" y="15"/>
                      <a:pt x="20" y="32"/>
                      <a:pt x="21" y="50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2" y="62"/>
                      <a:pt x="24" y="64"/>
                      <a:pt x="25" y="64"/>
                    </a:cubicBezTo>
                    <a:cubicBezTo>
                      <a:pt x="27" y="63"/>
                      <a:pt x="28" y="62"/>
                      <a:pt x="28" y="6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6" y="31"/>
                      <a:pt x="25" y="12"/>
                      <a:pt x="5" y="1"/>
                    </a:cubicBezTo>
                    <a:cubicBezTo>
                      <a:pt x="3" y="0"/>
                      <a:pt x="1" y="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23" name="Freeform 2009"/>
              <p:cNvSpPr/>
              <p:nvPr/>
            </p:nvSpPr>
            <p:spPr bwMode="auto">
              <a:xfrm>
                <a:off x="5004" y="2977"/>
                <a:ext cx="202" cy="88"/>
              </a:xfrm>
              <a:custGeom>
                <a:avLst/>
                <a:gdLst>
                  <a:gd name="T0" fmla="*/ 1162 w 81"/>
                  <a:gd name="T1" fmla="*/ 35 h 33"/>
                  <a:gd name="T2" fmla="*/ 571 w 81"/>
                  <a:gd name="T3" fmla="*/ 285 h 33"/>
                  <a:gd name="T4" fmla="*/ 30 w 81"/>
                  <a:gd name="T5" fmla="*/ 512 h 33"/>
                  <a:gd name="T6" fmla="*/ 12 w 81"/>
                  <a:gd name="T7" fmla="*/ 589 h 33"/>
                  <a:gd name="T8" fmla="*/ 75 w 81"/>
                  <a:gd name="T9" fmla="*/ 605 h 33"/>
                  <a:gd name="T10" fmla="*/ 571 w 81"/>
                  <a:gd name="T11" fmla="*/ 397 h 33"/>
                  <a:gd name="T12" fmla="*/ 1244 w 81"/>
                  <a:gd name="T13" fmla="*/ 115 h 33"/>
                  <a:gd name="T14" fmla="*/ 1244 w 81"/>
                  <a:gd name="T15" fmla="*/ 35 h 33"/>
                  <a:gd name="T16" fmla="*/ 1162 w 81"/>
                  <a:gd name="T17" fmla="*/ 35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1" h="33">
                    <a:moveTo>
                      <a:pt x="75" y="2"/>
                    </a:moveTo>
                    <a:cubicBezTo>
                      <a:pt x="65" y="13"/>
                      <a:pt x="52" y="14"/>
                      <a:pt x="37" y="15"/>
                    </a:cubicBezTo>
                    <a:cubicBezTo>
                      <a:pt x="21" y="16"/>
                      <a:pt x="14" y="19"/>
                      <a:pt x="2" y="27"/>
                    </a:cubicBezTo>
                    <a:cubicBezTo>
                      <a:pt x="0" y="28"/>
                      <a:pt x="0" y="30"/>
                      <a:pt x="1" y="31"/>
                    </a:cubicBezTo>
                    <a:cubicBezTo>
                      <a:pt x="2" y="33"/>
                      <a:pt x="3" y="33"/>
                      <a:pt x="5" y="32"/>
                    </a:cubicBezTo>
                    <a:cubicBezTo>
                      <a:pt x="17" y="24"/>
                      <a:pt x="23" y="22"/>
                      <a:pt x="37" y="21"/>
                    </a:cubicBezTo>
                    <a:cubicBezTo>
                      <a:pt x="54" y="20"/>
                      <a:pt x="68" y="19"/>
                      <a:pt x="80" y="6"/>
                    </a:cubicBezTo>
                    <a:cubicBezTo>
                      <a:pt x="81" y="4"/>
                      <a:pt x="81" y="3"/>
                      <a:pt x="80" y="2"/>
                    </a:cubicBezTo>
                    <a:cubicBezTo>
                      <a:pt x="78" y="0"/>
                      <a:pt x="76" y="1"/>
                      <a:pt x="7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24" name="Freeform 2010"/>
              <p:cNvSpPr/>
              <p:nvPr/>
            </p:nvSpPr>
            <p:spPr bwMode="auto">
              <a:xfrm>
                <a:off x="5206" y="3167"/>
                <a:ext cx="118" cy="160"/>
              </a:xfrm>
              <a:custGeom>
                <a:avLst/>
                <a:gdLst>
                  <a:gd name="T0" fmla="*/ 20 w 47"/>
                  <a:gd name="T1" fmla="*/ 56 h 60"/>
                  <a:gd name="T2" fmla="*/ 346 w 47"/>
                  <a:gd name="T3" fmla="*/ 683 h 60"/>
                  <a:gd name="T4" fmla="*/ 630 w 47"/>
                  <a:gd name="T5" fmla="*/ 1101 h 60"/>
                  <a:gd name="T6" fmla="*/ 693 w 47"/>
                  <a:gd name="T7" fmla="*/ 1139 h 60"/>
                  <a:gd name="T8" fmla="*/ 726 w 47"/>
                  <a:gd name="T9" fmla="*/ 1059 h 60"/>
                  <a:gd name="T10" fmla="*/ 409 w 47"/>
                  <a:gd name="T11" fmla="*/ 605 h 60"/>
                  <a:gd name="T12" fmla="*/ 113 w 47"/>
                  <a:gd name="T13" fmla="*/ 77 h 60"/>
                  <a:gd name="T14" fmla="*/ 63 w 47"/>
                  <a:gd name="T15" fmla="*/ 0 h 60"/>
                  <a:gd name="T16" fmla="*/ 20 w 47"/>
                  <a:gd name="T17" fmla="*/ 56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7" h="60">
                    <a:moveTo>
                      <a:pt x="1" y="3"/>
                    </a:moveTo>
                    <a:cubicBezTo>
                      <a:pt x="0" y="18"/>
                      <a:pt x="11" y="27"/>
                      <a:pt x="22" y="36"/>
                    </a:cubicBezTo>
                    <a:cubicBezTo>
                      <a:pt x="31" y="43"/>
                      <a:pt x="38" y="50"/>
                      <a:pt x="40" y="58"/>
                    </a:cubicBezTo>
                    <a:cubicBezTo>
                      <a:pt x="41" y="59"/>
                      <a:pt x="42" y="60"/>
                      <a:pt x="44" y="60"/>
                    </a:cubicBezTo>
                    <a:cubicBezTo>
                      <a:pt x="46" y="59"/>
                      <a:pt x="47" y="58"/>
                      <a:pt x="46" y="56"/>
                    </a:cubicBezTo>
                    <a:cubicBezTo>
                      <a:pt x="44" y="46"/>
                      <a:pt x="35" y="39"/>
                      <a:pt x="26" y="32"/>
                    </a:cubicBezTo>
                    <a:cubicBezTo>
                      <a:pt x="16" y="23"/>
                      <a:pt x="6" y="15"/>
                      <a:pt x="7" y="4"/>
                    </a:cubicBezTo>
                    <a:cubicBezTo>
                      <a:pt x="7" y="2"/>
                      <a:pt x="6" y="1"/>
                      <a:pt x="4" y="0"/>
                    </a:cubicBezTo>
                    <a:cubicBezTo>
                      <a:pt x="3" y="0"/>
                      <a:pt x="1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25" name="Freeform 2011"/>
              <p:cNvSpPr/>
              <p:nvPr/>
            </p:nvSpPr>
            <p:spPr bwMode="auto">
              <a:xfrm>
                <a:off x="5164" y="3351"/>
                <a:ext cx="62" cy="210"/>
              </a:xfrm>
              <a:custGeom>
                <a:avLst/>
                <a:gdLst>
                  <a:gd name="T0" fmla="*/ 30 w 25"/>
                  <a:gd name="T1" fmla="*/ 35 h 79"/>
                  <a:gd name="T2" fmla="*/ 92 w 25"/>
                  <a:gd name="T3" fmla="*/ 340 h 79"/>
                  <a:gd name="T4" fmla="*/ 104 w 25"/>
                  <a:gd name="T5" fmla="*/ 375 h 79"/>
                  <a:gd name="T6" fmla="*/ 246 w 25"/>
                  <a:gd name="T7" fmla="*/ 792 h 79"/>
                  <a:gd name="T8" fmla="*/ 290 w 25"/>
                  <a:gd name="T9" fmla="*/ 1427 h 79"/>
                  <a:gd name="T10" fmla="*/ 337 w 25"/>
                  <a:gd name="T11" fmla="*/ 1483 h 79"/>
                  <a:gd name="T12" fmla="*/ 382 w 25"/>
                  <a:gd name="T13" fmla="*/ 1427 h 79"/>
                  <a:gd name="T14" fmla="*/ 337 w 25"/>
                  <a:gd name="T15" fmla="*/ 771 h 79"/>
                  <a:gd name="T16" fmla="*/ 184 w 25"/>
                  <a:gd name="T17" fmla="*/ 319 h 79"/>
                  <a:gd name="T18" fmla="*/ 166 w 25"/>
                  <a:gd name="T19" fmla="*/ 282 h 79"/>
                  <a:gd name="T20" fmla="*/ 124 w 25"/>
                  <a:gd name="T21" fmla="*/ 77 h 79"/>
                  <a:gd name="T22" fmla="*/ 92 w 25"/>
                  <a:gd name="T23" fmla="*/ 0 h 79"/>
                  <a:gd name="T24" fmla="*/ 30 w 25"/>
                  <a:gd name="T25" fmla="*/ 35 h 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5" h="79">
                    <a:moveTo>
                      <a:pt x="2" y="2"/>
                    </a:moveTo>
                    <a:cubicBezTo>
                      <a:pt x="0" y="8"/>
                      <a:pt x="3" y="14"/>
                      <a:pt x="6" y="18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12" y="29"/>
                      <a:pt x="14" y="32"/>
                      <a:pt x="16" y="42"/>
                    </a:cubicBezTo>
                    <a:cubicBezTo>
                      <a:pt x="17" y="53"/>
                      <a:pt x="19" y="63"/>
                      <a:pt x="19" y="76"/>
                    </a:cubicBezTo>
                    <a:cubicBezTo>
                      <a:pt x="19" y="77"/>
                      <a:pt x="20" y="79"/>
                      <a:pt x="22" y="79"/>
                    </a:cubicBezTo>
                    <a:cubicBezTo>
                      <a:pt x="24" y="79"/>
                      <a:pt x="25" y="77"/>
                      <a:pt x="25" y="76"/>
                    </a:cubicBezTo>
                    <a:cubicBezTo>
                      <a:pt x="25" y="63"/>
                      <a:pt x="23" y="52"/>
                      <a:pt x="22" y="41"/>
                    </a:cubicBezTo>
                    <a:cubicBezTo>
                      <a:pt x="20" y="30"/>
                      <a:pt x="17" y="26"/>
                      <a:pt x="12" y="17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9" y="12"/>
                      <a:pt x="6" y="7"/>
                      <a:pt x="8" y="4"/>
                    </a:cubicBezTo>
                    <a:cubicBezTo>
                      <a:pt x="8" y="3"/>
                      <a:pt x="8" y="1"/>
                      <a:pt x="6" y="0"/>
                    </a:cubicBezTo>
                    <a:cubicBezTo>
                      <a:pt x="5" y="0"/>
                      <a:pt x="3" y="0"/>
                      <a:pt x="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26" name="Freeform 2012"/>
              <p:cNvSpPr/>
              <p:nvPr/>
            </p:nvSpPr>
            <p:spPr bwMode="auto">
              <a:xfrm>
                <a:off x="5324" y="3428"/>
                <a:ext cx="107" cy="133"/>
              </a:xfrm>
              <a:custGeom>
                <a:avLst/>
                <a:gdLst>
                  <a:gd name="T0" fmla="*/ 42 w 43"/>
                  <a:gd name="T1" fmla="*/ 0 h 50"/>
                  <a:gd name="T2" fmla="*/ 0 w 43"/>
                  <a:gd name="T3" fmla="*/ 56 h 50"/>
                  <a:gd name="T4" fmla="*/ 229 w 43"/>
                  <a:gd name="T5" fmla="*/ 601 h 50"/>
                  <a:gd name="T6" fmla="*/ 353 w 43"/>
                  <a:gd name="T7" fmla="*/ 678 h 50"/>
                  <a:gd name="T8" fmla="*/ 570 w 43"/>
                  <a:gd name="T9" fmla="*/ 904 h 50"/>
                  <a:gd name="T10" fmla="*/ 632 w 43"/>
                  <a:gd name="T11" fmla="*/ 920 h 50"/>
                  <a:gd name="T12" fmla="*/ 649 w 43"/>
                  <a:gd name="T13" fmla="*/ 849 h 50"/>
                  <a:gd name="T14" fmla="*/ 383 w 43"/>
                  <a:gd name="T15" fmla="*/ 580 h 50"/>
                  <a:gd name="T16" fmla="*/ 279 w 43"/>
                  <a:gd name="T17" fmla="*/ 511 h 50"/>
                  <a:gd name="T18" fmla="*/ 92 w 43"/>
                  <a:gd name="T19" fmla="*/ 35 h 50"/>
                  <a:gd name="T20" fmla="*/ 42 w 43"/>
                  <a:gd name="T21" fmla="*/ 0 h 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3" h="50">
                    <a:moveTo>
                      <a:pt x="3" y="0"/>
                    </a:moveTo>
                    <a:cubicBezTo>
                      <a:pt x="1" y="0"/>
                      <a:pt x="0" y="1"/>
                      <a:pt x="0" y="3"/>
                    </a:cubicBezTo>
                    <a:cubicBezTo>
                      <a:pt x="1" y="15"/>
                      <a:pt x="4" y="24"/>
                      <a:pt x="15" y="32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8" y="40"/>
                      <a:pt x="33" y="42"/>
                      <a:pt x="37" y="48"/>
                    </a:cubicBezTo>
                    <a:cubicBezTo>
                      <a:pt x="38" y="50"/>
                      <a:pt x="39" y="50"/>
                      <a:pt x="41" y="49"/>
                    </a:cubicBezTo>
                    <a:cubicBezTo>
                      <a:pt x="42" y="48"/>
                      <a:pt x="43" y="46"/>
                      <a:pt x="42" y="45"/>
                    </a:cubicBezTo>
                    <a:cubicBezTo>
                      <a:pt x="37" y="38"/>
                      <a:pt x="31" y="34"/>
                      <a:pt x="25" y="31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9" y="21"/>
                      <a:pt x="7" y="13"/>
                      <a:pt x="6" y="2"/>
                    </a:cubicBezTo>
                    <a:cubicBezTo>
                      <a:pt x="6" y="1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27" name="Freeform 2013"/>
              <p:cNvSpPr/>
              <p:nvPr/>
            </p:nvSpPr>
            <p:spPr bwMode="auto">
              <a:xfrm>
                <a:off x="4209" y="3447"/>
                <a:ext cx="80" cy="157"/>
              </a:xfrm>
              <a:custGeom>
                <a:avLst/>
                <a:gdLst>
                  <a:gd name="T0" fmla="*/ 438 w 32"/>
                  <a:gd name="T1" fmla="*/ 0 h 59"/>
                  <a:gd name="T2" fmla="*/ 63 w 32"/>
                  <a:gd name="T3" fmla="*/ 431 h 59"/>
                  <a:gd name="T4" fmla="*/ 50 w 32"/>
                  <a:gd name="T5" fmla="*/ 737 h 59"/>
                  <a:gd name="T6" fmla="*/ 20 w 32"/>
                  <a:gd name="T7" fmla="*/ 1019 h 59"/>
                  <a:gd name="T8" fmla="*/ 33 w 32"/>
                  <a:gd name="T9" fmla="*/ 1091 h 59"/>
                  <a:gd name="T10" fmla="*/ 95 w 32"/>
                  <a:gd name="T11" fmla="*/ 1091 h 59"/>
                  <a:gd name="T12" fmla="*/ 145 w 32"/>
                  <a:gd name="T13" fmla="*/ 737 h 59"/>
                  <a:gd name="T14" fmla="*/ 145 w 32"/>
                  <a:gd name="T15" fmla="*/ 474 h 59"/>
                  <a:gd name="T16" fmla="*/ 470 w 32"/>
                  <a:gd name="T17" fmla="*/ 114 h 59"/>
                  <a:gd name="T18" fmla="*/ 500 w 32"/>
                  <a:gd name="T19" fmla="*/ 56 h 59"/>
                  <a:gd name="T20" fmla="*/ 438 w 32"/>
                  <a:gd name="T21" fmla="*/ 0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" h="59">
                    <a:moveTo>
                      <a:pt x="28" y="0"/>
                    </a:moveTo>
                    <a:cubicBezTo>
                      <a:pt x="18" y="3"/>
                      <a:pt x="8" y="12"/>
                      <a:pt x="4" y="23"/>
                    </a:cubicBezTo>
                    <a:cubicBezTo>
                      <a:pt x="2" y="28"/>
                      <a:pt x="2" y="34"/>
                      <a:pt x="3" y="39"/>
                    </a:cubicBezTo>
                    <a:cubicBezTo>
                      <a:pt x="3" y="45"/>
                      <a:pt x="4" y="50"/>
                      <a:pt x="1" y="54"/>
                    </a:cubicBezTo>
                    <a:cubicBezTo>
                      <a:pt x="0" y="55"/>
                      <a:pt x="0" y="57"/>
                      <a:pt x="2" y="58"/>
                    </a:cubicBezTo>
                    <a:cubicBezTo>
                      <a:pt x="3" y="59"/>
                      <a:pt x="5" y="59"/>
                      <a:pt x="6" y="58"/>
                    </a:cubicBezTo>
                    <a:cubicBezTo>
                      <a:pt x="10" y="52"/>
                      <a:pt x="9" y="45"/>
                      <a:pt x="9" y="39"/>
                    </a:cubicBezTo>
                    <a:cubicBezTo>
                      <a:pt x="8" y="34"/>
                      <a:pt x="8" y="29"/>
                      <a:pt x="9" y="25"/>
                    </a:cubicBezTo>
                    <a:cubicBezTo>
                      <a:pt x="13" y="16"/>
                      <a:pt x="21" y="8"/>
                      <a:pt x="30" y="6"/>
                    </a:cubicBezTo>
                    <a:cubicBezTo>
                      <a:pt x="31" y="6"/>
                      <a:pt x="32" y="4"/>
                      <a:pt x="32" y="3"/>
                    </a:cubicBezTo>
                    <a:cubicBezTo>
                      <a:pt x="32" y="1"/>
                      <a:pt x="30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28" name="Freeform 2014"/>
              <p:cNvSpPr/>
              <p:nvPr/>
            </p:nvSpPr>
            <p:spPr bwMode="auto">
              <a:xfrm>
                <a:off x="4379" y="3479"/>
                <a:ext cx="85" cy="290"/>
              </a:xfrm>
              <a:custGeom>
                <a:avLst/>
                <a:gdLst>
                  <a:gd name="T0" fmla="*/ 188 w 34"/>
                  <a:gd name="T1" fmla="*/ 35 h 109"/>
                  <a:gd name="T2" fmla="*/ 188 w 34"/>
                  <a:gd name="T3" fmla="*/ 827 h 109"/>
                  <a:gd name="T4" fmla="*/ 220 w 34"/>
                  <a:gd name="T5" fmla="*/ 942 h 109"/>
                  <a:gd name="T6" fmla="*/ 270 w 34"/>
                  <a:gd name="T7" fmla="*/ 1961 h 109"/>
                  <a:gd name="T8" fmla="*/ 283 w 34"/>
                  <a:gd name="T9" fmla="*/ 2033 h 109"/>
                  <a:gd name="T10" fmla="*/ 345 w 34"/>
                  <a:gd name="T11" fmla="*/ 2017 h 109"/>
                  <a:gd name="T12" fmla="*/ 313 w 34"/>
                  <a:gd name="T13" fmla="*/ 886 h 109"/>
                  <a:gd name="T14" fmla="*/ 283 w 34"/>
                  <a:gd name="T15" fmla="*/ 793 h 109"/>
                  <a:gd name="T16" fmla="*/ 270 w 34"/>
                  <a:gd name="T17" fmla="*/ 114 h 109"/>
                  <a:gd name="T18" fmla="*/ 270 w 34"/>
                  <a:gd name="T19" fmla="*/ 21 h 109"/>
                  <a:gd name="T20" fmla="*/ 188 w 34"/>
                  <a:gd name="T21" fmla="*/ 35 h 1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4" h="109">
                    <a:moveTo>
                      <a:pt x="12" y="2"/>
                    </a:moveTo>
                    <a:cubicBezTo>
                      <a:pt x="0" y="16"/>
                      <a:pt x="6" y="31"/>
                      <a:pt x="12" y="44"/>
                    </a:cubicBezTo>
                    <a:cubicBezTo>
                      <a:pt x="14" y="50"/>
                      <a:pt x="14" y="50"/>
                      <a:pt x="14" y="50"/>
                    </a:cubicBezTo>
                    <a:cubicBezTo>
                      <a:pt x="22" y="68"/>
                      <a:pt x="27" y="87"/>
                      <a:pt x="17" y="104"/>
                    </a:cubicBezTo>
                    <a:cubicBezTo>
                      <a:pt x="16" y="106"/>
                      <a:pt x="16" y="108"/>
                      <a:pt x="18" y="108"/>
                    </a:cubicBezTo>
                    <a:cubicBezTo>
                      <a:pt x="19" y="109"/>
                      <a:pt x="21" y="109"/>
                      <a:pt x="22" y="107"/>
                    </a:cubicBezTo>
                    <a:cubicBezTo>
                      <a:pt x="34" y="88"/>
                      <a:pt x="28" y="67"/>
                      <a:pt x="20" y="47"/>
                    </a:cubicBezTo>
                    <a:cubicBezTo>
                      <a:pt x="18" y="42"/>
                      <a:pt x="18" y="42"/>
                      <a:pt x="18" y="42"/>
                    </a:cubicBezTo>
                    <a:cubicBezTo>
                      <a:pt x="12" y="29"/>
                      <a:pt x="7" y="17"/>
                      <a:pt x="17" y="6"/>
                    </a:cubicBezTo>
                    <a:cubicBezTo>
                      <a:pt x="18" y="4"/>
                      <a:pt x="18" y="3"/>
                      <a:pt x="17" y="1"/>
                    </a:cubicBezTo>
                    <a:cubicBezTo>
                      <a:pt x="15" y="0"/>
                      <a:pt x="13" y="0"/>
                      <a:pt x="1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29" name="Freeform 2015"/>
              <p:cNvSpPr/>
              <p:nvPr/>
            </p:nvSpPr>
            <p:spPr bwMode="auto">
              <a:xfrm>
                <a:off x="4876" y="2815"/>
                <a:ext cx="40" cy="138"/>
              </a:xfrm>
              <a:custGeom>
                <a:avLst/>
                <a:gdLst>
                  <a:gd name="T0" fmla="*/ 208 w 16"/>
                  <a:gd name="T1" fmla="*/ 0 h 52"/>
                  <a:gd name="T2" fmla="*/ 158 w 16"/>
                  <a:gd name="T3" fmla="*/ 56 h 52"/>
                  <a:gd name="T4" fmla="*/ 113 w 16"/>
                  <a:gd name="T5" fmla="*/ 337 h 52"/>
                  <a:gd name="T6" fmla="*/ 158 w 16"/>
                  <a:gd name="T7" fmla="*/ 950 h 52"/>
                  <a:gd name="T8" fmla="*/ 220 w 16"/>
                  <a:gd name="T9" fmla="*/ 937 h 52"/>
                  <a:gd name="T10" fmla="*/ 220 w 16"/>
                  <a:gd name="T11" fmla="*/ 860 h 52"/>
                  <a:gd name="T12" fmla="*/ 208 w 16"/>
                  <a:gd name="T13" fmla="*/ 374 h 52"/>
                  <a:gd name="T14" fmla="*/ 250 w 16"/>
                  <a:gd name="T15" fmla="*/ 56 h 52"/>
                  <a:gd name="T16" fmla="*/ 208 w 16"/>
                  <a:gd name="T17" fmla="*/ 0 h 5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52">
                    <a:moveTo>
                      <a:pt x="13" y="0"/>
                    </a:moveTo>
                    <a:cubicBezTo>
                      <a:pt x="11" y="0"/>
                      <a:pt x="10" y="1"/>
                      <a:pt x="10" y="3"/>
                    </a:cubicBezTo>
                    <a:cubicBezTo>
                      <a:pt x="10" y="7"/>
                      <a:pt x="9" y="12"/>
                      <a:pt x="7" y="18"/>
                    </a:cubicBezTo>
                    <a:cubicBezTo>
                      <a:pt x="4" y="29"/>
                      <a:pt x="0" y="42"/>
                      <a:pt x="10" y="51"/>
                    </a:cubicBezTo>
                    <a:cubicBezTo>
                      <a:pt x="11" y="52"/>
                      <a:pt x="13" y="52"/>
                      <a:pt x="14" y="50"/>
                    </a:cubicBezTo>
                    <a:cubicBezTo>
                      <a:pt x="15" y="49"/>
                      <a:pt x="15" y="47"/>
                      <a:pt x="14" y="46"/>
                    </a:cubicBezTo>
                    <a:cubicBezTo>
                      <a:pt x="7" y="40"/>
                      <a:pt x="10" y="30"/>
                      <a:pt x="13" y="20"/>
                    </a:cubicBezTo>
                    <a:cubicBezTo>
                      <a:pt x="14" y="14"/>
                      <a:pt x="16" y="8"/>
                      <a:pt x="16" y="3"/>
                    </a:cubicBezTo>
                    <a:cubicBezTo>
                      <a:pt x="16" y="1"/>
                      <a:pt x="15" y="0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30" name="Freeform 2016"/>
              <p:cNvSpPr/>
              <p:nvPr/>
            </p:nvSpPr>
            <p:spPr bwMode="auto">
              <a:xfrm>
                <a:off x="4916" y="3191"/>
                <a:ext cx="100" cy="136"/>
              </a:xfrm>
              <a:custGeom>
                <a:avLst/>
                <a:gdLst>
                  <a:gd name="T0" fmla="*/ 50 w 40"/>
                  <a:gd name="T1" fmla="*/ 0 h 51"/>
                  <a:gd name="T2" fmla="*/ 20 w 40"/>
                  <a:gd name="T3" fmla="*/ 77 h 51"/>
                  <a:gd name="T4" fmla="*/ 313 w 40"/>
                  <a:gd name="T5" fmla="*/ 397 h 51"/>
                  <a:gd name="T6" fmla="*/ 395 w 40"/>
                  <a:gd name="T7" fmla="*/ 435 h 51"/>
                  <a:gd name="T8" fmla="*/ 500 w 40"/>
                  <a:gd name="T9" fmla="*/ 589 h 51"/>
                  <a:gd name="T10" fmla="*/ 533 w 40"/>
                  <a:gd name="T11" fmla="*/ 832 h 51"/>
                  <a:gd name="T12" fmla="*/ 533 w 40"/>
                  <a:gd name="T13" fmla="*/ 909 h 51"/>
                  <a:gd name="T14" fmla="*/ 595 w 40"/>
                  <a:gd name="T15" fmla="*/ 968 h 51"/>
                  <a:gd name="T16" fmla="*/ 625 w 40"/>
                  <a:gd name="T17" fmla="*/ 888 h 51"/>
                  <a:gd name="T18" fmla="*/ 625 w 40"/>
                  <a:gd name="T19" fmla="*/ 819 h 51"/>
                  <a:gd name="T20" fmla="*/ 595 w 40"/>
                  <a:gd name="T21" fmla="*/ 568 h 51"/>
                  <a:gd name="T22" fmla="*/ 425 w 40"/>
                  <a:gd name="T23" fmla="*/ 320 h 51"/>
                  <a:gd name="T24" fmla="*/ 345 w 40"/>
                  <a:gd name="T25" fmla="*/ 285 h 51"/>
                  <a:gd name="T26" fmla="*/ 113 w 40"/>
                  <a:gd name="T27" fmla="*/ 35 h 51"/>
                  <a:gd name="T28" fmla="*/ 50 w 40"/>
                  <a:gd name="T29" fmla="*/ 0 h 5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0" h="51">
                    <a:moveTo>
                      <a:pt x="3" y="0"/>
                    </a:moveTo>
                    <a:cubicBezTo>
                      <a:pt x="1" y="1"/>
                      <a:pt x="0" y="2"/>
                      <a:pt x="1" y="4"/>
                    </a:cubicBezTo>
                    <a:cubicBezTo>
                      <a:pt x="5" y="14"/>
                      <a:pt x="10" y="17"/>
                      <a:pt x="20" y="21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30" y="24"/>
                      <a:pt x="30" y="24"/>
                      <a:pt x="32" y="31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50"/>
                      <a:pt x="36" y="51"/>
                      <a:pt x="38" y="51"/>
                    </a:cubicBezTo>
                    <a:cubicBezTo>
                      <a:pt x="39" y="51"/>
                      <a:pt x="40" y="49"/>
                      <a:pt x="40" y="47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38" y="30"/>
                      <a:pt x="38" y="30"/>
                      <a:pt x="38" y="30"/>
                    </a:cubicBezTo>
                    <a:cubicBezTo>
                      <a:pt x="35" y="20"/>
                      <a:pt x="33" y="19"/>
                      <a:pt x="27" y="17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13" y="12"/>
                      <a:pt x="10" y="10"/>
                      <a:pt x="7" y="2"/>
                    </a:cubicBezTo>
                    <a:cubicBezTo>
                      <a:pt x="6" y="0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31" name="Freeform 2017"/>
              <p:cNvSpPr/>
              <p:nvPr/>
            </p:nvSpPr>
            <p:spPr bwMode="auto">
              <a:xfrm>
                <a:off x="4846" y="3428"/>
                <a:ext cx="63" cy="192"/>
              </a:xfrm>
              <a:custGeom>
                <a:avLst/>
                <a:gdLst>
                  <a:gd name="T0" fmla="*/ 126 w 25"/>
                  <a:gd name="T1" fmla="*/ 35 h 72"/>
                  <a:gd name="T2" fmla="*/ 96 w 25"/>
                  <a:gd name="T3" fmla="*/ 589 h 72"/>
                  <a:gd name="T4" fmla="*/ 285 w 25"/>
                  <a:gd name="T5" fmla="*/ 1309 h 72"/>
                  <a:gd name="T6" fmla="*/ 350 w 25"/>
                  <a:gd name="T7" fmla="*/ 1344 h 72"/>
                  <a:gd name="T8" fmla="*/ 381 w 25"/>
                  <a:gd name="T9" fmla="*/ 1288 h 72"/>
                  <a:gd name="T10" fmla="*/ 192 w 25"/>
                  <a:gd name="T11" fmla="*/ 547 h 72"/>
                  <a:gd name="T12" fmla="*/ 192 w 25"/>
                  <a:gd name="T13" fmla="*/ 115 h 72"/>
                  <a:gd name="T14" fmla="*/ 192 w 25"/>
                  <a:gd name="T15" fmla="*/ 21 h 72"/>
                  <a:gd name="T16" fmla="*/ 126 w 25"/>
                  <a:gd name="T17" fmla="*/ 35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72">
                    <a:moveTo>
                      <a:pt x="8" y="2"/>
                    </a:moveTo>
                    <a:cubicBezTo>
                      <a:pt x="0" y="9"/>
                      <a:pt x="2" y="22"/>
                      <a:pt x="6" y="31"/>
                    </a:cubicBezTo>
                    <a:cubicBezTo>
                      <a:pt x="11" y="44"/>
                      <a:pt x="15" y="54"/>
                      <a:pt x="18" y="69"/>
                    </a:cubicBezTo>
                    <a:cubicBezTo>
                      <a:pt x="19" y="71"/>
                      <a:pt x="20" y="72"/>
                      <a:pt x="22" y="71"/>
                    </a:cubicBezTo>
                    <a:cubicBezTo>
                      <a:pt x="24" y="71"/>
                      <a:pt x="25" y="70"/>
                      <a:pt x="24" y="68"/>
                    </a:cubicBezTo>
                    <a:cubicBezTo>
                      <a:pt x="21" y="53"/>
                      <a:pt x="17" y="42"/>
                      <a:pt x="12" y="29"/>
                    </a:cubicBezTo>
                    <a:cubicBezTo>
                      <a:pt x="8" y="21"/>
                      <a:pt x="7" y="11"/>
                      <a:pt x="12" y="6"/>
                    </a:cubicBezTo>
                    <a:cubicBezTo>
                      <a:pt x="13" y="5"/>
                      <a:pt x="13" y="3"/>
                      <a:pt x="12" y="1"/>
                    </a:cubicBezTo>
                    <a:cubicBezTo>
                      <a:pt x="11" y="0"/>
                      <a:pt x="9" y="0"/>
                      <a:pt x="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32" name="Freeform 2018"/>
              <p:cNvSpPr/>
              <p:nvPr/>
            </p:nvSpPr>
            <p:spPr bwMode="auto">
              <a:xfrm>
                <a:off x="3946" y="3124"/>
                <a:ext cx="95" cy="213"/>
              </a:xfrm>
              <a:custGeom>
                <a:avLst/>
                <a:gdLst>
                  <a:gd name="T0" fmla="*/ 33 w 38"/>
                  <a:gd name="T1" fmla="*/ 0 h 80"/>
                  <a:gd name="T2" fmla="*/ 0 w 38"/>
                  <a:gd name="T3" fmla="*/ 77 h 80"/>
                  <a:gd name="T4" fmla="*/ 83 w 38"/>
                  <a:gd name="T5" fmla="*/ 226 h 80"/>
                  <a:gd name="T6" fmla="*/ 125 w 38"/>
                  <a:gd name="T7" fmla="*/ 341 h 80"/>
                  <a:gd name="T8" fmla="*/ 145 w 38"/>
                  <a:gd name="T9" fmla="*/ 588 h 80"/>
                  <a:gd name="T10" fmla="*/ 145 w 38"/>
                  <a:gd name="T11" fmla="*/ 716 h 80"/>
                  <a:gd name="T12" fmla="*/ 345 w 38"/>
                  <a:gd name="T13" fmla="*/ 1249 h 80"/>
                  <a:gd name="T14" fmla="*/ 500 w 38"/>
                  <a:gd name="T15" fmla="*/ 1475 h 80"/>
                  <a:gd name="T16" fmla="*/ 563 w 38"/>
                  <a:gd name="T17" fmla="*/ 1488 h 80"/>
                  <a:gd name="T18" fmla="*/ 583 w 38"/>
                  <a:gd name="T19" fmla="*/ 1419 h 80"/>
                  <a:gd name="T20" fmla="*/ 408 w 38"/>
                  <a:gd name="T21" fmla="*/ 1169 h 80"/>
                  <a:gd name="T22" fmla="*/ 238 w 38"/>
                  <a:gd name="T23" fmla="*/ 716 h 80"/>
                  <a:gd name="T24" fmla="*/ 238 w 38"/>
                  <a:gd name="T25" fmla="*/ 602 h 80"/>
                  <a:gd name="T26" fmla="*/ 220 w 38"/>
                  <a:gd name="T27" fmla="*/ 304 h 80"/>
                  <a:gd name="T28" fmla="*/ 158 w 38"/>
                  <a:gd name="T29" fmla="*/ 170 h 80"/>
                  <a:gd name="T30" fmla="*/ 95 w 38"/>
                  <a:gd name="T31" fmla="*/ 35 h 80"/>
                  <a:gd name="T32" fmla="*/ 33 w 38"/>
                  <a:gd name="T33" fmla="*/ 0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8" h="80">
                    <a:moveTo>
                      <a:pt x="2" y="0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1" y="7"/>
                      <a:pt x="3" y="10"/>
                      <a:pt x="5" y="12"/>
                    </a:cubicBezTo>
                    <a:cubicBezTo>
                      <a:pt x="6" y="14"/>
                      <a:pt x="8" y="16"/>
                      <a:pt x="8" y="18"/>
                    </a:cubicBezTo>
                    <a:cubicBezTo>
                      <a:pt x="10" y="22"/>
                      <a:pt x="9" y="27"/>
                      <a:pt x="9" y="31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9" y="53"/>
                      <a:pt x="16" y="60"/>
                      <a:pt x="22" y="66"/>
                    </a:cubicBezTo>
                    <a:cubicBezTo>
                      <a:pt x="25" y="70"/>
                      <a:pt x="28" y="73"/>
                      <a:pt x="32" y="78"/>
                    </a:cubicBezTo>
                    <a:cubicBezTo>
                      <a:pt x="32" y="79"/>
                      <a:pt x="34" y="80"/>
                      <a:pt x="36" y="79"/>
                    </a:cubicBezTo>
                    <a:cubicBezTo>
                      <a:pt x="37" y="78"/>
                      <a:pt x="38" y="76"/>
                      <a:pt x="37" y="75"/>
                    </a:cubicBezTo>
                    <a:cubicBezTo>
                      <a:pt x="33" y="69"/>
                      <a:pt x="30" y="65"/>
                      <a:pt x="26" y="62"/>
                    </a:cubicBezTo>
                    <a:cubicBezTo>
                      <a:pt x="20" y="56"/>
                      <a:pt x="15" y="51"/>
                      <a:pt x="15" y="38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27"/>
                      <a:pt x="16" y="21"/>
                      <a:pt x="14" y="16"/>
                    </a:cubicBezTo>
                    <a:cubicBezTo>
                      <a:pt x="13" y="13"/>
                      <a:pt x="11" y="11"/>
                      <a:pt x="10" y="9"/>
                    </a:cubicBezTo>
                    <a:cubicBezTo>
                      <a:pt x="8" y="7"/>
                      <a:pt x="7" y="5"/>
                      <a:pt x="6" y="2"/>
                    </a:cubicBezTo>
                    <a:cubicBezTo>
                      <a:pt x="6" y="1"/>
                      <a:pt x="4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33" name="Freeform 2019"/>
              <p:cNvSpPr/>
              <p:nvPr/>
            </p:nvSpPr>
            <p:spPr bwMode="auto">
              <a:xfrm>
                <a:off x="4904" y="3263"/>
                <a:ext cx="70" cy="146"/>
              </a:xfrm>
              <a:custGeom>
                <a:avLst/>
                <a:gdLst>
                  <a:gd name="T0" fmla="*/ 33 w 28"/>
                  <a:gd name="T1" fmla="*/ 21 h 55"/>
                  <a:gd name="T2" fmla="*/ 0 w 28"/>
                  <a:gd name="T3" fmla="*/ 93 h 55"/>
                  <a:gd name="T4" fmla="*/ 20 w 28"/>
                  <a:gd name="T5" fmla="*/ 281 h 55"/>
                  <a:gd name="T6" fmla="*/ 0 w 28"/>
                  <a:gd name="T7" fmla="*/ 409 h 55"/>
                  <a:gd name="T8" fmla="*/ 375 w 28"/>
                  <a:gd name="T9" fmla="*/ 1009 h 55"/>
                  <a:gd name="T10" fmla="*/ 438 w 28"/>
                  <a:gd name="T11" fmla="*/ 993 h 55"/>
                  <a:gd name="T12" fmla="*/ 408 w 28"/>
                  <a:gd name="T13" fmla="*/ 916 h 55"/>
                  <a:gd name="T14" fmla="*/ 95 w 28"/>
                  <a:gd name="T15" fmla="*/ 409 h 55"/>
                  <a:gd name="T16" fmla="*/ 113 w 28"/>
                  <a:gd name="T17" fmla="*/ 295 h 55"/>
                  <a:gd name="T18" fmla="*/ 95 w 28"/>
                  <a:gd name="T19" fmla="*/ 56 h 55"/>
                  <a:gd name="T20" fmla="*/ 33 w 28"/>
                  <a:gd name="T21" fmla="*/ 21 h 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8" h="55">
                    <a:moveTo>
                      <a:pt x="2" y="1"/>
                    </a:moveTo>
                    <a:cubicBezTo>
                      <a:pt x="0" y="1"/>
                      <a:pt x="0" y="3"/>
                      <a:pt x="0" y="5"/>
                    </a:cubicBezTo>
                    <a:cubicBezTo>
                      <a:pt x="2" y="8"/>
                      <a:pt x="1" y="12"/>
                      <a:pt x="1" y="1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" y="39"/>
                      <a:pt x="10" y="47"/>
                      <a:pt x="24" y="54"/>
                    </a:cubicBezTo>
                    <a:cubicBezTo>
                      <a:pt x="25" y="55"/>
                      <a:pt x="27" y="54"/>
                      <a:pt x="28" y="53"/>
                    </a:cubicBezTo>
                    <a:cubicBezTo>
                      <a:pt x="28" y="51"/>
                      <a:pt x="28" y="49"/>
                      <a:pt x="26" y="49"/>
                    </a:cubicBezTo>
                    <a:cubicBezTo>
                      <a:pt x="14" y="42"/>
                      <a:pt x="6" y="36"/>
                      <a:pt x="6" y="22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2"/>
                      <a:pt x="8" y="7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34" name="Freeform 2020"/>
              <p:cNvSpPr/>
              <p:nvPr/>
            </p:nvSpPr>
            <p:spPr bwMode="auto">
              <a:xfrm>
                <a:off x="4614" y="3503"/>
                <a:ext cx="62" cy="189"/>
              </a:xfrm>
              <a:custGeom>
                <a:avLst/>
                <a:gdLst>
                  <a:gd name="T0" fmla="*/ 290 w 25"/>
                  <a:gd name="T1" fmla="*/ 21 h 71"/>
                  <a:gd name="T2" fmla="*/ 246 w 25"/>
                  <a:gd name="T3" fmla="*/ 303 h 71"/>
                  <a:gd name="T4" fmla="*/ 246 w 25"/>
                  <a:gd name="T5" fmla="*/ 397 h 71"/>
                  <a:gd name="T6" fmla="*/ 216 w 25"/>
                  <a:gd name="T7" fmla="*/ 532 h 71"/>
                  <a:gd name="T8" fmla="*/ 184 w 25"/>
                  <a:gd name="T9" fmla="*/ 602 h 71"/>
                  <a:gd name="T10" fmla="*/ 104 w 25"/>
                  <a:gd name="T11" fmla="*/ 1318 h 71"/>
                  <a:gd name="T12" fmla="*/ 166 w 25"/>
                  <a:gd name="T13" fmla="*/ 1318 h 71"/>
                  <a:gd name="T14" fmla="*/ 166 w 25"/>
                  <a:gd name="T15" fmla="*/ 1248 h 71"/>
                  <a:gd name="T16" fmla="*/ 258 w 25"/>
                  <a:gd name="T17" fmla="*/ 660 h 71"/>
                  <a:gd name="T18" fmla="*/ 290 w 25"/>
                  <a:gd name="T19" fmla="*/ 602 h 71"/>
                  <a:gd name="T20" fmla="*/ 337 w 25"/>
                  <a:gd name="T21" fmla="*/ 397 h 71"/>
                  <a:gd name="T22" fmla="*/ 320 w 25"/>
                  <a:gd name="T23" fmla="*/ 282 h 71"/>
                  <a:gd name="T24" fmla="*/ 370 w 25"/>
                  <a:gd name="T25" fmla="*/ 93 h 71"/>
                  <a:gd name="T26" fmla="*/ 370 w 25"/>
                  <a:gd name="T27" fmla="*/ 21 h 71"/>
                  <a:gd name="T28" fmla="*/ 290 w 25"/>
                  <a:gd name="T29" fmla="*/ 21 h 7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5" h="71">
                    <a:moveTo>
                      <a:pt x="19" y="1"/>
                    </a:moveTo>
                    <a:cubicBezTo>
                      <a:pt x="14" y="7"/>
                      <a:pt x="15" y="12"/>
                      <a:pt x="16" y="16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6" y="26"/>
                      <a:pt x="16" y="26"/>
                      <a:pt x="14" y="28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2" y="51"/>
                      <a:pt x="0" y="63"/>
                      <a:pt x="7" y="70"/>
                    </a:cubicBezTo>
                    <a:cubicBezTo>
                      <a:pt x="8" y="71"/>
                      <a:pt x="10" y="71"/>
                      <a:pt x="11" y="70"/>
                    </a:cubicBezTo>
                    <a:cubicBezTo>
                      <a:pt x="13" y="69"/>
                      <a:pt x="13" y="67"/>
                      <a:pt x="11" y="66"/>
                    </a:cubicBezTo>
                    <a:cubicBezTo>
                      <a:pt x="7" y="61"/>
                      <a:pt x="9" y="50"/>
                      <a:pt x="17" y="35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1" y="28"/>
                      <a:pt x="22" y="27"/>
                      <a:pt x="22" y="21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1" y="11"/>
                      <a:pt x="21" y="9"/>
                      <a:pt x="24" y="5"/>
                    </a:cubicBezTo>
                    <a:cubicBezTo>
                      <a:pt x="25" y="4"/>
                      <a:pt x="25" y="2"/>
                      <a:pt x="24" y="1"/>
                    </a:cubicBezTo>
                    <a:cubicBezTo>
                      <a:pt x="22" y="0"/>
                      <a:pt x="21" y="0"/>
                      <a:pt x="19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35" name="Freeform 2021"/>
              <p:cNvSpPr/>
              <p:nvPr/>
            </p:nvSpPr>
            <p:spPr bwMode="auto">
              <a:xfrm>
                <a:off x="4711" y="3519"/>
                <a:ext cx="40" cy="277"/>
              </a:xfrm>
              <a:custGeom>
                <a:avLst/>
                <a:gdLst>
                  <a:gd name="T0" fmla="*/ 145 w 16"/>
                  <a:gd name="T1" fmla="*/ 0 h 104"/>
                  <a:gd name="T2" fmla="*/ 95 w 16"/>
                  <a:gd name="T3" fmla="*/ 56 h 104"/>
                  <a:gd name="T4" fmla="*/ 63 w 16"/>
                  <a:gd name="T5" fmla="*/ 376 h 104"/>
                  <a:gd name="T6" fmla="*/ 50 w 16"/>
                  <a:gd name="T7" fmla="*/ 887 h 104"/>
                  <a:gd name="T8" fmla="*/ 95 w 16"/>
                  <a:gd name="T9" fmla="*/ 1886 h 104"/>
                  <a:gd name="T10" fmla="*/ 125 w 16"/>
                  <a:gd name="T11" fmla="*/ 1944 h 104"/>
                  <a:gd name="T12" fmla="*/ 175 w 16"/>
                  <a:gd name="T13" fmla="*/ 1907 h 104"/>
                  <a:gd name="T14" fmla="*/ 145 w 16"/>
                  <a:gd name="T15" fmla="*/ 852 h 104"/>
                  <a:gd name="T16" fmla="*/ 158 w 16"/>
                  <a:gd name="T17" fmla="*/ 418 h 104"/>
                  <a:gd name="T18" fmla="*/ 188 w 16"/>
                  <a:gd name="T19" fmla="*/ 56 h 104"/>
                  <a:gd name="T20" fmla="*/ 145 w 16"/>
                  <a:gd name="T21" fmla="*/ 0 h 10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6" h="104">
                    <a:moveTo>
                      <a:pt x="9" y="0"/>
                    </a:moveTo>
                    <a:cubicBezTo>
                      <a:pt x="8" y="0"/>
                      <a:pt x="6" y="2"/>
                      <a:pt x="6" y="3"/>
                    </a:cubicBezTo>
                    <a:cubicBezTo>
                      <a:pt x="7" y="9"/>
                      <a:pt x="5" y="14"/>
                      <a:pt x="4" y="20"/>
                    </a:cubicBezTo>
                    <a:cubicBezTo>
                      <a:pt x="2" y="29"/>
                      <a:pt x="0" y="37"/>
                      <a:pt x="3" y="47"/>
                    </a:cubicBezTo>
                    <a:cubicBezTo>
                      <a:pt x="9" y="67"/>
                      <a:pt x="10" y="80"/>
                      <a:pt x="6" y="100"/>
                    </a:cubicBezTo>
                    <a:cubicBezTo>
                      <a:pt x="5" y="101"/>
                      <a:pt x="6" y="103"/>
                      <a:pt x="8" y="103"/>
                    </a:cubicBezTo>
                    <a:cubicBezTo>
                      <a:pt x="9" y="104"/>
                      <a:pt x="11" y="103"/>
                      <a:pt x="11" y="101"/>
                    </a:cubicBezTo>
                    <a:cubicBezTo>
                      <a:pt x="16" y="80"/>
                      <a:pt x="15" y="66"/>
                      <a:pt x="9" y="45"/>
                    </a:cubicBezTo>
                    <a:cubicBezTo>
                      <a:pt x="6" y="37"/>
                      <a:pt x="8" y="30"/>
                      <a:pt x="10" y="22"/>
                    </a:cubicBezTo>
                    <a:cubicBezTo>
                      <a:pt x="11" y="16"/>
                      <a:pt x="13" y="10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36" name="Freeform 2022"/>
              <p:cNvSpPr/>
              <p:nvPr/>
            </p:nvSpPr>
            <p:spPr bwMode="auto">
              <a:xfrm>
                <a:off x="4821" y="3577"/>
                <a:ext cx="70" cy="240"/>
              </a:xfrm>
              <a:custGeom>
                <a:avLst/>
                <a:gdLst>
                  <a:gd name="T0" fmla="*/ 113 w 28"/>
                  <a:gd name="T1" fmla="*/ 0 h 90"/>
                  <a:gd name="T2" fmla="*/ 63 w 28"/>
                  <a:gd name="T3" fmla="*/ 56 h 90"/>
                  <a:gd name="T4" fmla="*/ 50 w 28"/>
                  <a:gd name="T5" fmla="*/ 341 h 90"/>
                  <a:gd name="T6" fmla="*/ 50 w 28"/>
                  <a:gd name="T7" fmla="*/ 853 h 90"/>
                  <a:gd name="T8" fmla="*/ 158 w 28"/>
                  <a:gd name="T9" fmla="*/ 1101 h 90"/>
                  <a:gd name="T10" fmla="*/ 250 w 28"/>
                  <a:gd name="T11" fmla="*/ 1629 h 90"/>
                  <a:gd name="T12" fmla="*/ 283 w 28"/>
                  <a:gd name="T13" fmla="*/ 1707 h 90"/>
                  <a:gd name="T14" fmla="*/ 345 w 28"/>
                  <a:gd name="T15" fmla="*/ 1672 h 90"/>
                  <a:gd name="T16" fmla="*/ 238 w 28"/>
                  <a:gd name="T17" fmla="*/ 1045 h 90"/>
                  <a:gd name="T18" fmla="*/ 145 w 28"/>
                  <a:gd name="T19" fmla="*/ 819 h 90"/>
                  <a:gd name="T20" fmla="*/ 145 w 28"/>
                  <a:gd name="T21" fmla="*/ 363 h 90"/>
                  <a:gd name="T22" fmla="*/ 158 w 28"/>
                  <a:gd name="T23" fmla="*/ 56 h 90"/>
                  <a:gd name="T24" fmla="*/ 113 w 28"/>
                  <a:gd name="T25" fmla="*/ 0 h 9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8" h="90">
                    <a:moveTo>
                      <a:pt x="7" y="0"/>
                    </a:moveTo>
                    <a:cubicBezTo>
                      <a:pt x="6" y="0"/>
                      <a:pt x="4" y="1"/>
                      <a:pt x="4" y="3"/>
                    </a:cubicBezTo>
                    <a:cubicBezTo>
                      <a:pt x="5" y="8"/>
                      <a:pt x="4" y="13"/>
                      <a:pt x="3" y="18"/>
                    </a:cubicBezTo>
                    <a:cubicBezTo>
                      <a:pt x="1" y="27"/>
                      <a:pt x="0" y="37"/>
                      <a:pt x="3" y="45"/>
                    </a:cubicBezTo>
                    <a:cubicBezTo>
                      <a:pt x="5" y="50"/>
                      <a:pt x="8" y="54"/>
                      <a:pt x="10" y="58"/>
                    </a:cubicBezTo>
                    <a:cubicBezTo>
                      <a:pt x="16" y="67"/>
                      <a:pt x="21" y="75"/>
                      <a:pt x="16" y="86"/>
                    </a:cubicBezTo>
                    <a:cubicBezTo>
                      <a:pt x="15" y="87"/>
                      <a:pt x="16" y="89"/>
                      <a:pt x="18" y="90"/>
                    </a:cubicBezTo>
                    <a:cubicBezTo>
                      <a:pt x="19" y="90"/>
                      <a:pt x="21" y="90"/>
                      <a:pt x="22" y="88"/>
                    </a:cubicBezTo>
                    <a:cubicBezTo>
                      <a:pt x="28" y="74"/>
                      <a:pt x="21" y="64"/>
                      <a:pt x="15" y="55"/>
                    </a:cubicBezTo>
                    <a:cubicBezTo>
                      <a:pt x="13" y="51"/>
                      <a:pt x="10" y="47"/>
                      <a:pt x="9" y="43"/>
                    </a:cubicBezTo>
                    <a:cubicBezTo>
                      <a:pt x="6" y="36"/>
                      <a:pt x="7" y="28"/>
                      <a:pt x="9" y="19"/>
                    </a:cubicBezTo>
                    <a:cubicBezTo>
                      <a:pt x="10" y="14"/>
                      <a:pt x="11" y="8"/>
                      <a:pt x="10" y="3"/>
                    </a:cubicBezTo>
                    <a:cubicBezTo>
                      <a:pt x="10" y="1"/>
                      <a:pt x="9" y="0"/>
                      <a:pt x="7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37" name="Freeform 2023"/>
              <p:cNvSpPr/>
              <p:nvPr/>
            </p:nvSpPr>
            <p:spPr bwMode="auto">
              <a:xfrm>
                <a:off x="4934" y="3596"/>
                <a:ext cx="45" cy="237"/>
              </a:xfrm>
              <a:custGeom>
                <a:avLst/>
                <a:gdLst>
                  <a:gd name="T0" fmla="*/ 0 w 18"/>
                  <a:gd name="T1" fmla="*/ 56 h 89"/>
                  <a:gd name="T2" fmla="*/ 95 w 18"/>
                  <a:gd name="T3" fmla="*/ 474 h 89"/>
                  <a:gd name="T4" fmla="*/ 188 w 18"/>
                  <a:gd name="T5" fmla="*/ 852 h 89"/>
                  <a:gd name="T6" fmla="*/ 158 w 18"/>
                  <a:gd name="T7" fmla="*/ 1228 h 89"/>
                  <a:gd name="T8" fmla="*/ 113 w 18"/>
                  <a:gd name="T9" fmla="*/ 1624 h 89"/>
                  <a:gd name="T10" fmla="*/ 158 w 18"/>
                  <a:gd name="T11" fmla="*/ 1680 h 89"/>
                  <a:gd name="T12" fmla="*/ 208 w 18"/>
                  <a:gd name="T13" fmla="*/ 1624 h 89"/>
                  <a:gd name="T14" fmla="*/ 250 w 18"/>
                  <a:gd name="T15" fmla="*/ 1249 h 89"/>
                  <a:gd name="T16" fmla="*/ 283 w 18"/>
                  <a:gd name="T17" fmla="*/ 831 h 89"/>
                  <a:gd name="T18" fmla="*/ 188 w 18"/>
                  <a:gd name="T19" fmla="*/ 431 h 89"/>
                  <a:gd name="T20" fmla="*/ 95 w 18"/>
                  <a:gd name="T21" fmla="*/ 56 h 89"/>
                  <a:gd name="T22" fmla="*/ 63 w 18"/>
                  <a:gd name="T23" fmla="*/ 0 h 89"/>
                  <a:gd name="T24" fmla="*/ 0 w 18"/>
                  <a:gd name="T25" fmla="*/ 56 h 8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8" h="89">
                    <a:moveTo>
                      <a:pt x="0" y="3"/>
                    </a:moveTo>
                    <a:cubicBezTo>
                      <a:pt x="0" y="11"/>
                      <a:pt x="3" y="18"/>
                      <a:pt x="6" y="25"/>
                    </a:cubicBezTo>
                    <a:cubicBezTo>
                      <a:pt x="9" y="32"/>
                      <a:pt x="12" y="38"/>
                      <a:pt x="12" y="45"/>
                    </a:cubicBezTo>
                    <a:cubicBezTo>
                      <a:pt x="12" y="52"/>
                      <a:pt x="11" y="58"/>
                      <a:pt x="10" y="65"/>
                    </a:cubicBezTo>
                    <a:cubicBezTo>
                      <a:pt x="8" y="72"/>
                      <a:pt x="7" y="78"/>
                      <a:pt x="7" y="86"/>
                    </a:cubicBezTo>
                    <a:cubicBezTo>
                      <a:pt x="7" y="87"/>
                      <a:pt x="9" y="89"/>
                      <a:pt x="10" y="89"/>
                    </a:cubicBezTo>
                    <a:cubicBezTo>
                      <a:pt x="12" y="89"/>
                      <a:pt x="13" y="87"/>
                      <a:pt x="13" y="86"/>
                    </a:cubicBezTo>
                    <a:cubicBezTo>
                      <a:pt x="13" y="79"/>
                      <a:pt x="14" y="73"/>
                      <a:pt x="16" y="66"/>
                    </a:cubicBezTo>
                    <a:cubicBezTo>
                      <a:pt x="17" y="59"/>
                      <a:pt x="18" y="52"/>
                      <a:pt x="18" y="44"/>
                    </a:cubicBezTo>
                    <a:cubicBezTo>
                      <a:pt x="18" y="37"/>
                      <a:pt x="15" y="30"/>
                      <a:pt x="12" y="23"/>
                    </a:cubicBezTo>
                    <a:cubicBezTo>
                      <a:pt x="9" y="16"/>
                      <a:pt x="6" y="9"/>
                      <a:pt x="6" y="3"/>
                    </a:cubicBezTo>
                    <a:cubicBezTo>
                      <a:pt x="7" y="1"/>
                      <a:pt x="5" y="0"/>
                      <a:pt x="4" y="0"/>
                    </a:cubicBezTo>
                    <a:cubicBezTo>
                      <a:pt x="2" y="0"/>
                      <a:pt x="1" y="1"/>
                      <a:pt x="0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38" name="Freeform 2024"/>
              <p:cNvSpPr/>
              <p:nvPr/>
            </p:nvSpPr>
            <p:spPr bwMode="auto">
              <a:xfrm>
                <a:off x="4754" y="3391"/>
                <a:ext cx="47" cy="85"/>
              </a:xfrm>
              <a:custGeom>
                <a:avLst/>
                <a:gdLst>
                  <a:gd name="T0" fmla="*/ 228 w 19"/>
                  <a:gd name="T1" fmla="*/ 0 h 32"/>
                  <a:gd name="T2" fmla="*/ 62 w 19"/>
                  <a:gd name="T3" fmla="*/ 149 h 32"/>
                  <a:gd name="T4" fmla="*/ 42 w 19"/>
                  <a:gd name="T5" fmla="*/ 260 h 32"/>
                  <a:gd name="T6" fmla="*/ 74 w 19"/>
                  <a:gd name="T7" fmla="*/ 452 h 32"/>
                  <a:gd name="T8" fmla="*/ 62 w 19"/>
                  <a:gd name="T9" fmla="*/ 452 h 32"/>
                  <a:gd name="T10" fmla="*/ 30 w 19"/>
                  <a:gd name="T11" fmla="*/ 465 h 32"/>
                  <a:gd name="T12" fmla="*/ 0 w 19"/>
                  <a:gd name="T13" fmla="*/ 545 h 32"/>
                  <a:gd name="T14" fmla="*/ 0 w 19"/>
                  <a:gd name="T15" fmla="*/ 545 h 32"/>
                  <a:gd name="T16" fmla="*/ 62 w 19"/>
                  <a:gd name="T17" fmla="*/ 579 h 32"/>
                  <a:gd name="T18" fmla="*/ 104 w 19"/>
                  <a:gd name="T19" fmla="*/ 566 h 32"/>
                  <a:gd name="T20" fmla="*/ 134 w 19"/>
                  <a:gd name="T21" fmla="*/ 523 h 32"/>
                  <a:gd name="T22" fmla="*/ 166 w 19"/>
                  <a:gd name="T23" fmla="*/ 452 h 32"/>
                  <a:gd name="T24" fmla="*/ 153 w 19"/>
                  <a:gd name="T25" fmla="*/ 205 h 32"/>
                  <a:gd name="T26" fmla="*/ 245 w 19"/>
                  <a:gd name="T27" fmla="*/ 114 h 32"/>
                  <a:gd name="T28" fmla="*/ 275 w 19"/>
                  <a:gd name="T29" fmla="*/ 56 h 32"/>
                  <a:gd name="T30" fmla="*/ 228 w 19"/>
                  <a:gd name="T31" fmla="*/ 0 h 3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9" h="32">
                    <a:moveTo>
                      <a:pt x="15" y="0"/>
                    </a:moveTo>
                    <a:cubicBezTo>
                      <a:pt x="10" y="2"/>
                      <a:pt x="6" y="4"/>
                      <a:pt x="4" y="8"/>
                    </a:cubicBezTo>
                    <a:cubicBezTo>
                      <a:pt x="3" y="10"/>
                      <a:pt x="3" y="12"/>
                      <a:pt x="3" y="14"/>
                    </a:cubicBezTo>
                    <a:cubicBezTo>
                      <a:pt x="3" y="17"/>
                      <a:pt x="4" y="20"/>
                      <a:pt x="5" y="24"/>
                    </a:cubicBezTo>
                    <a:cubicBezTo>
                      <a:pt x="5" y="24"/>
                      <a:pt x="4" y="24"/>
                      <a:pt x="4" y="24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1" y="26"/>
                      <a:pt x="0" y="27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" y="31"/>
                      <a:pt x="2" y="32"/>
                      <a:pt x="4" y="31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11" y="28"/>
                      <a:pt x="12" y="26"/>
                      <a:pt x="11" y="24"/>
                    </a:cubicBezTo>
                    <a:cubicBezTo>
                      <a:pt x="9" y="18"/>
                      <a:pt x="8" y="13"/>
                      <a:pt x="10" y="11"/>
                    </a:cubicBezTo>
                    <a:cubicBezTo>
                      <a:pt x="11" y="8"/>
                      <a:pt x="13" y="7"/>
                      <a:pt x="16" y="6"/>
                    </a:cubicBezTo>
                    <a:cubicBezTo>
                      <a:pt x="18" y="6"/>
                      <a:pt x="19" y="4"/>
                      <a:pt x="18" y="3"/>
                    </a:cubicBezTo>
                    <a:cubicBezTo>
                      <a:pt x="18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39" name="Freeform 2025"/>
              <p:cNvSpPr/>
              <p:nvPr/>
            </p:nvSpPr>
            <p:spPr bwMode="auto">
              <a:xfrm>
                <a:off x="4754" y="3199"/>
                <a:ext cx="102" cy="146"/>
              </a:xfrm>
              <a:custGeom>
                <a:avLst/>
                <a:gdLst>
                  <a:gd name="T0" fmla="*/ 0 w 41"/>
                  <a:gd name="T1" fmla="*/ 35 h 55"/>
                  <a:gd name="T2" fmla="*/ 12 w 41"/>
                  <a:gd name="T3" fmla="*/ 111 h 55"/>
                  <a:gd name="T4" fmla="*/ 75 w 41"/>
                  <a:gd name="T5" fmla="*/ 396 h 55"/>
                  <a:gd name="T6" fmla="*/ 104 w 41"/>
                  <a:gd name="T7" fmla="*/ 711 h 55"/>
                  <a:gd name="T8" fmla="*/ 570 w 41"/>
                  <a:gd name="T9" fmla="*/ 1009 h 55"/>
                  <a:gd name="T10" fmla="*/ 619 w 41"/>
                  <a:gd name="T11" fmla="*/ 972 h 55"/>
                  <a:gd name="T12" fmla="*/ 587 w 41"/>
                  <a:gd name="T13" fmla="*/ 916 h 55"/>
                  <a:gd name="T14" fmla="*/ 187 w 41"/>
                  <a:gd name="T15" fmla="*/ 634 h 55"/>
                  <a:gd name="T16" fmla="*/ 167 w 41"/>
                  <a:gd name="T17" fmla="*/ 396 h 55"/>
                  <a:gd name="T18" fmla="*/ 75 w 41"/>
                  <a:gd name="T19" fmla="*/ 21 h 55"/>
                  <a:gd name="T20" fmla="*/ 0 w 41"/>
                  <a:gd name="T21" fmla="*/ 35 h 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1" h="55">
                    <a:moveTo>
                      <a:pt x="0" y="2"/>
                    </a:moveTo>
                    <a:cubicBezTo>
                      <a:pt x="0" y="4"/>
                      <a:pt x="0" y="5"/>
                      <a:pt x="1" y="6"/>
                    </a:cubicBezTo>
                    <a:cubicBezTo>
                      <a:pt x="6" y="9"/>
                      <a:pt x="6" y="13"/>
                      <a:pt x="5" y="21"/>
                    </a:cubicBezTo>
                    <a:cubicBezTo>
                      <a:pt x="4" y="26"/>
                      <a:pt x="4" y="32"/>
                      <a:pt x="7" y="38"/>
                    </a:cubicBezTo>
                    <a:cubicBezTo>
                      <a:pt x="13" y="47"/>
                      <a:pt x="27" y="52"/>
                      <a:pt x="37" y="54"/>
                    </a:cubicBezTo>
                    <a:cubicBezTo>
                      <a:pt x="38" y="55"/>
                      <a:pt x="40" y="54"/>
                      <a:pt x="40" y="52"/>
                    </a:cubicBezTo>
                    <a:cubicBezTo>
                      <a:pt x="41" y="50"/>
                      <a:pt x="40" y="49"/>
                      <a:pt x="38" y="49"/>
                    </a:cubicBezTo>
                    <a:cubicBezTo>
                      <a:pt x="28" y="47"/>
                      <a:pt x="17" y="41"/>
                      <a:pt x="12" y="34"/>
                    </a:cubicBezTo>
                    <a:cubicBezTo>
                      <a:pt x="10" y="31"/>
                      <a:pt x="10" y="26"/>
                      <a:pt x="11" y="21"/>
                    </a:cubicBezTo>
                    <a:cubicBezTo>
                      <a:pt x="12" y="14"/>
                      <a:pt x="13" y="6"/>
                      <a:pt x="5" y="1"/>
                    </a:cubicBezTo>
                    <a:cubicBezTo>
                      <a:pt x="3" y="0"/>
                      <a:pt x="1" y="1"/>
                      <a:pt x="0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40" name="Freeform 2026"/>
              <p:cNvSpPr/>
              <p:nvPr/>
            </p:nvSpPr>
            <p:spPr bwMode="auto">
              <a:xfrm>
                <a:off x="4954" y="2716"/>
                <a:ext cx="57" cy="259"/>
              </a:xfrm>
              <a:custGeom>
                <a:avLst/>
                <a:gdLst>
                  <a:gd name="T0" fmla="*/ 196 w 23"/>
                  <a:gd name="T1" fmla="*/ 35 h 97"/>
                  <a:gd name="T2" fmla="*/ 216 w 23"/>
                  <a:gd name="T3" fmla="*/ 705 h 97"/>
                  <a:gd name="T4" fmla="*/ 245 w 23"/>
                  <a:gd name="T5" fmla="*/ 1084 h 97"/>
                  <a:gd name="T6" fmla="*/ 12 w 23"/>
                  <a:gd name="T7" fmla="*/ 1733 h 97"/>
                  <a:gd name="T8" fmla="*/ 12 w 23"/>
                  <a:gd name="T9" fmla="*/ 1810 h 97"/>
                  <a:gd name="T10" fmla="*/ 74 w 23"/>
                  <a:gd name="T11" fmla="*/ 1810 h 97"/>
                  <a:gd name="T12" fmla="*/ 337 w 23"/>
                  <a:gd name="T13" fmla="*/ 1084 h 97"/>
                  <a:gd name="T14" fmla="*/ 287 w 23"/>
                  <a:gd name="T15" fmla="*/ 684 h 97"/>
                  <a:gd name="T16" fmla="*/ 278 w 23"/>
                  <a:gd name="T17" fmla="*/ 93 h 97"/>
                  <a:gd name="T18" fmla="*/ 258 w 23"/>
                  <a:gd name="T19" fmla="*/ 21 h 97"/>
                  <a:gd name="T20" fmla="*/ 196 w 23"/>
                  <a:gd name="T21" fmla="*/ 35 h 9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" h="97">
                    <a:moveTo>
                      <a:pt x="13" y="2"/>
                    </a:moveTo>
                    <a:cubicBezTo>
                      <a:pt x="8" y="11"/>
                      <a:pt x="11" y="24"/>
                      <a:pt x="14" y="37"/>
                    </a:cubicBezTo>
                    <a:cubicBezTo>
                      <a:pt x="15" y="44"/>
                      <a:pt x="17" y="52"/>
                      <a:pt x="16" y="57"/>
                    </a:cubicBezTo>
                    <a:cubicBezTo>
                      <a:pt x="16" y="72"/>
                      <a:pt x="10" y="83"/>
                      <a:pt x="1" y="91"/>
                    </a:cubicBezTo>
                    <a:cubicBezTo>
                      <a:pt x="0" y="92"/>
                      <a:pt x="0" y="94"/>
                      <a:pt x="1" y="95"/>
                    </a:cubicBezTo>
                    <a:cubicBezTo>
                      <a:pt x="2" y="96"/>
                      <a:pt x="4" y="97"/>
                      <a:pt x="5" y="95"/>
                    </a:cubicBezTo>
                    <a:cubicBezTo>
                      <a:pt x="16" y="87"/>
                      <a:pt x="22" y="74"/>
                      <a:pt x="22" y="57"/>
                    </a:cubicBezTo>
                    <a:cubicBezTo>
                      <a:pt x="23" y="51"/>
                      <a:pt x="21" y="44"/>
                      <a:pt x="19" y="36"/>
                    </a:cubicBezTo>
                    <a:cubicBezTo>
                      <a:pt x="17" y="24"/>
                      <a:pt x="14" y="12"/>
                      <a:pt x="18" y="5"/>
                    </a:cubicBezTo>
                    <a:cubicBezTo>
                      <a:pt x="19" y="4"/>
                      <a:pt x="18" y="2"/>
                      <a:pt x="17" y="1"/>
                    </a:cubicBezTo>
                    <a:cubicBezTo>
                      <a:pt x="16" y="0"/>
                      <a:pt x="14" y="1"/>
                      <a:pt x="13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41" name="Freeform 2027"/>
              <p:cNvSpPr/>
              <p:nvPr/>
            </p:nvSpPr>
            <p:spPr bwMode="auto">
              <a:xfrm>
                <a:off x="5084" y="2732"/>
                <a:ext cx="57" cy="152"/>
              </a:xfrm>
              <a:custGeom>
                <a:avLst/>
                <a:gdLst>
                  <a:gd name="T0" fmla="*/ 278 w 23"/>
                  <a:gd name="T1" fmla="*/ 21 h 57"/>
                  <a:gd name="T2" fmla="*/ 92 w 23"/>
                  <a:gd name="T3" fmla="*/ 419 h 57"/>
                  <a:gd name="T4" fmla="*/ 74 w 23"/>
                  <a:gd name="T5" fmla="*/ 491 h 57"/>
                  <a:gd name="T6" fmla="*/ 12 w 23"/>
                  <a:gd name="T7" fmla="*/ 1003 h 57"/>
                  <a:gd name="T8" fmla="*/ 42 w 23"/>
                  <a:gd name="T9" fmla="*/ 1080 h 57"/>
                  <a:gd name="T10" fmla="*/ 92 w 23"/>
                  <a:gd name="T11" fmla="*/ 1045 h 57"/>
                  <a:gd name="T12" fmla="*/ 166 w 23"/>
                  <a:gd name="T13" fmla="*/ 491 h 57"/>
                  <a:gd name="T14" fmla="*/ 166 w 23"/>
                  <a:gd name="T15" fmla="*/ 435 h 57"/>
                  <a:gd name="T16" fmla="*/ 337 w 23"/>
                  <a:gd name="T17" fmla="*/ 93 h 57"/>
                  <a:gd name="T18" fmla="*/ 337 w 23"/>
                  <a:gd name="T19" fmla="*/ 21 h 57"/>
                  <a:gd name="T20" fmla="*/ 278 w 23"/>
                  <a:gd name="T21" fmla="*/ 21 h 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" h="57">
                    <a:moveTo>
                      <a:pt x="18" y="1"/>
                    </a:moveTo>
                    <a:cubicBezTo>
                      <a:pt x="12" y="7"/>
                      <a:pt x="6" y="12"/>
                      <a:pt x="6" y="22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4" y="36"/>
                      <a:pt x="4" y="43"/>
                      <a:pt x="1" y="53"/>
                    </a:cubicBezTo>
                    <a:cubicBezTo>
                      <a:pt x="0" y="54"/>
                      <a:pt x="1" y="56"/>
                      <a:pt x="3" y="57"/>
                    </a:cubicBezTo>
                    <a:cubicBezTo>
                      <a:pt x="4" y="57"/>
                      <a:pt x="6" y="56"/>
                      <a:pt x="6" y="55"/>
                    </a:cubicBezTo>
                    <a:cubicBezTo>
                      <a:pt x="10" y="44"/>
                      <a:pt x="10" y="37"/>
                      <a:pt x="11" y="26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2" y="16"/>
                      <a:pt x="16" y="11"/>
                      <a:pt x="22" y="5"/>
                    </a:cubicBezTo>
                    <a:cubicBezTo>
                      <a:pt x="23" y="4"/>
                      <a:pt x="23" y="2"/>
                      <a:pt x="22" y="1"/>
                    </a:cubicBezTo>
                    <a:cubicBezTo>
                      <a:pt x="21" y="0"/>
                      <a:pt x="19" y="0"/>
                      <a:pt x="18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42" name="Freeform 2028"/>
              <p:cNvSpPr/>
              <p:nvPr/>
            </p:nvSpPr>
            <p:spPr bwMode="auto">
              <a:xfrm>
                <a:off x="5121" y="2804"/>
                <a:ext cx="128" cy="165"/>
              </a:xfrm>
              <a:custGeom>
                <a:avLst/>
                <a:gdLst>
                  <a:gd name="T0" fmla="*/ 713 w 51"/>
                  <a:gd name="T1" fmla="*/ 21 h 62"/>
                  <a:gd name="T2" fmla="*/ 567 w 51"/>
                  <a:gd name="T3" fmla="*/ 375 h 62"/>
                  <a:gd name="T4" fmla="*/ 409 w 51"/>
                  <a:gd name="T5" fmla="*/ 737 h 62"/>
                  <a:gd name="T6" fmla="*/ 33 w 51"/>
                  <a:gd name="T7" fmla="*/ 1035 h 62"/>
                  <a:gd name="T8" fmla="*/ 0 w 51"/>
                  <a:gd name="T9" fmla="*/ 1112 h 62"/>
                  <a:gd name="T10" fmla="*/ 63 w 51"/>
                  <a:gd name="T11" fmla="*/ 1147 h 62"/>
                  <a:gd name="T12" fmla="*/ 492 w 51"/>
                  <a:gd name="T13" fmla="*/ 806 h 62"/>
                  <a:gd name="T14" fmla="*/ 663 w 51"/>
                  <a:gd name="T15" fmla="*/ 418 h 62"/>
                  <a:gd name="T16" fmla="*/ 788 w 51"/>
                  <a:gd name="T17" fmla="*/ 93 h 62"/>
                  <a:gd name="T18" fmla="*/ 788 w 51"/>
                  <a:gd name="T19" fmla="*/ 21 h 62"/>
                  <a:gd name="T20" fmla="*/ 713 w 51"/>
                  <a:gd name="T21" fmla="*/ 21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1" h="62">
                    <a:moveTo>
                      <a:pt x="45" y="1"/>
                    </a:moveTo>
                    <a:cubicBezTo>
                      <a:pt x="41" y="7"/>
                      <a:pt x="38" y="14"/>
                      <a:pt x="36" y="20"/>
                    </a:cubicBezTo>
                    <a:cubicBezTo>
                      <a:pt x="34" y="27"/>
                      <a:pt x="32" y="34"/>
                      <a:pt x="26" y="39"/>
                    </a:cubicBezTo>
                    <a:cubicBezTo>
                      <a:pt x="20" y="45"/>
                      <a:pt x="9" y="53"/>
                      <a:pt x="2" y="55"/>
                    </a:cubicBezTo>
                    <a:cubicBezTo>
                      <a:pt x="0" y="56"/>
                      <a:pt x="0" y="58"/>
                      <a:pt x="0" y="59"/>
                    </a:cubicBezTo>
                    <a:cubicBezTo>
                      <a:pt x="1" y="61"/>
                      <a:pt x="2" y="62"/>
                      <a:pt x="4" y="61"/>
                    </a:cubicBezTo>
                    <a:cubicBezTo>
                      <a:pt x="12" y="58"/>
                      <a:pt x="24" y="50"/>
                      <a:pt x="31" y="43"/>
                    </a:cubicBezTo>
                    <a:cubicBezTo>
                      <a:pt x="37" y="37"/>
                      <a:pt x="39" y="29"/>
                      <a:pt x="42" y="22"/>
                    </a:cubicBezTo>
                    <a:cubicBezTo>
                      <a:pt x="44" y="16"/>
                      <a:pt x="46" y="10"/>
                      <a:pt x="50" y="5"/>
                    </a:cubicBezTo>
                    <a:cubicBezTo>
                      <a:pt x="51" y="4"/>
                      <a:pt x="51" y="2"/>
                      <a:pt x="50" y="1"/>
                    </a:cubicBezTo>
                    <a:cubicBezTo>
                      <a:pt x="48" y="0"/>
                      <a:pt x="46" y="0"/>
                      <a:pt x="45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43" name="Freeform 2029"/>
              <p:cNvSpPr/>
              <p:nvPr/>
            </p:nvSpPr>
            <p:spPr bwMode="auto">
              <a:xfrm>
                <a:off x="4286" y="3001"/>
                <a:ext cx="133" cy="219"/>
              </a:xfrm>
              <a:custGeom>
                <a:avLst/>
                <a:gdLst>
                  <a:gd name="T0" fmla="*/ 33 w 53"/>
                  <a:gd name="T1" fmla="*/ 0 h 82"/>
                  <a:gd name="T2" fmla="*/ 0 w 53"/>
                  <a:gd name="T3" fmla="*/ 77 h 82"/>
                  <a:gd name="T4" fmla="*/ 271 w 53"/>
                  <a:gd name="T5" fmla="*/ 478 h 82"/>
                  <a:gd name="T6" fmla="*/ 429 w 53"/>
                  <a:gd name="T7" fmla="*/ 649 h 82"/>
                  <a:gd name="T8" fmla="*/ 743 w 53"/>
                  <a:gd name="T9" fmla="*/ 1506 h 82"/>
                  <a:gd name="T10" fmla="*/ 788 w 53"/>
                  <a:gd name="T11" fmla="*/ 1562 h 82"/>
                  <a:gd name="T12" fmla="*/ 838 w 53"/>
                  <a:gd name="T13" fmla="*/ 1485 h 82"/>
                  <a:gd name="T14" fmla="*/ 504 w 53"/>
                  <a:gd name="T15" fmla="*/ 572 h 82"/>
                  <a:gd name="T16" fmla="*/ 334 w 53"/>
                  <a:gd name="T17" fmla="*/ 379 h 82"/>
                  <a:gd name="T18" fmla="*/ 95 w 53"/>
                  <a:gd name="T19" fmla="*/ 56 h 82"/>
                  <a:gd name="T20" fmla="*/ 33 w 53"/>
                  <a:gd name="T21" fmla="*/ 0 h 8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82">
                    <a:moveTo>
                      <a:pt x="2" y="0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2" y="15"/>
                      <a:pt x="10" y="20"/>
                      <a:pt x="17" y="25"/>
                    </a:cubicBezTo>
                    <a:cubicBezTo>
                      <a:pt x="21" y="28"/>
                      <a:pt x="24" y="31"/>
                      <a:pt x="27" y="34"/>
                    </a:cubicBezTo>
                    <a:cubicBezTo>
                      <a:pt x="36" y="43"/>
                      <a:pt x="42" y="58"/>
                      <a:pt x="47" y="79"/>
                    </a:cubicBezTo>
                    <a:cubicBezTo>
                      <a:pt x="47" y="81"/>
                      <a:pt x="49" y="82"/>
                      <a:pt x="50" y="82"/>
                    </a:cubicBezTo>
                    <a:cubicBezTo>
                      <a:pt x="52" y="81"/>
                      <a:pt x="53" y="80"/>
                      <a:pt x="53" y="78"/>
                    </a:cubicBezTo>
                    <a:cubicBezTo>
                      <a:pt x="48" y="56"/>
                      <a:pt x="41" y="40"/>
                      <a:pt x="32" y="30"/>
                    </a:cubicBezTo>
                    <a:cubicBezTo>
                      <a:pt x="28" y="26"/>
                      <a:pt x="24" y="23"/>
                      <a:pt x="21" y="20"/>
                    </a:cubicBezTo>
                    <a:cubicBezTo>
                      <a:pt x="14" y="16"/>
                      <a:pt x="8" y="11"/>
                      <a:pt x="6" y="3"/>
                    </a:cubicBezTo>
                    <a:cubicBezTo>
                      <a:pt x="5" y="1"/>
                      <a:pt x="4" y="0"/>
                      <a:pt x="2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44" name="Freeform 2030"/>
              <p:cNvSpPr/>
              <p:nvPr/>
            </p:nvSpPr>
            <p:spPr bwMode="auto">
              <a:xfrm>
                <a:off x="4136" y="3097"/>
                <a:ext cx="108" cy="174"/>
              </a:xfrm>
              <a:custGeom>
                <a:avLst/>
                <a:gdLst>
                  <a:gd name="T0" fmla="*/ 33 w 43"/>
                  <a:gd name="T1" fmla="*/ 56 h 65"/>
                  <a:gd name="T2" fmla="*/ 334 w 43"/>
                  <a:gd name="T3" fmla="*/ 744 h 65"/>
                  <a:gd name="T4" fmla="*/ 588 w 43"/>
                  <a:gd name="T5" fmla="*/ 1210 h 65"/>
                  <a:gd name="T6" fmla="*/ 651 w 43"/>
                  <a:gd name="T7" fmla="*/ 1247 h 65"/>
                  <a:gd name="T8" fmla="*/ 681 w 43"/>
                  <a:gd name="T9" fmla="*/ 1167 h 65"/>
                  <a:gd name="T10" fmla="*/ 397 w 43"/>
                  <a:gd name="T11" fmla="*/ 675 h 65"/>
                  <a:gd name="T12" fmla="*/ 126 w 43"/>
                  <a:gd name="T13" fmla="*/ 78 h 65"/>
                  <a:gd name="T14" fmla="*/ 83 w 43"/>
                  <a:gd name="T15" fmla="*/ 21 h 65"/>
                  <a:gd name="T16" fmla="*/ 33 w 43"/>
                  <a:gd name="T17" fmla="*/ 56 h 6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3" h="65">
                    <a:moveTo>
                      <a:pt x="2" y="3"/>
                    </a:moveTo>
                    <a:cubicBezTo>
                      <a:pt x="0" y="18"/>
                      <a:pt x="11" y="29"/>
                      <a:pt x="21" y="39"/>
                    </a:cubicBezTo>
                    <a:cubicBezTo>
                      <a:pt x="28" y="47"/>
                      <a:pt x="35" y="54"/>
                      <a:pt x="37" y="63"/>
                    </a:cubicBezTo>
                    <a:cubicBezTo>
                      <a:pt x="38" y="64"/>
                      <a:pt x="39" y="65"/>
                      <a:pt x="41" y="65"/>
                    </a:cubicBezTo>
                    <a:cubicBezTo>
                      <a:pt x="42" y="64"/>
                      <a:pt x="43" y="63"/>
                      <a:pt x="43" y="61"/>
                    </a:cubicBezTo>
                    <a:cubicBezTo>
                      <a:pt x="40" y="51"/>
                      <a:pt x="32" y="43"/>
                      <a:pt x="25" y="35"/>
                    </a:cubicBezTo>
                    <a:cubicBezTo>
                      <a:pt x="15" y="25"/>
                      <a:pt x="7" y="16"/>
                      <a:pt x="8" y="4"/>
                    </a:cubicBezTo>
                    <a:cubicBezTo>
                      <a:pt x="8" y="2"/>
                      <a:pt x="7" y="1"/>
                      <a:pt x="5" y="1"/>
                    </a:cubicBezTo>
                    <a:cubicBezTo>
                      <a:pt x="3" y="0"/>
                      <a:pt x="2" y="2"/>
                      <a:pt x="2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45" name="Freeform 2031"/>
              <p:cNvSpPr/>
              <p:nvPr/>
            </p:nvSpPr>
            <p:spPr bwMode="auto">
              <a:xfrm>
                <a:off x="4231" y="3135"/>
                <a:ext cx="90" cy="149"/>
              </a:xfrm>
              <a:custGeom>
                <a:avLst/>
                <a:gdLst>
                  <a:gd name="T0" fmla="*/ 0 w 36"/>
                  <a:gd name="T1" fmla="*/ 35 h 56"/>
                  <a:gd name="T2" fmla="*/ 33 w 36"/>
                  <a:gd name="T3" fmla="*/ 114 h 56"/>
                  <a:gd name="T4" fmla="*/ 458 w 36"/>
                  <a:gd name="T5" fmla="*/ 942 h 56"/>
                  <a:gd name="T6" fmla="*/ 470 w 36"/>
                  <a:gd name="T7" fmla="*/ 998 h 56"/>
                  <a:gd name="T8" fmla="*/ 520 w 36"/>
                  <a:gd name="T9" fmla="*/ 1032 h 56"/>
                  <a:gd name="T10" fmla="*/ 550 w 36"/>
                  <a:gd name="T11" fmla="*/ 976 h 56"/>
                  <a:gd name="T12" fmla="*/ 550 w 36"/>
                  <a:gd name="T13" fmla="*/ 907 h 56"/>
                  <a:gd name="T14" fmla="*/ 63 w 36"/>
                  <a:gd name="T15" fmla="*/ 0 h 56"/>
                  <a:gd name="T16" fmla="*/ 0 w 36"/>
                  <a:gd name="T17" fmla="*/ 35 h 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6" h="56">
                    <a:moveTo>
                      <a:pt x="0" y="2"/>
                    </a:moveTo>
                    <a:cubicBezTo>
                      <a:pt x="0" y="4"/>
                      <a:pt x="0" y="5"/>
                      <a:pt x="2" y="6"/>
                    </a:cubicBezTo>
                    <a:cubicBezTo>
                      <a:pt x="20" y="12"/>
                      <a:pt x="25" y="32"/>
                      <a:pt x="29" y="50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30" y="55"/>
                      <a:pt x="32" y="56"/>
                      <a:pt x="33" y="55"/>
                    </a:cubicBezTo>
                    <a:cubicBezTo>
                      <a:pt x="35" y="55"/>
                      <a:pt x="36" y="53"/>
                      <a:pt x="35" y="52"/>
                    </a:cubicBezTo>
                    <a:cubicBezTo>
                      <a:pt x="35" y="48"/>
                      <a:pt x="35" y="48"/>
                      <a:pt x="35" y="48"/>
                    </a:cubicBezTo>
                    <a:cubicBezTo>
                      <a:pt x="30" y="29"/>
                      <a:pt x="25" y="8"/>
                      <a:pt x="4" y="0"/>
                    </a:cubicBezTo>
                    <a:cubicBezTo>
                      <a:pt x="2" y="0"/>
                      <a:pt x="1" y="0"/>
                      <a:pt x="0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46" name="Freeform 2032"/>
              <p:cNvSpPr/>
              <p:nvPr/>
            </p:nvSpPr>
            <p:spPr bwMode="auto">
              <a:xfrm>
                <a:off x="4079" y="3324"/>
                <a:ext cx="210" cy="99"/>
              </a:xfrm>
              <a:custGeom>
                <a:avLst/>
                <a:gdLst>
                  <a:gd name="T0" fmla="*/ 20 w 84"/>
                  <a:gd name="T1" fmla="*/ 21 h 37"/>
                  <a:gd name="T2" fmla="*/ 20 w 84"/>
                  <a:gd name="T3" fmla="*/ 94 h 37"/>
                  <a:gd name="T4" fmla="*/ 1270 w 84"/>
                  <a:gd name="T5" fmla="*/ 500 h 37"/>
                  <a:gd name="T6" fmla="*/ 1300 w 84"/>
                  <a:gd name="T7" fmla="*/ 423 h 37"/>
                  <a:gd name="T8" fmla="*/ 1238 w 84"/>
                  <a:gd name="T9" fmla="*/ 401 h 37"/>
                  <a:gd name="T10" fmla="*/ 83 w 84"/>
                  <a:gd name="T11" fmla="*/ 35 h 37"/>
                  <a:gd name="T12" fmla="*/ 20 w 84"/>
                  <a:gd name="T13" fmla="*/ 21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4" h="37">
                    <a:moveTo>
                      <a:pt x="1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19" y="28"/>
                      <a:pt x="54" y="37"/>
                      <a:pt x="81" y="26"/>
                    </a:cubicBezTo>
                    <a:cubicBezTo>
                      <a:pt x="83" y="26"/>
                      <a:pt x="84" y="24"/>
                      <a:pt x="83" y="22"/>
                    </a:cubicBezTo>
                    <a:cubicBezTo>
                      <a:pt x="82" y="21"/>
                      <a:pt x="81" y="20"/>
                      <a:pt x="79" y="21"/>
                    </a:cubicBezTo>
                    <a:cubicBezTo>
                      <a:pt x="55" y="30"/>
                      <a:pt x="22" y="22"/>
                      <a:pt x="5" y="2"/>
                    </a:cubicBezTo>
                    <a:cubicBezTo>
                      <a:pt x="4" y="0"/>
                      <a:pt x="2" y="0"/>
                      <a:pt x="1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47" name="Freeform 2033"/>
              <p:cNvSpPr/>
              <p:nvPr/>
            </p:nvSpPr>
            <p:spPr bwMode="auto">
              <a:xfrm>
                <a:off x="4033" y="3137"/>
                <a:ext cx="118" cy="152"/>
              </a:xfrm>
              <a:custGeom>
                <a:avLst/>
                <a:gdLst>
                  <a:gd name="T0" fmla="*/ 20 w 47"/>
                  <a:gd name="T1" fmla="*/ 35 h 57"/>
                  <a:gd name="T2" fmla="*/ 33 w 47"/>
                  <a:gd name="T3" fmla="*/ 115 h 57"/>
                  <a:gd name="T4" fmla="*/ 63 w 47"/>
                  <a:gd name="T5" fmla="*/ 149 h 57"/>
                  <a:gd name="T6" fmla="*/ 334 w 47"/>
                  <a:gd name="T7" fmla="*/ 491 h 57"/>
                  <a:gd name="T8" fmla="*/ 663 w 47"/>
                  <a:gd name="T9" fmla="*/ 1059 h 57"/>
                  <a:gd name="T10" fmla="*/ 726 w 47"/>
                  <a:gd name="T11" fmla="*/ 1059 h 57"/>
                  <a:gd name="T12" fmla="*/ 726 w 47"/>
                  <a:gd name="T13" fmla="*/ 968 h 57"/>
                  <a:gd name="T14" fmla="*/ 409 w 47"/>
                  <a:gd name="T15" fmla="*/ 435 h 57"/>
                  <a:gd name="T16" fmla="*/ 113 w 47"/>
                  <a:gd name="T17" fmla="*/ 56 h 57"/>
                  <a:gd name="T18" fmla="*/ 95 w 47"/>
                  <a:gd name="T19" fmla="*/ 21 h 57"/>
                  <a:gd name="T20" fmla="*/ 20 w 47"/>
                  <a:gd name="T21" fmla="*/ 35 h 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7" h="57">
                    <a:moveTo>
                      <a:pt x="1" y="2"/>
                    </a:moveTo>
                    <a:cubicBezTo>
                      <a:pt x="0" y="3"/>
                      <a:pt x="1" y="5"/>
                      <a:pt x="2" y="6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12" y="14"/>
                      <a:pt x="16" y="17"/>
                      <a:pt x="21" y="26"/>
                    </a:cubicBezTo>
                    <a:cubicBezTo>
                      <a:pt x="27" y="36"/>
                      <a:pt x="33" y="48"/>
                      <a:pt x="42" y="56"/>
                    </a:cubicBezTo>
                    <a:cubicBezTo>
                      <a:pt x="43" y="57"/>
                      <a:pt x="45" y="57"/>
                      <a:pt x="46" y="56"/>
                    </a:cubicBezTo>
                    <a:cubicBezTo>
                      <a:pt x="47" y="54"/>
                      <a:pt x="47" y="52"/>
                      <a:pt x="46" y="51"/>
                    </a:cubicBezTo>
                    <a:cubicBezTo>
                      <a:pt x="38" y="44"/>
                      <a:pt x="32" y="33"/>
                      <a:pt x="26" y="23"/>
                    </a:cubicBezTo>
                    <a:cubicBezTo>
                      <a:pt x="20" y="12"/>
                      <a:pt x="16" y="9"/>
                      <a:pt x="7" y="3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48" name="Freeform 2034"/>
              <p:cNvSpPr/>
              <p:nvPr/>
            </p:nvSpPr>
            <p:spPr bwMode="auto">
              <a:xfrm>
                <a:off x="3881" y="3295"/>
                <a:ext cx="193" cy="125"/>
              </a:xfrm>
              <a:custGeom>
                <a:avLst/>
                <a:gdLst>
                  <a:gd name="T0" fmla="*/ 50 w 77"/>
                  <a:gd name="T1" fmla="*/ 0 h 47"/>
                  <a:gd name="T2" fmla="*/ 0 w 77"/>
                  <a:gd name="T3" fmla="*/ 56 h 47"/>
                  <a:gd name="T4" fmla="*/ 50 w 77"/>
                  <a:gd name="T5" fmla="*/ 114 h 47"/>
                  <a:gd name="T6" fmla="*/ 566 w 77"/>
                  <a:gd name="T7" fmla="*/ 362 h 47"/>
                  <a:gd name="T8" fmla="*/ 1163 w 77"/>
                  <a:gd name="T9" fmla="*/ 862 h 47"/>
                  <a:gd name="T10" fmla="*/ 1213 w 77"/>
                  <a:gd name="T11" fmla="*/ 806 h 47"/>
                  <a:gd name="T12" fmla="*/ 1163 w 77"/>
                  <a:gd name="T13" fmla="*/ 750 h 47"/>
                  <a:gd name="T14" fmla="*/ 659 w 77"/>
                  <a:gd name="T15" fmla="*/ 303 h 47"/>
                  <a:gd name="T16" fmla="*/ 50 w 77"/>
                  <a:gd name="T17" fmla="*/ 0 h 4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7" h="47">
                    <a:moveTo>
                      <a:pt x="3" y="0"/>
                    </a:moveTo>
                    <a:cubicBezTo>
                      <a:pt x="1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19" y="6"/>
                      <a:pt x="28" y="6"/>
                      <a:pt x="36" y="19"/>
                    </a:cubicBezTo>
                    <a:cubicBezTo>
                      <a:pt x="48" y="38"/>
                      <a:pt x="61" y="47"/>
                      <a:pt x="74" y="46"/>
                    </a:cubicBezTo>
                    <a:cubicBezTo>
                      <a:pt x="76" y="46"/>
                      <a:pt x="77" y="45"/>
                      <a:pt x="77" y="43"/>
                    </a:cubicBezTo>
                    <a:cubicBezTo>
                      <a:pt x="77" y="41"/>
                      <a:pt x="76" y="40"/>
                      <a:pt x="74" y="40"/>
                    </a:cubicBezTo>
                    <a:cubicBezTo>
                      <a:pt x="61" y="41"/>
                      <a:pt x="49" y="27"/>
                      <a:pt x="42" y="16"/>
                    </a:cubicBezTo>
                    <a:cubicBezTo>
                      <a:pt x="31" y="0"/>
                      <a:pt x="18" y="0"/>
                      <a:pt x="3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49" name="Freeform 2035"/>
              <p:cNvSpPr/>
              <p:nvPr/>
            </p:nvSpPr>
            <p:spPr bwMode="auto">
              <a:xfrm>
                <a:off x="3801" y="3476"/>
                <a:ext cx="232" cy="67"/>
              </a:xfrm>
              <a:custGeom>
                <a:avLst/>
                <a:gdLst>
                  <a:gd name="T0" fmla="*/ 1370 w 93"/>
                  <a:gd name="T1" fmla="*/ 21 h 25"/>
                  <a:gd name="T2" fmla="*/ 778 w 93"/>
                  <a:gd name="T3" fmla="*/ 137 h 25"/>
                  <a:gd name="T4" fmla="*/ 12 w 93"/>
                  <a:gd name="T5" fmla="*/ 389 h 25"/>
                  <a:gd name="T6" fmla="*/ 12 w 93"/>
                  <a:gd name="T7" fmla="*/ 461 h 25"/>
                  <a:gd name="T8" fmla="*/ 75 w 93"/>
                  <a:gd name="T9" fmla="*/ 461 h 25"/>
                  <a:gd name="T10" fmla="*/ 778 w 93"/>
                  <a:gd name="T11" fmla="*/ 252 h 25"/>
                  <a:gd name="T12" fmla="*/ 1432 w 93"/>
                  <a:gd name="T13" fmla="*/ 115 h 25"/>
                  <a:gd name="T14" fmla="*/ 1432 w 93"/>
                  <a:gd name="T15" fmla="*/ 35 h 25"/>
                  <a:gd name="T16" fmla="*/ 1370 w 93"/>
                  <a:gd name="T17" fmla="*/ 21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3" h="25">
                    <a:moveTo>
                      <a:pt x="88" y="1"/>
                    </a:moveTo>
                    <a:cubicBezTo>
                      <a:pt x="77" y="9"/>
                      <a:pt x="64" y="8"/>
                      <a:pt x="50" y="7"/>
                    </a:cubicBezTo>
                    <a:cubicBezTo>
                      <a:pt x="33" y="5"/>
                      <a:pt x="16" y="4"/>
                      <a:pt x="1" y="20"/>
                    </a:cubicBezTo>
                    <a:cubicBezTo>
                      <a:pt x="0" y="21"/>
                      <a:pt x="0" y="23"/>
                      <a:pt x="1" y="24"/>
                    </a:cubicBezTo>
                    <a:cubicBezTo>
                      <a:pt x="2" y="25"/>
                      <a:pt x="4" y="25"/>
                      <a:pt x="5" y="24"/>
                    </a:cubicBezTo>
                    <a:cubicBezTo>
                      <a:pt x="18" y="10"/>
                      <a:pt x="33" y="11"/>
                      <a:pt x="50" y="13"/>
                    </a:cubicBezTo>
                    <a:cubicBezTo>
                      <a:pt x="64" y="14"/>
                      <a:pt x="79" y="15"/>
                      <a:pt x="92" y="6"/>
                    </a:cubicBezTo>
                    <a:cubicBezTo>
                      <a:pt x="93" y="5"/>
                      <a:pt x="93" y="3"/>
                      <a:pt x="92" y="2"/>
                    </a:cubicBezTo>
                    <a:cubicBezTo>
                      <a:pt x="92" y="1"/>
                      <a:pt x="90" y="0"/>
                      <a:pt x="88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50" name="Freeform 2036"/>
              <p:cNvSpPr/>
              <p:nvPr/>
            </p:nvSpPr>
            <p:spPr bwMode="auto">
              <a:xfrm>
                <a:off x="3933" y="3521"/>
                <a:ext cx="128" cy="120"/>
              </a:xfrm>
              <a:custGeom>
                <a:avLst/>
                <a:gdLst>
                  <a:gd name="T0" fmla="*/ 713 w 51"/>
                  <a:gd name="T1" fmla="*/ 21 h 45"/>
                  <a:gd name="T2" fmla="*/ 409 w 51"/>
                  <a:gd name="T3" fmla="*/ 307 h 45"/>
                  <a:gd name="T4" fmla="*/ 20 w 51"/>
                  <a:gd name="T5" fmla="*/ 776 h 45"/>
                  <a:gd name="T6" fmla="*/ 50 w 51"/>
                  <a:gd name="T7" fmla="*/ 853 h 45"/>
                  <a:gd name="T8" fmla="*/ 113 w 51"/>
                  <a:gd name="T9" fmla="*/ 819 h 45"/>
                  <a:gd name="T10" fmla="*/ 459 w 51"/>
                  <a:gd name="T11" fmla="*/ 397 h 45"/>
                  <a:gd name="T12" fmla="*/ 788 w 51"/>
                  <a:gd name="T13" fmla="*/ 93 h 45"/>
                  <a:gd name="T14" fmla="*/ 776 w 51"/>
                  <a:gd name="T15" fmla="*/ 21 h 45"/>
                  <a:gd name="T16" fmla="*/ 713 w 51"/>
                  <a:gd name="T17" fmla="*/ 21 h 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1" h="45">
                    <a:moveTo>
                      <a:pt x="45" y="1"/>
                    </a:moveTo>
                    <a:cubicBezTo>
                      <a:pt x="41" y="7"/>
                      <a:pt x="34" y="11"/>
                      <a:pt x="26" y="16"/>
                    </a:cubicBezTo>
                    <a:cubicBezTo>
                      <a:pt x="15" y="23"/>
                      <a:pt x="4" y="30"/>
                      <a:pt x="1" y="41"/>
                    </a:cubicBezTo>
                    <a:cubicBezTo>
                      <a:pt x="0" y="43"/>
                      <a:pt x="1" y="45"/>
                      <a:pt x="3" y="45"/>
                    </a:cubicBezTo>
                    <a:cubicBezTo>
                      <a:pt x="4" y="45"/>
                      <a:pt x="6" y="45"/>
                      <a:pt x="7" y="43"/>
                    </a:cubicBezTo>
                    <a:cubicBezTo>
                      <a:pt x="9" y="33"/>
                      <a:pt x="19" y="27"/>
                      <a:pt x="29" y="21"/>
                    </a:cubicBezTo>
                    <a:cubicBezTo>
                      <a:pt x="37" y="16"/>
                      <a:pt x="45" y="11"/>
                      <a:pt x="50" y="5"/>
                    </a:cubicBezTo>
                    <a:cubicBezTo>
                      <a:pt x="51" y="4"/>
                      <a:pt x="51" y="2"/>
                      <a:pt x="49" y="1"/>
                    </a:cubicBezTo>
                    <a:cubicBezTo>
                      <a:pt x="48" y="0"/>
                      <a:pt x="46" y="0"/>
                      <a:pt x="45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51" name="Freeform 2037"/>
              <p:cNvSpPr/>
              <p:nvPr/>
            </p:nvSpPr>
            <p:spPr bwMode="auto">
              <a:xfrm>
                <a:off x="3981" y="3657"/>
                <a:ext cx="82" cy="174"/>
              </a:xfrm>
              <a:custGeom>
                <a:avLst/>
                <a:gdLst>
                  <a:gd name="T0" fmla="*/ 412 w 33"/>
                  <a:gd name="T1" fmla="*/ 56 h 65"/>
                  <a:gd name="T2" fmla="*/ 246 w 33"/>
                  <a:gd name="T3" fmla="*/ 423 h 65"/>
                  <a:gd name="T4" fmla="*/ 154 w 33"/>
                  <a:gd name="T5" fmla="*/ 559 h 65"/>
                  <a:gd name="T6" fmla="*/ 0 w 33"/>
                  <a:gd name="T7" fmla="*/ 1189 h 65"/>
                  <a:gd name="T8" fmla="*/ 42 w 33"/>
                  <a:gd name="T9" fmla="*/ 1247 h 65"/>
                  <a:gd name="T10" fmla="*/ 92 w 33"/>
                  <a:gd name="T11" fmla="*/ 1189 h 65"/>
                  <a:gd name="T12" fmla="*/ 229 w 33"/>
                  <a:gd name="T13" fmla="*/ 632 h 65"/>
                  <a:gd name="T14" fmla="*/ 308 w 33"/>
                  <a:gd name="T15" fmla="*/ 501 h 65"/>
                  <a:gd name="T16" fmla="*/ 494 w 33"/>
                  <a:gd name="T17" fmla="*/ 78 h 65"/>
                  <a:gd name="T18" fmla="*/ 462 w 33"/>
                  <a:gd name="T19" fmla="*/ 21 h 65"/>
                  <a:gd name="T20" fmla="*/ 412 w 33"/>
                  <a:gd name="T21" fmla="*/ 56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3" h="65">
                    <a:moveTo>
                      <a:pt x="27" y="3"/>
                    </a:moveTo>
                    <a:cubicBezTo>
                      <a:pt x="25" y="10"/>
                      <a:pt x="20" y="16"/>
                      <a:pt x="16" y="22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3" y="39"/>
                      <a:pt x="0" y="48"/>
                      <a:pt x="0" y="62"/>
                    </a:cubicBezTo>
                    <a:cubicBezTo>
                      <a:pt x="0" y="63"/>
                      <a:pt x="1" y="65"/>
                      <a:pt x="3" y="65"/>
                    </a:cubicBezTo>
                    <a:cubicBezTo>
                      <a:pt x="4" y="65"/>
                      <a:pt x="6" y="64"/>
                      <a:pt x="6" y="62"/>
                    </a:cubicBezTo>
                    <a:cubicBezTo>
                      <a:pt x="6" y="50"/>
                      <a:pt x="9" y="41"/>
                      <a:pt x="15" y="33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5" y="19"/>
                      <a:pt x="30" y="13"/>
                      <a:pt x="32" y="4"/>
                    </a:cubicBezTo>
                    <a:cubicBezTo>
                      <a:pt x="33" y="3"/>
                      <a:pt x="32" y="1"/>
                      <a:pt x="30" y="1"/>
                    </a:cubicBezTo>
                    <a:cubicBezTo>
                      <a:pt x="29" y="0"/>
                      <a:pt x="27" y="1"/>
                      <a:pt x="27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52" name="Freeform 2038"/>
              <p:cNvSpPr/>
              <p:nvPr/>
            </p:nvSpPr>
            <p:spPr bwMode="auto">
              <a:xfrm>
                <a:off x="4058" y="3556"/>
                <a:ext cx="106" cy="229"/>
              </a:xfrm>
              <a:custGeom>
                <a:avLst/>
                <a:gdLst>
                  <a:gd name="T0" fmla="*/ 580 w 42"/>
                  <a:gd name="T1" fmla="*/ 35 h 86"/>
                  <a:gd name="T2" fmla="*/ 497 w 42"/>
                  <a:gd name="T3" fmla="*/ 474 h 86"/>
                  <a:gd name="T4" fmla="*/ 434 w 42"/>
                  <a:gd name="T5" fmla="*/ 852 h 86"/>
                  <a:gd name="T6" fmla="*/ 275 w 42"/>
                  <a:gd name="T7" fmla="*/ 1057 h 86"/>
                  <a:gd name="T8" fmla="*/ 33 w 42"/>
                  <a:gd name="T9" fmla="*/ 1566 h 86"/>
                  <a:gd name="T10" fmla="*/ 96 w 42"/>
                  <a:gd name="T11" fmla="*/ 1603 h 86"/>
                  <a:gd name="T12" fmla="*/ 126 w 42"/>
                  <a:gd name="T13" fmla="*/ 1544 h 86"/>
                  <a:gd name="T14" fmla="*/ 338 w 42"/>
                  <a:gd name="T15" fmla="*/ 1134 h 86"/>
                  <a:gd name="T16" fmla="*/ 515 w 42"/>
                  <a:gd name="T17" fmla="*/ 908 h 86"/>
                  <a:gd name="T18" fmla="*/ 593 w 42"/>
                  <a:gd name="T19" fmla="*/ 474 h 86"/>
                  <a:gd name="T20" fmla="*/ 656 w 42"/>
                  <a:gd name="T21" fmla="*/ 93 h 86"/>
                  <a:gd name="T22" fmla="*/ 644 w 42"/>
                  <a:gd name="T23" fmla="*/ 21 h 86"/>
                  <a:gd name="T24" fmla="*/ 580 w 42"/>
                  <a:gd name="T25" fmla="*/ 35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86">
                    <a:moveTo>
                      <a:pt x="36" y="2"/>
                    </a:moveTo>
                    <a:cubicBezTo>
                      <a:pt x="32" y="9"/>
                      <a:pt x="31" y="17"/>
                      <a:pt x="31" y="25"/>
                    </a:cubicBezTo>
                    <a:cubicBezTo>
                      <a:pt x="31" y="32"/>
                      <a:pt x="30" y="39"/>
                      <a:pt x="27" y="45"/>
                    </a:cubicBezTo>
                    <a:cubicBezTo>
                      <a:pt x="25" y="49"/>
                      <a:pt x="21" y="52"/>
                      <a:pt x="17" y="56"/>
                    </a:cubicBezTo>
                    <a:cubicBezTo>
                      <a:pt x="9" y="64"/>
                      <a:pt x="0" y="73"/>
                      <a:pt x="2" y="83"/>
                    </a:cubicBezTo>
                    <a:cubicBezTo>
                      <a:pt x="3" y="85"/>
                      <a:pt x="4" y="86"/>
                      <a:pt x="6" y="85"/>
                    </a:cubicBezTo>
                    <a:cubicBezTo>
                      <a:pt x="7" y="85"/>
                      <a:pt x="8" y="84"/>
                      <a:pt x="8" y="82"/>
                    </a:cubicBezTo>
                    <a:cubicBezTo>
                      <a:pt x="7" y="75"/>
                      <a:pt x="14" y="67"/>
                      <a:pt x="21" y="60"/>
                    </a:cubicBezTo>
                    <a:cubicBezTo>
                      <a:pt x="25" y="56"/>
                      <a:pt x="29" y="52"/>
                      <a:pt x="32" y="48"/>
                    </a:cubicBezTo>
                    <a:cubicBezTo>
                      <a:pt x="36" y="41"/>
                      <a:pt x="37" y="33"/>
                      <a:pt x="37" y="25"/>
                    </a:cubicBezTo>
                    <a:cubicBezTo>
                      <a:pt x="37" y="18"/>
                      <a:pt x="38" y="11"/>
                      <a:pt x="41" y="5"/>
                    </a:cubicBezTo>
                    <a:cubicBezTo>
                      <a:pt x="42" y="3"/>
                      <a:pt x="42" y="2"/>
                      <a:pt x="40" y="1"/>
                    </a:cubicBezTo>
                    <a:cubicBezTo>
                      <a:pt x="39" y="0"/>
                      <a:pt x="37" y="0"/>
                      <a:pt x="36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53" name="Freeform 2039"/>
              <p:cNvSpPr/>
              <p:nvPr/>
            </p:nvSpPr>
            <p:spPr bwMode="auto">
              <a:xfrm>
                <a:off x="4186" y="3636"/>
                <a:ext cx="55" cy="163"/>
              </a:xfrm>
              <a:custGeom>
                <a:avLst/>
                <a:gdLst>
                  <a:gd name="T0" fmla="*/ 250 w 22"/>
                  <a:gd name="T1" fmla="*/ 35 h 61"/>
                  <a:gd name="T2" fmla="*/ 175 w 22"/>
                  <a:gd name="T3" fmla="*/ 206 h 61"/>
                  <a:gd name="T4" fmla="*/ 83 w 22"/>
                  <a:gd name="T5" fmla="*/ 478 h 61"/>
                  <a:gd name="T6" fmla="*/ 95 w 22"/>
                  <a:gd name="T7" fmla="*/ 649 h 61"/>
                  <a:gd name="T8" fmla="*/ 113 w 22"/>
                  <a:gd name="T9" fmla="*/ 743 h 61"/>
                  <a:gd name="T10" fmla="*/ 63 w 22"/>
                  <a:gd name="T11" fmla="*/ 957 h 61"/>
                  <a:gd name="T12" fmla="*/ 20 w 22"/>
                  <a:gd name="T13" fmla="*/ 1072 h 61"/>
                  <a:gd name="T14" fmla="*/ 50 w 22"/>
                  <a:gd name="T15" fmla="*/ 1144 h 61"/>
                  <a:gd name="T16" fmla="*/ 113 w 22"/>
                  <a:gd name="T17" fmla="*/ 1106 h 61"/>
                  <a:gd name="T18" fmla="*/ 145 w 22"/>
                  <a:gd name="T19" fmla="*/ 1013 h 61"/>
                  <a:gd name="T20" fmla="*/ 208 w 22"/>
                  <a:gd name="T21" fmla="*/ 743 h 61"/>
                  <a:gd name="T22" fmla="*/ 188 w 22"/>
                  <a:gd name="T23" fmla="*/ 615 h 61"/>
                  <a:gd name="T24" fmla="*/ 175 w 22"/>
                  <a:gd name="T25" fmla="*/ 492 h 61"/>
                  <a:gd name="T26" fmla="*/ 250 w 22"/>
                  <a:gd name="T27" fmla="*/ 286 h 61"/>
                  <a:gd name="T28" fmla="*/ 345 w 22"/>
                  <a:gd name="T29" fmla="*/ 77 h 61"/>
                  <a:gd name="T30" fmla="*/ 313 w 22"/>
                  <a:gd name="T31" fmla="*/ 0 h 61"/>
                  <a:gd name="T32" fmla="*/ 250 w 22"/>
                  <a:gd name="T33" fmla="*/ 35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61">
                    <a:moveTo>
                      <a:pt x="16" y="2"/>
                    </a:moveTo>
                    <a:cubicBezTo>
                      <a:pt x="15" y="6"/>
                      <a:pt x="13" y="9"/>
                      <a:pt x="11" y="11"/>
                    </a:cubicBezTo>
                    <a:cubicBezTo>
                      <a:pt x="8" y="15"/>
                      <a:pt x="5" y="19"/>
                      <a:pt x="5" y="25"/>
                    </a:cubicBezTo>
                    <a:cubicBezTo>
                      <a:pt x="4" y="29"/>
                      <a:pt x="5" y="31"/>
                      <a:pt x="6" y="34"/>
                    </a:cubicBezTo>
                    <a:cubicBezTo>
                      <a:pt x="7" y="36"/>
                      <a:pt x="7" y="37"/>
                      <a:pt x="7" y="39"/>
                    </a:cubicBezTo>
                    <a:cubicBezTo>
                      <a:pt x="7" y="43"/>
                      <a:pt x="6" y="47"/>
                      <a:pt x="4" y="50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58"/>
                      <a:pt x="1" y="59"/>
                      <a:pt x="3" y="60"/>
                    </a:cubicBezTo>
                    <a:cubicBezTo>
                      <a:pt x="4" y="61"/>
                      <a:pt x="6" y="60"/>
                      <a:pt x="7" y="58"/>
                    </a:cubicBezTo>
                    <a:cubicBezTo>
                      <a:pt x="9" y="53"/>
                      <a:pt x="9" y="53"/>
                      <a:pt x="9" y="53"/>
                    </a:cubicBezTo>
                    <a:cubicBezTo>
                      <a:pt x="11" y="49"/>
                      <a:pt x="13" y="44"/>
                      <a:pt x="13" y="39"/>
                    </a:cubicBezTo>
                    <a:cubicBezTo>
                      <a:pt x="13" y="36"/>
                      <a:pt x="12" y="34"/>
                      <a:pt x="12" y="32"/>
                    </a:cubicBezTo>
                    <a:cubicBezTo>
                      <a:pt x="11" y="30"/>
                      <a:pt x="11" y="28"/>
                      <a:pt x="11" y="26"/>
                    </a:cubicBezTo>
                    <a:cubicBezTo>
                      <a:pt x="11" y="22"/>
                      <a:pt x="13" y="19"/>
                      <a:pt x="16" y="15"/>
                    </a:cubicBezTo>
                    <a:cubicBezTo>
                      <a:pt x="18" y="12"/>
                      <a:pt x="21" y="8"/>
                      <a:pt x="22" y="4"/>
                    </a:cubicBezTo>
                    <a:cubicBezTo>
                      <a:pt x="22" y="2"/>
                      <a:pt x="21" y="0"/>
                      <a:pt x="20" y="0"/>
                    </a:cubicBezTo>
                    <a:cubicBezTo>
                      <a:pt x="18" y="0"/>
                      <a:pt x="16" y="1"/>
                      <a:pt x="16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54" name="Freeform 2040"/>
              <p:cNvSpPr/>
              <p:nvPr/>
            </p:nvSpPr>
            <p:spPr bwMode="auto">
              <a:xfrm>
                <a:off x="4299" y="3487"/>
                <a:ext cx="50" cy="242"/>
              </a:xfrm>
              <a:custGeom>
                <a:avLst/>
                <a:gdLst>
                  <a:gd name="T0" fmla="*/ 175 w 20"/>
                  <a:gd name="T1" fmla="*/ 21 h 91"/>
                  <a:gd name="T2" fmla="*/ 145 w 20"/>
                  <a:gd name="T3" fmla="*/ 418 h 91"/>
                  <a:gd name="T4" fmla="*/ 188 w 20"/>
                  <a:gd name="T5" fmla="*/ 545 h 91"/>
                  <a:gd name="T6" fmla="*/ 125 w 20"/>
                  <a:gd name="T7" fmla="*/ 883 h 91"/>
                  <a:gd name="T8" fmla="*/ 113 w 20"/>
                  <a:gd name="T9" fmla="*/ 941 h 91"/>
                  <a:gd name="T10" fmla="*/ 63 w 20"/>
                  <a:gd name="T11" fmla="*/ 1654 h 91"/>
                  <a:gd name="T12" fmla="*/ 113 w 20"/>
                  <a:gd name="T13" fmla="*/ 1713 h 91"/>
                  <a:gd name="T14" fmla="*/ 145 w 20"/>
                  <a:gd name="T15" fmla="*/ 1633 h 91"/>
                  <a:gd name="T16" fmla="*/ 188 w 20"/>
                  <a:gd name="T17" fmla="*/ 997 h 91"/>
                  <a:gd name="T18" fmla="*/ 220 w 20"/>
                  <a:gd name="T19" fmla="*/ 920 h 91"/>
                  <a:gd name="T20" fmla="*/ 283 w 20"/>
                  <a:gd name="T21" fmla="*/ 508 h 91"/>
                  <a:gd name="T22" fmla="*/ 238 w 20"/>
                  <a:gd name="T23" fmla="*/ 362 h 91"/>
                  <a:gd name="T24" fmla="*/ 238 w 20"/>
                  <a:gd name="T25" fmla="*/ 114 h 91"/>
                  <a:gd name="T26" fmla="*/ 238 w 20"/>
                  <a:gd name="T27" fmla="*/ 35 h 91"/>
                  <a:gd name="T28" fmla="*/ 175 w 20"/>
                  <a:gd name="T29" fmla="*/ 21 h 9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0" h="91">
                    <a:moveTo>
                      <a:pt x="11" y="1"/>
                    </a:moveTo>
                    <a:cubicBezTo>
                      <a:pt x="3" y="9"/>
                      <a:pt x="6" y="16"/>
                      <a:pt x="9" y="22"/>
                    </a:cubicBezTo>
                    <a:cubicBezTo>
                      <a:pt x="10" y="24"/>
                      <a:pt x="12" y="26"/>
                      <a:pt x="12" y="29"/>
                    </a:cubicBezTo>
                    <a:cubicBezTo>
                      <a:pt x="14" y="36"/>
                      <a:pt x="12" y="40"/>
                      <a:pt x="8" y="47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0" y="64"/>
                      <a:pt x="1" y="75"/>
                      <a:pt x="4" y="88"/>
                    </a:cubicBezTo>
                    <a:cubicBezTo>
                      <a:pt x="4" y="90"/>
                      <a:pt x="5" y="91"/>
                      <a:pt x="7" y="91"/>
                    </a:cubicBezTo>
                    <a:cubicBezTo>
                      <a:pt x="9" y="90"/>
                      <a:pt x="10" y="89"/>
                      <a:pt x="9" y="87"/>
                    </a:cubicBezTo>
                    <a:cubicBezTo>
                      <a:pt x="7" y="74"/>
                      <a:pt x="6" y="65"/>
                      <a:pt x="12" y="53"/>
                    </a:cubicBezTo>
                    <a:cubicBezTo>
                      <a:pt x="14" y="49"/>
                      <a:pt x="14" y="49"/>
                      <a:pt x="14" y="49"/>
                    </a:cubicBezTo>
                    <a:cubicBezTo>
                      <a:pt x="17" y="43"/>
                      <a:pt x="20" y="37"/>
                      <a:pt x="18" y="27"/>
                    </a:cubicBezTo>
                    <a:cubicBezTo>
                      <a:pt x="17" y="24"/>
                      <a:pt x="16" y="22"/>
                      <a:pt x="15" y="19"/>
                    </a:cubicBezTo>
                    <a:cubicBezTo>
                      <a:pt x="12" y="13"/>
                      <a:pt x="10" y="10"/>
                      <a:pt x="15" y="6"/>
                    </a:cubicBezTo>
                    <a:cubicBezTo>
                      <a:pt x="16" y="5"/>
                      <a:pt x="17" y="3"/>
                      <a:pt x="15" y="2"/>
                    </a:cubicBezTo>
                    <a:cubicBezTo>
                      <a:pt x="14" y="0"/>
                      <a:pt x="12" y="0"/>
                      <a:pt x="11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55" name="Freeform 2041"/>
              <p:cNvSpPr/>
              <p:nvPr/>
            </p:nvSpPr>
            <p:spPr bwMode="auto">
              <a:xfrm>
                <a:off x="4361" y="3652"/>
                <a:ext cx="48" cy="173"/>
              </a:xfrm>
              <a:custGeom>
                <a:avLst/>
                <a:gdLst>
                  <a:gd name="T0" fmla="*/ 210 w 19"/>
                  <a:gd name="T1" fmla="*/ 35 h 65"/>
                  <a:gd name="T2" fmla="*/ 129 w 19"/>
                  <a:gd name="T3" fmla="*/ 341 h 65"/>
                  <a:gd name="T4" fmla="*/ 51 w 19"/>
                  <a:gd name="T5" fmla="*/ 546 h 65"/>
                  <a:gd name="T6" fmla="*/ 83 w 19"/>
                  <a:gd name="T7" fmla="*/ 942 h 65"/>
                  <a:gd name="T8" fmla="*/ 129 w 19"/>
                  <a:gd name="T9" fmla="*/ 1168 h 65"/>
                  <a:gd name="T10" fmla="*/ 179 w 19"/>
                  <a:gd name="T11" fmla="*/ 1224 h 65"/>
                  <a:gd name="T12" fmla="*/ 222 w 19"/>
                  <a:gd name="T13" fmla="*/ 1168 h 65"/>
                  <a:gd name="T14" fmla="*/ 179 w 19"/>
                  <a:gd name="T15" fmla="*/ 908 h 65"/>
                  <a:gd name="T16" fmla="*/ 129 w 19"/>
                  <a:gd name="T17" fmla="*/ 588 h 65"/>
                  <a:gd name="T18" fmla="*/ 210 w 19"/>
                  <a:gd name="T19" fmla="*/ 375 h 65"/>
                  <a:gd name="T20" fmla="*/ 306 w 19"/>
                  <a:gd name="T21" fmla="*/ 56 h 65"/>
                  <a:gd name="T22" fmla="*/ 255 w 19"/>
                  <a:gd name="T23" fmla="*/ 0 h 65"/>
                  <a:gd name="T24" fmla="*/ 210 w 19"/>
                  <a:gd name="T25" fmla="*/ 35 h 6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" h="65">
                    <a:moveTo>
                      <a:pt x="13" y="2"/>
                    </a:moveTo>
                    <a:cubicBezTo>
                      <a:pt x="12" y="9"/>
                      <a:pt x="10" y="13"/>
                      <a:pt x="8" y="18"/>
                    </a:cubicBezTo>
                    <a:cubicBezTo>
                      <a:pt x="6" y="21"/>
                      <a:pt x="4" y="25"/>
                      <a:pt x="3" y="29"/>
                    </a:cubicBezTo>
                    <a:cubicBezTo>
                      <a:pt x="0" y="38"/>
                      <a:pt x="3" y="44"/>
                      <a:pt x="5" y="50"/>
                    </a:cubicBezTo>
                    <a:cubicBezTo>
                      <a:pt x="7" y="54"/>
                      <a:pt x="8" y="58"/>
                      <a:pt x="8" y="62"/>
                    </a:cubicBezTo>
                    <a:cubicBezTo>
                      <a:pt x="8" y="63"/>
                      <a:pt x="9" y="65"/>
                      <a:pt x="11" y="65"/>
                    </a:cubicBezTo>
                    <a:cubicBezTo>
                      <a:pt x="12" y="65"/>
                      <a:pt x="14" y="64"/>
                      <a:pt x="14" y="62"/>
                    </a:cubicBezTo>
                    <a:cubicBezTo>
                      <a:pt x="15" y="57"/>
                      <a:pt x="13" y="52"/>
                      <a:pt x="11" y="48"/>
                    </a:cubicBezTo>
                    <a:cubicBezTo>
                      <a:pt x="9" y="42"/>
                      <a:pt x="6" y="37"/>
                      <a:pt x="8" y="31"/>
                    </a:cubicBezTo>
                    <a:cubicBezTo>
                      <a:pt x="9" y="27"/>
                      <a:pt x="11" y="24"/>
                      <a:pt x="13" y="20"/>
                    </a:cubicBezTo>
                    <a:cubicBezTo>
                      <a:pt x="16" y="16"/>
                      <a:pt x="18" y="11"/>
                      <a:pt x="19" y="3"/>
                    </a:cubicBezTo>
                    <a:cubicBezTo>
                      <a:pt x="19" y="1"/>
                      <a:pt x="18" y="0"/>
                      <a:pt x="16" y="0"/>
                    </a:cubicBezTo>
                    <a:cubicBezTo>
                      <a:pt x="14" y="0"/>
                      <a:pt x="13" y="1"/>
                      <a:pt x="13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56" name="Freeform 2042"/>
              <p:cNvSpPr/>
              <p:nvPr/>
            </p:nvSpPr>
            <p:spPr bwMode="auto">
              <a:xfrm>
                <a:off x="4496" y="3593"/>
                <a:ext cx="88" cy="248"/>
              </a:xfrm>
              <a:custGeom>
                <a:avLst/>
                <a:gdLst>
                  <a:gd name="T0" fmla="*/ 430 w 35"/>
                  <a:gd name="T1" fmla="*/ 21 h 93"/>
                  <a:gd name="T2" fmla="*/ 397 w 35"/>
                  <a:gd name="T3" fmla="*/ 77 h 93"/>
                  <a:gd name="T4" fmla="*/ 304 w 35"/>
                  <a:gd name="T5" fmla="*/ 947 h 93"/>
                  <a:gd name="T6" fmla="*/ 221 w 35"/>
                  <a:gd name="T7" fmla="*/ 1080 h 93"/>
                  <a:gd name="T8" fmla="*/ 83 w 35"/>
                  <a:gd name="T9" fmla="*/ 1728 h 93"/>
                  <a:gd name="T10" fmla="*/ 146 w 35"/>
                  <a:gd name="T11" fmla="*/ 1741 h 93"/>
                  <a:gd name="T12" fmla="*/ 158 w 35"/>
                  <a:gd name="T13" fmla="*/ 1685 h 93"/>
                  <a:gd name="T14" fmla="*/ 304 w 35"/>
                  <a:gd name="T15" fmla="*/ 1139 h 93"/>
                  <a:gd name="T16" fmla="*/ 380 w 35"/>
                  <a:gd name="T17" fmla="*/ 1003 h 93"/>
                  <a:gd name="T18" fmla="*/ 493 w 35"/>
                  <a:gd name="T19" fmla="*/ 56 h 93"/>
                  <a:gd name="T20" fmla="*/ 430 w 35"/>
                  <a:gd name="T21" fmla="*/ 21 h 9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5" h="93">
                    <a:moveTo>
                      <a:pt x="27" y="1"/>
                    </a:moveTo>
                    <a:cubicBezTo>
                      <a:pt x="25" y="1"/>
                      <a:pt x="24" y="3"/>
                      <a:pt x="25" y="4"/>
                    </a:cubicBezTo>
                    <a:cubicBezTo>
                      <a:pt x="29" y="20"/>
                      <a:pt x="27" y="37"/>
                      <a:pt x="19" y="50"/>
                    </a:cubicBezTo>
                    <a:cubicBezTo>
                      <a:pt x="14" y="57"/>
                      <a:pt x="14" y="57"/>
                      <a:pt x="14" y="57"/>
                    </a:cubicBezTo>
                    <a:cubicBezTo>
                      <a:pt x="8" y="66"/>
                      <a:pt x="0" y="77"/>
                      <a:pt x="5" y="91"/>
                    </a:cubicBezTo>
                    <a:cubicBezTo>
                      <a:pt x="5" y="92"/>
                      <a:pt x="7" y="93"/>
                      <a:pt x="9" y="92"/>
                    </a:cubicBezTo>
                    <a:cubicBezTo>
                      <a:pt x="10" y="92"/>
                      <a:pt x="11" y="90"/>
                      <a:pt x="10" y="89"/>
                    </a:cubicBezTo>
                    <a:cubicBezTo>
                      <a:pt x="7" y="78"/>
                      <a:pt x="13" y="69"/>
                      <a:pt x="19" y="60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33" y="39"/>
                      <a:pt x="35" y="21"/>
                      <a:pt x="31" y="3"/>
                    </a:cubicBezTo>
                    <a:cubicBezTo>
                      <a:pt x="30" y="1"/>
                      <a:pt x="29" y="0"/>
                      <a:pt x="27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57" name="Freeform 2043"/>
              <p:cNvSpPr/>
              <p:nvPr/>
            </p:nvSpPr>
            <p:spPr bwMode="auto">
              <a:xfrm>
                <a:off x="4341" y="3177"/>
                <a:ext cx="73" cy="240"/>
              </a:xfrm>
              <a:custGeom>
                <a:avLst/>
                <a:gdLst>
                  <a:gd name="T0" fmla="*/ 33 w 29"/>
                  <a:gd name="T1" fmla="*/ 21 h 90"/>
                  <a:gd name="T2" fmla="*/ 20 w 29"/>
                  <a:gd name="T3" fmla="*/ 93 h 90"/>
                  <a:gd name="T4" fmla="*/ 176 w 29"/>
                  <a:gd name="T5" fmla="*/ 704 h 90"/>
                  <a:gd name="T6" fmla="*/ 176 w 29"/>
                  <a:gd name="T7" fmla="*/ 797 h 90"/>
                  <a:gd name="T8" fmla="*/ 380 w 29"/>
                  <a:gd name="T9" fmla="*/ 1672 h 90"/>
                  <a:gd name="T10" fmla="*/ 443 w 29"/>
                  <a:gd name="T11" fmla="*/ 1672 h 90"/>
                  <a:gd name="T12" fmla="*/ 443 w 29"/>
                  <a:gd name="T13" fmla="*/ 1592 h 90"/>
                  <a:gd name="T14" fmla="*/ 272 w 29"/>
                  <a:gd name="T15" fmla="*/ 797 h 90"/>
                  <a:gd name="T16" fmla="*/ 272 w 29"/>
                  <a:gd name="T17" fmla="*/ 717 h 90"/>
                  <a:gd name="T18" fmla="*/ 96 w 29"/>
                  <a:gd name="T19" fmla="*/ 21 h 90"/>
                  <a:gd name="T20" fmla="*/ 33 w 29"/>
                  <a:gd name="T21" fmla="*/ 21 h 9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9" h="90">
                    <a:moveTo>
                      <a:pt x="2" y="1"/>
                    </a:moveTo>
                    <a:cubicBezTo>
                      <a:pt x="1" y="2"/>
                      <a:pt x="0" y="4"/>
                      <a:pt x="1" y="5"/>
                    </a:cubicBezTo>
                    <a:cubicBezTo>
                      <a:pt x="9" y="15"/>
                      <a:pt x="12" y="26"/>
                      <a:pt x="11" y="37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0" y="59"/>
                      <a:pt x="8" y="75"/>
                      <a:pt x="24" y="88"/>
                    </a:cubicBezTo>
                    <a:cubicBezTo>
                      <a:pt x="25" y="90"/>
                      <a:pt x="27" y="89"/>
                      <a:pt x="28" y="88"/>
                    </a:cubicBezTo>
                    <a:cubicBezTo>
                      <a:pt x="29" y="87"/>
                      <a:pt x="29" y="85"/>
                      <a:pt x="28" y="84"/>
                    </a:cubicBezTo>
                    <a:cubicBezTo>
                      <a:pt x="15" y="72"/>
                      <a:pt x="16" y="58"/>
                      <a:pt x="17" y="42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8" y="25"/>
                      <a:pt x="15" y="13"/>
                      <a:pt x="6" y="1"/>
                    </a:cubicBezTo>
                    <a:cubicBezTo>
                      <a:pt x="5" y="0"/>
                      <a:pt x="3" y="0"/>
                      <a:pt x="2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58" name="Freeform 2044"/>
              <p:cNvSpPr/>
              <p:nvPr/>
            </p:nvSpPr>
            <p:spPr bwMode="auto">
              <a:xfrm>
                <a:off x="4454" y="3369"/>
                <a:ext cx="72" cy="91"/>
              </a:xfrm>
              <a:custGeom>
                <a:avLst/>
                <a:gdLst>
                  <a:gd name="T0" fmla="*/ 353 w 29"/>
                  <a:gd name="T1" fmla="*/ 35 h 34"/>
                  <a:gd name="T2" fmla="*/ 228 w 29"/>
                  <a:gd name="T3" fmla="*/ 193 h 34"/>
                  <a:gd name="T4" fmla="*/ 30 w 29"/>
                  <a:gd name="T5" fmla="*/ 594 h 34"/>
                  <a:gd name="T6" fmla="*/ 74 w 29"/>
                  <a:gd name="T7" fmla="*/ 632 h 34"/>
                  <a:gd name="T8" fmla="*/ 124 w 29"/>
                  <a:gd name="T9" fmla="*/ 573 h 34"/>
                  <a:gd name="T10" fmla="*/ 258 w 29"/>
                  <a:gd name="T11" fmla="*/ 308 h 34"/>
                  <a:gd name="T12" fmla="*/ 444 w 29"/>
                  <a:gd name="T13" fmla="*/ 56 h 34"/>
                  <a:gd name="T14" fmla="*/ 400 w 29"/>
                  <a:gd name="T15" fmla="*/ 0 h 34"/>
                  <a:gd name="T16" fmla="*/ 353 w 29"/>
                  <a:gd name="T17" fmla="*/ 35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9" h="34">
                    <a:moveTo>
                      <a:pt x="23" y="2"/>
                    </a:moveTo>
                    <a:cubicBezTo>
                      <a:pt x="22" y="6"/>
                      <a:pt x="19" y="8"/>
                      <a:pt x="15" y="10"/>
                    </a:cubicBezTo>
                    <a:cubicBezTo>
                      <a:pt x="8" y="14"/>
                      <a:pt x="0" y="18"/>
                      <a:pt x="2" y="31"/>
                    </a:cubicBezTo>
                    <a:cubicBezTo>
                      <a:pt x="2" y="32"/>
                      <a:pt x="3" y="34"/>
                      <a:pt x="5" y="33"/>
                    </a:cubicBezTo>
                    <a:cubicBezTo>
                      <a:pt x="7" y="33"/>
                      <a:pt x="8" y="32"/>
                      <a:pt x="8" y="30"/>
                    </a:cubicBezTo>
                    <a:cubicBezTo>
                      <a:pt x="7" y="22"/>
                      <a:pt x="11" y="19"/>
                      <a:pt x="17" y="16"/>
                    </a:cubicBezTo>
                    <a:cubicBezTo>
                      <a:pt x="22" y="13"/>
                      <a:pt x="28" y="10"/>
                      <a:pt x="29" y="3"/>
                    </a:cubicBezTo>
                    <a:cubicBezTo>
                      <a:pt x="29" y="1"/>
                      <a:pt x="28" y="0"/>
                      <a:pt x="26" y="0"/>
                    </a:cubicBezTo>
                    <a:cubicBezTo>
                      <a:pt x="24" y="0"/>
                      <a:pt x="23" y="1"/>
                      <a:pt x="23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59" name="Freeform 2045"/>
              <p:cNvSpPr/>
              <p:nvPr/>
            </p:nvSpPr>
            <p:spPr bwMode="auto">
              <a:xfrm>
                <a:off x="4459" y="3151"/>
                <a:ext cx="95" cy="184"/>
              </a:xfrm>
              <a:custGeom>
                <a:avLst/>
                <a:gdLst>
                  <a:gd name="T0" fmla="*/ 145 w 38"/>
                  <a:gd name="T1" fmla="*/ 0 h 69"/>
                  <a:gd name="T2" fmla="*/ 95 w 38"/>
                  <a:gd name="T3" fmla="*/ 56 h 69"/>
                  <a:gd name="T4" fmla="*/ 83 w 38"/>
                  <a:gd name="T5" fmla="*/ 341 h 69"/>
                  <a:gd name="T6" fmla="*/ 145 w 38"/>
                  <a:gd name="T7" fmla="*/ 1003 h 69"/>
                  <a:gd name="T8" fmla="*/ 363 w 38"/>
                  <a:gd name="T9" fmla="*/ 1173 h 69"/>
                  <a:gd name="T10" fmla="*/ 520 w 38"/>
                  <a:gd name="T11" fmla="*/ 1288 h 69"/>
                  <a:gd name="T12" fmla="*/ 583 w 38"/>
                  <a:gd name="T13" fmla="*/ 1288 h 69"/>
                  <a:gd name="T14" fmla="*/ 583 w 38"/>
                  <a:gd name="T15" fmla="*/ 1195 h 69"/>
                  <a:gd name="T16" fmla="*/ 395 w 38"/>
                  <a:gd name="T17" fmla="*/ 1080 h 69"/>
                  <a:gd name="T18" fmla="*/ 208 w 38"/>
                  <a:gd name="T19" fmla="*/ 931 h 69"/>
                  <a:gd name="T20" fmla="*/ 158 w 38"/>
                  <a:gd name="T21" fmla="*/ 363 h 69"/>
                  <a:gd name="T22" fmla="*/ 188 w 38"/>
                  <a:gd name="T23" fmla="*/ 56 h 69"/>
                  <a:gd name="T24" fmla="*/ 145 w 38"/>
                  <a:gd name="T25" fmla="*/ 0 h 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" h="69">
                    <a:moveTo>
                      <a:pt x="9" y="0"/>
                    </a:moveTo>
                    <a:cubicBezTo>
                      <a:pt x="8" y="0"/>
                      <a:pt x="6" y="1"/>
                      <a:pt x="6" y="3"/>
                    </a:cubicBezTo>
                    <a:cubicBezTo>
                      <a:pt x="6" y="7"/>
                      <a:pt x="6" y="12"/>
                      <a:pt x="5" y="18"/>
                    </a:cubicBezTo>
                    <a:cubicBezTo>
                      <a:pt x="2" y="30"/>
                      <a:pt x="0" y="44"/>
                      <a:pt x="9" y="53"/>
                    </a:cubicBezTo>
                    <a:cubicBezTo>
                      <a:pt x="13" y="57"/>
                      <a:pt x="18" y="60"/>
                      <a:pt x="23" y="62"/>
                    </a:cubicBezTo>
                    <a:cubicBezTo>
                      <a:pt x="27" y="64"/>
                      <a:pt x="30" y="66"/>
                      <a:pt x="33" y="68"/>
                    </a:cubicBezTo>
                    <a:cubicBezTo>
                      <a:pt x="34" y="69"/>
                      <a:pt x="36" y="69"/>
                      <a:pt x="37" y="68"/>
                    </a:cubicBezTo>
                    <a:cubicBezTo>
                      <a:pt x="38" y="66"/>
                      <a:pt x="38" y="64"/>
                      <a:pt x="37" y="63"/>
                    </a:cubicBezTo>
                    <a:cubicBezTo>
                      <a:pt x="34" y="60"/>
                      <a:pt x="29" y="59"/>
                      <a:pt x="25" y="57"/>
                    </a:cubicBezTo>
                    <a:cubicBezTo>
                      <a:pt x="21" y="54"/>
                      <a:pt x="16" y="52"/>
                      <a:pt x="13" y="49"/>
                    </a:cubicBezTo>
                    <a:cubicBezTo>
                      <a:pt x="7" y="42"/>
                      <a:pt x="9" y="30"/>
                      <a:pt x="10" y="19"/>
                    </a:cubicBezTo>
                    <a:cubicBezTo>
                      <a:pt x="11" y="13"/>
                      <a:pt x="12" y="8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60" name="Freeform 2046"/>
              <p:cNvSpPr/>
              <p:nvPr/>
            </p:nvSpPr>
            <p:spPr bwMode="auto">
              <a:xfrm>
                <a:off x="4596" y="3076"/>
                <a:ext cx="105" cy="240"/>
              </a:xfrm>
              <a:custGeom>
                <a:avLst/>
                <a:gdLst>
                  <a:gd name="T0" fmla="*/ 563 w 42"/>
                  <a:gd name="T1" fmla="*/ 35 h 90"/>
                  <a:gd name="T2" fmla="*/ 458 w 42"/>
                  <a:gd name="T3" fmla="*/ 419 h 90"/>
                  <a:gd name="T4" fmla="*/ 470 w 42"/>
                  <a:gd name="T5" fmla="*/ 605 h 90"/>
                  <a:gd name="T6" fmla="*/ 438 w 42"/>
                  <a:gd name="T7" fmla="*/ 875 h 90"/>
                  <a:gd name="T8" fmla="*/ 313 w 42"/>
                  <a:gd name="T9" fmla="*/ 1059 h 90"/>
                  <a:gd name="T10" fmla="*/ 83 w 42"/>
                  <a:gd name="T11" fmla="*/ 1672 h 90"/>
                  <a:gd name="T12" fmla="*/ 145 w 42"/>
                  <a:gd name="T13" fmla="*/ 1707 h 90"/>
                  <a:gd name="T14" fmla="*/ 158 w 42"/>
                  <a:gd name="T15" fmla="*/ 1629 h 90"/>
                  <a:gd name="T16" fmla="*/ 375 w 42"/>
                  <a:gd name="T17" fmla="*/ 1139 h 90"/>
                  <a:gd name="T18" fmla="*/ 520 w 42"/>
                  <a:gd name="T19" fmla="*/ 931 h 90"/>
                  <a:gd name="T20" fmla="*/ 563 w 42"/>
                  <a:gd name="T21" fmla="*/ 589 h 90"/>
                  <a:gd name="T22" fmla="*/ 550 w 42"/>
                  <a:gd name="T23" fmla="*/ 419 h 90"/>
                  <a:gd name="T24" fmla="*/ 645 w 42"/>
                  <a:gd name="T25" fmla="*/ 77 h 90"/>
                  <a:gd name="T26" fmla="*/ 625 w 42"/>
                  <a:gd name="T27" fmla="*/ 0 h 90"/>
                  <a:gd name="T28" fmla="*/ 563 w 42"/>
                  <a:gd name="T29" fmla="*/ 35 h 9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2" h="90">
                    <a:moveTo>
                      <a:pt x="36" y="2"/>
                    </a:moveTo>
                    <a:cubicBezTo>
                      <a:pt x="32" y="8"/>
                      <a:pt x="29" y="15"/>
                      <a:pt x="29" y="22"/>
                    </a:cubicBezTo>
                    <a:cubicBezTo>
                      <a:pt x="29" y="26"/>
                      <a:pt x="29" y="29"/>
                      <a:pt x="30" y="32"/>
                    </a:cubicBezTo>
                    <a:cubicBezTo>
                      <a:pt x="31" y="37"/>
                      <a:pt x="31" y="41"/>
                      <a:pt x="28" y="46"/>
                    </a:cubicBezTo>
                    <a:cubicBezTo>
                      <a:pt x="27" y="49"/>
                      <a:pt x="23" y="52"/>
                      <a:pt x="20" y="56"/>
                    </a:cubicBezTo>
                    <a:cubicBezTo>
                      <a:pt x="11" y="65"/>
                      <a:pt x="0" y="77"/>
                      <a:pt x="5" y="88"/>
                    </a:cubicBezTo>
                    <a:cubicBezTo>
                      <a:pt x="6" y="90"/>
                      <a:pt x="8" y="90"/>
                      <a:pt x="9" y="90"/>
                    </a:cubicBezTo>
                    <a:cubicBezTo>
                      <a:pt x="11" y="89"/>
                      <a:pt x="11" y="87"/>
                      <a:pt x="10" y="86"/>
                    </a:cubicBezTo>
                    <a:cubicBezTo>
                      <a:pt x="7" y="78"/>
                      <a:pt x="17" y="68"/>
                      <a:pt x="24" y="60"/>
                    </a:cubicBezTo>
                    <a:cubicBezTo>
                      <a:pt x="28" y="56"/>
                      <a:pt x="32" y="52"/>
                      <a:pt x="33" y="49"/>
                    </a:cubicBezTo>
                    <a:cubicBezTo>
                      <a:pt x="38" y="42"/>
                      <a:pt x="37" y="36"/>
                      <a:pt x="36" y="31"/>
                    </a:cubicBezTo>
                    <a:cubicBezTo>
                      <a:pt x="35" y="28"/>
                      <a:pt x="35" y="25"/>
                      <a:pt x="35" y="22"/>
                    </a:cubicBezTo>
                    <a:cubicBezTo>
                      <a:pt x="35" y="17"/>
                      <a:pt x="38" y="10"/>
                      <a:pt x="41" y="4"/>
                    </a:cubicBezTo>
                    <a:cubicBezTo>
                      <a:pt x="42" y="3"/>
                      <a:pt x="41" y="1"/>
                      <a:pt x="40" y="0"/>
                    </a:cubicBezTo>
                    <a:cubicBezTo>
                      <a:pt x="38" y="0"/>
                      <a:pt x="36" y="0"/>
                      <a:pt x="36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61" name="Freeform 2047"/>
              <p:cNvSpPr/>
              <p:nvPr/>
            </p:nvSpPr>
            <p:spPr bwMode="auto">
              <a:xfrm>
                <a:off x="4844" y="2993"/>
                <a:ext cx="87" cy="238"/>
              </a:xfrm>
              <a:custGeom>
                <a:avLst/>
                <a:gdLst>
                  <a:gd name="T0" fmla="*/ 445 w 35"/>
                  <a:gd name="T1" fmla="*/ 35 h 89"/>
                  <a:gd name="T2" fmla="*/ 433 w 35"/>
                  <a:gd name="T3" fmla="*/ 308 h 89"/>
                  <a:gd name="T4" fmla="*/ 433 w 35"/>
                  <a:gd name="T5" fmla="*/ 500 h 89"/>
                  <a:gd name="T6" fmla="*/ 278 w 35"/>
                  <a:gd name="T7" fmla="*/ 824 h 89"/>
                  <a:gd name="T8" fmla="*/ 246 w 35"/>
                  <a:gd name="T9" fmla="*/ 858 h 89"/>
                  <a:gd name="T10" fmla="*/ 0 w 35"/>
                  <a:gd name="T11" fmla="*/ 1645 h 89"/>
                  <a:gd name="T12" fmla="*/ 42 w 35"/>
                  <a:gd name="T13" fmla="*/ 1701 h 89"/>
                  <a:gd name="T14" fmla="*/ 92 w 35"/>
                  <a:gd name="T15" fmla="*/ 1623 h 89"/>
                  <a:gd name="T16" fmla="*/ 321 w 35"/>
                  <a:gd name="T17" fmla="*/ 936 h 89"/>
                  <a:gd name="T18" fmla="*/ 353 w 35"/>
                  <a:gd name="T19" fmla="*/ 901 h 89"/>
                  <a:gd name="T20" fmla="*/ 524 w 35"/>
                  <a:gd name="T21" fmla="*/ 538 h 89"/>
                  <a:gd name="T22" fmla="*/ 524 w 35"/>
                  <a:gd name="T23" fmla="*/ 308 h 89"/>
                  <a:gd name="T24" fmla="*/ 537 w 35"/>
                  <a:gd name="T25" fmla="*/ 78 h 89"/>
                  <a:gd name="T26" fmla="*/ 507 w 35"/>
                  <a:gd name="T27" fmla="*/ 21 h 89"/>
                  <a:gd name="T28" fmla="*/ 445 w 35"/>
                  <a:gd name="T29" fmla="*/ 35 h 8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5" h="89">
                    <a:moveTo>
                      <a:pt x="29" y="2"/>
                    </a:moveTo>
                    <a:cubicBezTo>
                      <a:pt x="27" y="7"/>
                      <a:pt x="28" y="12"/>
                      <a:pt x="28" y="16"/>
                    </a:cubicBezTo>
                    <a:cubicBezTo>
                      <a:pt x="28" y="20"/>
                      <a:pt x="29" y="23"/>
                      <a:pt x="28" y="26"/>
                    </a:cubicBezTo>
                    <a:cubicBezTo>
                      <a:pt x="27" y="33"/>
                      <a:pt x="23" y="38"/>
                      <a:pt x="18" y="43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8" y="55"/>
                      <a:pt x="0" y="68"/>
                      <a:pt x="0" y="86"/>
                    </a:cubicBezTo>
                    <a:cubicBezTo>
                      <a:pt x="0" y="87"/>
                      <a:pt x="2" y="89"/>
                      <a:pt x="3" y="89"/>
                    </a:cubicBezTo>
                    <a:cubicBezTo>
                      <a:pt x="5" y="88"/>
                      <a:pt x="6" y="87"/>
                      <a:pt x="6" y="85"/>
                    </a:cubicBezTo>
                    <a:cubicBezTo>
                      <a:pt x="6" y="73"/>
                      <a:pt x="10" y="63"/>
                      <a:pt x="21" y="49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8" y="41"/>
                      <a:pt x="32" y="36"/>
                      <a:pt x="34" y="28"/>
                    </a:cubicBezTo>
                    <a:cubicBezTo>
                      <a:pt x="35" y="24"/>
                      <a:pt x="34" y="20"/>
                      <a:pt x="34" y="16"/>
                    </a:cubicBezTo>
                    <a:cubicBezTo>
                      <a:pt x="34" y="12"/>
                      <a:pt x="33" y="8"/>
                      <a:pt x="35" y="4"/>
                    </a:cubicBezTo>
                    <a:cubicBezTo>
                      <a:pt x="35" y="3"/>
                      <a:pt x="34" y="1"/>
                      <a:pt x="33" y="1"/>
                    </a:cubicBezTo>
                    <a:cubicBezTo>
                      <a:pt x="31" y="0"/>
                      <a:pt x="30" y="1"/>
                      <a:pt x="29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62" name="Freeform 2048"/>
              <p:cNvSpPr/>
              <p:nvPr/>
            </p:nvSpPr>
            <p:spPr bwMode="auto">
              <a:xfrm>
                <a:off x="4464" y="3431"/>
                <a:ext cx="107" cy="250"/>
              </a:xfrm>
              <a:custGeom>
                <a:avLst/>
                <a:gdLst>
                  <a:gd name="T0" fmla="*/ 570 w 43"/>
                  <a:gd name="T1" fmla="*/ 35 h 94"/>
                  <a:gd name="T2" fmla="*/ 371 w 43"/>
                  <a:gd name="T3" fmla="*/ 340 h 94"/>
                  <a:gd name="T4" fmla="*/ 216 w 43"/>
                  <a:gd name="T5" fmla="*/ 524 h 94"/>
                  <a:gd name="T6" fmla="*/ 124 w 43"/>
                  <a:gd name="T7" fmla="*/ 1734 h 94"/>
                  <a:gd name="T8" fmla="*/ 187 w 43"/>
                  <a:gd name="T9" fmla="*/ 1769 h 94"/>
                  <a:gd name="T10" fmla="*/ 216 w 43"/>
                  <a:gd name="T11" fmla="*/ 1713 h 94"/>
                  <a:gd name="T12" fmla="*/ 279 w 43"/>
                  <a:gd name="T13" fmla="*/ 580 h 94"/>
                  <a:gd name="T14" fmla="*/ 433 w 43"/>
                  <a:gd name="T15" fmla="*/ 431 h 94"/>
                  <a:gd name="T16" fmla="*/ 662 w 43"/>
                  <a:gd name="T17" fmla="*/ 93 h 94"/>
                  <a:gd name="T18" fmla="*/ 632 w 43"/>
                  <a:gd name="T19" fmla="*/ 21 h 94"/>
                  <a:gd name="T20" fmla="*/ 570 w 43"/>
                  <a:gd name="T21" fmla="*/ 35 h 9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3" h="94">
                    <a:moveTo>
                      <a:pt x="37" y="2"/>
                    </a:moveTo>
                    <a:cubicBezTo>
                      <a:pt x="34" y="10"/>
                      <a:pt x="29" y="14"/>
                      <a:pt x="24" y="18"/>
                    </a:cubicBezTo>
                    <a:cubicBezTo>
                      <a:pt x="20" y="21"/>
                      <a:pt x="17" y="24"/>
                      <a:pt x="14" y="28"/>
                    </a:cubicBezTo>
                    <a:cubicBezTo>
                      <a:pt x="0" y="44"/>
                      <a:pt x="5" y="73"/>
                      <a:pt x="8" y="92"/>
                    </a:cubicBezTo>
                    <a:cubicBezTo>
                      <a:pt x="8" y="93"/>
                      <a:pt x="10" y="94"/>
                      <a:pt x="12" y="94"/>
                    </a:cubicBezTo>
                    <a:cubicBezTo>
                      <a:pt x="13" y="94"/>
                      <a:pt x="14" y="92"/>
                      <a:pt x="14" y="91"/>
                    </a:cubicBezTo>
                    <a:cubicBezTo>
                      <a:pt x="11" y="73"/>
                      <a:pt x="6" y="46"/>
                      <a:pt x="18" y="31"/>
                    </a:cubicBezTo>
                    <a:cubicBezTo>
                      <a:pt x="21" y="28"/>
                      <a:pt x="24" y="25"/>
                      <a:pt x="28" y="23"/>
                    </a:cubicBezTo>
                    <a:cubicBezTo>
                      <a:pt x="33" y="18"/>
                      <a:pt x="39" y="13"/>
                      <a:pt x="43" y="5"/>
                    </a:cubicBezTo>
                    <a:cubicBezTo>
                      <a:pt x="43" y="3"/>
                      <a:pt x="42" y="1"/>
                      <a:pt x="41" y="1"/>
                    </a:cubicBezTo>
                    <a:cubicBezTo>
                      <a:pt x="39" y="0"/>
                      <a:pt x="38" y="1"/>
                      <a:pt x="37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63" name="Freeform 2049"/>
              <p:cNvSpPr/>
              <p:nvPr/>
            </p:nvSpPr>
            <p:spPr bwMode="auto">
              <a:xfrm>
                <a:off x="4621" y="3369"/>
                <a:ext cx="95" cy="80"/>
              </a:xfrm>
              <a:custGeom>
                <a:avLst/>
                <a:gdLst>
                  <a:gd name="T0" fmla="*/ 50 w 38"/>
                  <a:gd name="T1" fmla="*/ 21 h 30"/>
                  <a:gd name="T2" fmla="*/ 20 w 38"/>
                  <a:gd name="T3" fmla="*/ 77 h 30"/>
                  <a:gd name="T4" fmla="*/ 270 w 38"/>
                  <a:gd name="T5" fmla="*/ 341 h 30"/>
                  <a:gd name="T6" fmla="*/ 500 w 38"/>
                  <a:gd name="T7" fmla="*/ 533 h 30"/>
                  <a:gd name="T8" fmla="*/ 563 w 38"/>
                  <a:gd name="T9" fmla="*/ 547 h 30"/>
                  <a:gd name="T10" fmla="*/ 595 w 38"/>
                  <a:gd name="T11" fmla="*/ 491 h 30"/>
                  <a:gd name="T12" fmla="*/ 300 w 38"/>
                  <a:gd name="T13" fmla="*/ 227 h 30"/>
                  <a:gd name="T14" fmla="*/ 95 w 38"/>
                  <a:gd name="T15" fmla="*/ 56 h 30"/>
                  <a:gd name="T16" fmla="*/ 50 w 38"/>
                  <a:gd name="T17" fmla="*/ 21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30">
                    <a:moveTo>
                      <a:pt x="3" y="1"/>
                    </a:moveTo>
                    <a:cubicBezTo>
                      <a:pt x="1" y="1"/>
                      <a:pt x="0" y="3"/>
                      <a:pt x="1" y="4"/>
                    </a:cubicBezTo>
                    <a:cubicBezTo>
                      <a:pt x="3" y="13"/>
                      <a:pt x="10" y="16"/>
                      <a:pt x="17" y="18"/>
                    </a:cubicBezTo>
                    <a:cubicBezTo>
                      <a:pt x="24" y="19"/>
                      <a:pt x="30" y="21"/>
                      <a:pt x="32" y="28"/>
                    </a:cubicBezTo>
                    <a:cubicBezTo>
                      <a:pt x="33" y="29"/>
                      <a:pt x="34" y="30"/>
                      <a:pt x="36" y="29"/>
                    </a:cubicBezTo>
                    <a:cubicBezTo>
                      <a:pt x="38" y="29"/>
                      <a:pt x="38" y="27"/>
                      <a:pt x="38" y="26"/>
                    </a:cubicBezTo>
                    <a:cubicBezTo>
                      <a:pt x="34" y="16"/>
                      <a:pt x="26" y="14"/>
                      <a:pt x="19" y="12"/>
                    </a:cubicBezTo>
                    <a:cubicBezTo>
                      <a:pt x="12" y="10"/>
                      <a:pt x="8" y="8"/>
                      <a:pt x="6" y="3"/>
                    </a:cubicBezTo>
                    <a:cubicBezTo>
                      <a:pt x="6" y="1"/>
                      <a:pt x="4" y="0"/>
                      <a:pt x="3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64" name="Freeform 2050"/>
              <p:cNvSpPr/>
              <p:nvPr/>
            </p:nvSpPr>
            <p:spPr bwMode="auto">
              <a:xfrm>
                <a:off x="4969" y="3135"/>
                <a:ext cx="235" cy="141"/>
              </a:xfrm>
              <a:custGeom>
                <a:avLst/>
                <a:gdLst>
                  <a:gd name="T0" fmla="*/ 33 w 94"/>
                  <a:gd name="T1" fmla="*/ 205 h 53"/>
                  <a:gd name="T2" fmla="*/ 20 w 94"/>
                  <a:gd name="T3" fmla="*/ 282 h 53"/>
                  <a:gd name="T4" fmla="*/ 83 w 94"/>
                  <a:gd name="T5" fmla="*/ 303 h 53"/>
                  <a:gd name="T6" fmla="*/ 863 w 94"/>
                  <a:gd name="T7" fmla="*/ 319 h 53"/>
                  <a:gd name="T8" fmla="*/ 1050 w 94"/>
                  <a:gd name="T9" fmla="*/ 580 h 53"/>
                  <a:gd name="T10" fmla="*/ 1408 w 94"/>
                  <a:gd name="T11" fmla="*/ 998 h 53"/>
                  <a:gd name="T12" fmla="*/ 1470 w 94"/>
                  <a:gd name="T13" fmla="*/ 942 h 53"/>
                  <a:gd name="T14" fmla="*/ 1425 w 94"/>
                  <a:gd name="T15" fmla="*/ 886 h 53"/>
                  <a:gd name="T16" fmla="*/ 1125 w 94"/>
                  <a:gd name="T17" fmla="*/ 524 h 53"/>
                  <a:gd name="T18" fmla="*/ 925 w 94"/>
                  <a:gd name="T19" fmla="*/ 226 h 53"/>
                  <a:gd name="T20" fmla="*/ 33 w 94"/>
                  <a:gd name="T21" fmla="*/ 205 h 5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4" h="53">
                    <a:moveTo>
                      <a:pt x="2" y="11"/>
                    </a:moveTo>
                    <a:cubicBezTo>
                      <a:pt x="1" y="12"/>
                      <a:pt x="0" y="13"/>
                      <a:pt x="1" y="15"/>
                    </a:cubicBezTo>
                    <a:cubicBezTo>
                      <a:pt x="2" y="16"/>
                      <a:pt x="4" y="17"/>
                      <a:pt x="5" y="16"/>
                    </a:cubicBezTo>
                    <a:cubicBezTo>
                      <a:pt x="20" y="8"/>
                      <a:pt x="42" y="6"/>
                      <a:pt x="55" y="17"/>
                    </a:cubicBezTo>
                    <a:cubicBezTo>
                      <a:pt x="60" y="20"/>
                      <a:pt x="63" y="25"/>
                      <a:pt x="67" y="31"/>
                    </a:cubicBezTo>
                    <a:cubicBezTo>
                      <a:pt x="74" y="40"/>
                      <a:pt x="80" y="50"/>
                      <a:pt x="90" y="53"/>
                    </a:cubicBezTo>
                    <a:cubicBezTo>
                      <a:pt x="91" y="53"/>
                      <a:pt x="93" y="52"/>
                      <a:pt x="94" y="50"/>
                    </a:cubicBezTo>
                    <a:cubicBezTo>
                      <a:pt x="94" y="49"/>
                      <a:pt x="93" y="47"/>
                      <a:pt x="91" y="47"/>
                    </a:cubicBezTo>
                    <a:cubicBezTo>
                      <a:pt x="84" y="45"/>
                      <a:pt x="78" y="36"/>
                      <a:pt x="72" y="28"/>
                    </a:cubicBezTo>
                    <a:cubicBezTo>
                      <a:pt x="68" y="22"/>
                      <a:pt x="64" y="16"/>
                      <a:pt x="59" y="12"/>
                    </a:cubicBezTo>
                    <a:cubicBezTo>
                      <a:pt x="44" y="0"/>
                      <a:pt x="19" y="2"/>
                      <a:pt x="2" y="1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65" name="Freeform 2051"/>
              <p:cNvSpPr/>
              <p:nvPr/>
            </p:nvSpPr>
            <p:spPr bwMode="auto">
              <a:xfrm>
                <a:off x="5171" y="3055"/>
                <a:ext cx="253" cy="69"/>
              </a:xfrm>
              <a:custGeom>
                <a:avLst/>
                <a:gdLst>
                  <a:gd name="T0" fmla="*/ 942 w 101"/>
                  <a:gd name="T1" fmla="*/ 191 h 26"/>
                  <a:gd name="T2" fmla="*/ 721 w 101"/>
                  <a:gd name="T3" fmla="*/ 281 h 26"/>
                  <a:gd name="T4" fmla="*/ 145 w 101"/>
                  <a:gd name="T5" fmla="*/ 226 h 26"/>
                  <a:gd name="T6" fmla="*/ 63 w 101"/>
                  <a:gd name="T7" fmla="*/ 191 h 26"/>
                  <a:gd name="T8" fmla="*/ 0 w 101"/>
                  <a:gd name="T9" fmla="*/ 226 h 26"/>
                  <a:gd name="T10" fmla="*/ 33 w 101"/>
                  <a:gd name="T11" fmla="*/ 295 h 26"/>
                  <a:gd name="T12" fmla="*/ 113 w 101"/>
                  <a:gd name="T13" fmla="*/ 316 h 26"/>
                  <a:gd name="T14" fmla="*/ 754 w 101"/>
                  <a:gd name="T15" fmla="*/ 395 h 26"/>
                  <a:gd name="T16" fmla="*/ 992 w 101"/>
                  <a:gd name="T17" fmla="*/ 295 h 26"/>
                  <a:gd name="T18" fmla="*/ 1526 w 101"/>
                  <a:gd name="T19" fmla="*/ 170 h 26"/>
                  <a:gd name="T20" fmla="*/ 1568 w 101"/>
                  <a:gd name="T21" fmla="*/ 133 h 26"/>
                  <a:gd name="T22" fmla="*/ 1538 w 101"/>
                  <a:gd name="T23" fmla="*/ 56 h 26"/>
                  <a:gd name="T24" fmla="*/ 942 w 101"/>
                  <a:gd name="T25" fmla="*/ 191 h 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1" h="26">
                    <a:moveTo>
                      <a:pt x="60" y="10"/>
                    </a:moveTo>
                    <a:cubicBezTo>
                      <a:pt x="56" y="12"/>
                      <a:pt x="51" y="14"/>
                      <a:pt x="46" y="15"/>
                    </a:cubicBezTo>
                    <a:cubicBezTo>
                      <a:pt x="33" y="19"/>
                      <a:pt x="22" y="16"/>
                      <a:pt x="9" y="12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2" y="10"/>
                      <a:pt x="1" y="10"/>
                      <a:pt x="0" y="12"/>
                    </a:cubicBezTo>
                    <a:cubicBezTo>
                      <a:pt x="0" y="14"/>
                      <a:pt x="0" y="15"/>
                      <a:pt x="2" y="16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20" y="22"/>
                      <a:pt x="32" y="26"/>
                      <a:pt x="48" y="21"/>
                    </a:cubicBezTo>
                    <a:cubicBezTo>
                      <a:pt x="53" y="20"/>
                      <a:pt x="58" y="18"/>
                      <a:pt x="63" y="16"/>
                    </a:cubicBezTo>
                    <a:cubicBezTo>
                      <a:pt x="74" y="11"/>
                      <a:pt x="84" y="6"/>
                      <a:pt x="97" y="9"/>
                    </a:cubicBezTo>
                    <a:cubicBezTo>
                      <a:pt x="98" y="10"/>
                      <a:pt x="100" y="8"/>
                      <a:pt x="100" y="7"/>
                    </a:cubicBezTo>
                    <a:cubicBezTo>
                      <a:pt x="101" y="5"/>
                      <a:pt x="100" y="4"/>
                      <a:pt x="98" y="3"/>
                    </a:cubicBezTo>
                    <a:cubicBezTo>
                      <a:pt x="84" y="0"/>
                      <a:pt x="72" y="5"/>
                      <a:pt x="60" y="1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66" name="Freeform 2052"/>
              <p:cNvSpPr/>
              <p:nvPr/>
            </p:nvSpPr>
            <p:spPr bwMode="auto">
              <a:xfrm>
                <a:off x="5256" y="2807"/>
                <a:ext cx="198" cy="194"/>
              </a:xfrm>
              <a:custGeom>
                <a:avLst/>
                <a:gdLst>
                  <a:gd name="T0" fmla="*/ 1163 w 79"/>
                  <a:gd name="T1" fmla="*/ 21 h 73"/>
                  <a:gd name="T2" fmla="*/ 930 w 79"/>
                  <a:gd name="T3" fmla="*/ 56 h 73"/>
                  <a:gd name="T4" fmla="*/ 647 w 79"/>
                  <a:gd name="T5" fmla="*/ 114 h 73"/>
                  <a:gd name="T6" fmla="*/ 409 w 79"/>
                  <a:gd name="T7" fmla="*/ 524 h 73"/>
                  <a:gd name="T8" fmla="*/ 376 w 79"/>
                  <a:gd name="T9" fmla="*/ 622 h 73"/>
                  <a:gd name="T10" fmla="*/ 63 w 79"/>
                  <a:gd name="T11" fmla="*/ 1180 h 73"/>
                  <a:gd name="T12" fmla="*/ 0 w 79"/>
                  <a:gd name="T13" fmla="*/ 1222 h 73"/>
                  <a:gd name="T14" fmla="*/ 33 w 79"/>
                  <a:gd name="T15" fmla="*/ 1292 h 73"/>
                  <a:gd name="T16" fmla="*/ 471 w 79"/>
                  <a:gd name="T17" fmla="*/ 656 h 73"/>
                  <a:gd name="T18" fmla="*/ 504 w 79"/>
                  <a:gd name="T19" fmla="*/ 566 h 73"/>
                  <a:gd name="T20" fmla="*/ 692 w 79"/>
                  <a:gd name="T21" fmla="*/ 205 h 73"/>
                  <a:gd name="T22" fmla="*/ 930 w 79"/>
                  <a:gd name="T23" fmla="*/ 170 h 73"/>
                  <a:gd name="T24" fmla="*/ 1213 w 79"/>
                  <a:gd name="T25" fmla="*/ 133 h 73"/>
                  <a:gd name="T26" fmla="*/ 1226 w 79"/>
                  <a:gd name="T27" fmla="*/ 56 h 73"/>
                  <a:gd name="T28" fmla="*/ 1163 w 79"/>
                  <a:gd name="T29" fmla="*/ 21 h 7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9" h="73">
                    <a:moveTo>
                      <a:pt x="74" y="1"/>
                    </a:moveTo>
                    <a:cubicBezTo>
                      <a:pt x="70" y="3"/>
                      <a:pt x="65" y="3"/>
                      <a:pt x="59" y="3"/>
                    </a:cubicBezTo>
                    <a:cubicBezTo>
                      <a:pt x="53" y="3"/>
                      <a:pt x="46" y="2"/>
                      <a:pt x="41" y="6"/>
                    </a:cubicBezTo>
                    <a:cubicBezTo>
                      <a:pt x="33" y="10"/>
                      <a:pt x="29" y="20"/>
                      <a:pt x="26" y="28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1" y="41"/>
                      <a:pt x="12" y="65"/>
                      <a:pt x="4" y="63"/>
                    </a:cubicBezTo>
                    <a:cubicBezTo>
                      <a:pt x="3" y="62"/>
                      <a:pt x="1" y="63"/>
                      <a:pt x="0" y="65"/>
                    </a:cubicBezTo>
                    <a:cubicBezTo>
                      <a:pt x="0" y="67"/>
                      <a:pt x="1" y="68"/>
                      <a:pt x="2" y="69"/>
                    </a:cubicBezTo>
                    <a:cubicBezTo>
                      <a:pt x="16" y="73"/>
                      <a:pt x="25" y="48"/>
                      <a:pt x="30" y="35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5" y="23"/>
                      <a:pt x="38" y="14"/>
                      <a:pt x="44" y="11"/>
                    </a:cubicBezTo>
                    <a:cubicBezTo>
                      <a:pt x="48" y="9"/>
                      <a:pt x="53" y="9"/>
                      <a:pt x="59" y="9"/>
                    </a:cubicBezTo>
                    <a:cubicBezTo>
                      <a:pt x="65" y="9"/>
                      <a:pt x="71" y="9"/>
                      <a:pt x="77" y="7"/>
                    </a:cubicBezTo>
                    <a:cubicBezTo>
                      <a:pt x="79" y="6"/>
                      <a:pt x="79" y="4"/>
                      <a:pt x="78" y="3"/>
                    </a:cubicBezTo>
                    <a:cubicBezTo>
                      <a:pt x="78" y="1"/>
                      <a:pt x="76" y="0"/>
                      <a:pt x="74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67" name="Freeform 2053"/>
              <p:cNvSpPr/>
              <p:nvPr/>
            </p:nvSpPr>
            <p:spPr bwMode="auto">
              <a:xfrm>
                <a:off x="5289" y="3188"/>
                <a:ext cx="152" cy="195"/>
              </a:xfrm>
              <a:custGeom>
                <a:avLst/>
                <a:gdLst>
                  <a:gd name="T0" fmla="*/ 12 w 61"/>
                  <a:gd name="T1" fmla="*/ 35 h 73"/>
                  <a:gd name="T2" fmla="*/ 30 w 61"/>
                  <a:gd name="T3" fmla="*/ 115 h 73"/>
                  <a:gd name="T4" fmla="*/ 229 w 61"/>
                  <a:gd name="T5" fmla="*/ 379 h 73"/>
                  <a:gd name="T6" fmla="*/ 446 w 61"/>
                  <a:gd name="T7" fmla="*/ 662 h 73"/>
                  <a:gd name="T8" fmla="*/ 496 w 61"/>
                  <a:gd name="T9" fmla="*/ 705 h 73"/>
                  <a:gd name="T10" fmla="*/ 728 w 61"/>
                  <a:gd name="T11" fmla="*/ 1314 h 73"/>
                  <a:gd name="T12" fmla="*/ 745 w 61"/>
                  <a:gd name="T13" fmla="*/ 1392 h 73"/>
                  <a:gd name="T14" fmla="*/ 807 w 61"/>
                  <a:gd name="T15" fmla="*/ 1357 h 73"/>
                  <a:gd name="T16" fmla="*/ 541 w 61"/>
                  <a:gd name="T17" fmla="*/ 606 h 73"/>
                  <a:gd name="T18" fmla="*/ 496 w 61"/>
                  <a:gd name="T19" fmla="*/ 572 h 73"/>
                  <a:gd name="T20" fmla="*/ 311 w 61"/>
                  <a:gd name="T21" fmla="*/ 307 h 73"/>
                  <a:gd name="T22" fmla="*/ 75 w 61"/>
                  <a:gd name="T23" fmla="*/ 0 h 73"/>
                  <a:gd name="T24" fmla="*/ 12 w 61"/>
                  <a:gd name="T25" fmla="*/ 35 h 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1" h="73">
                    <a:moveTo>
                      <a:pt x="1" y="2"/>
                    </a:moveTo>
                    <a:cubicBezTo>
                      <a:pt x="0" y="3"/>
                      <a:pt x="1" y="5"/>
                      <a:pt x="2" y="6"/>
                    </a:cubicBezTo>
                    <a:cubicBezTo>
                      <a:pt x="8" y="8"/>
                      <a:pt x="11" y="14"/>
                      <a:pt x="15" y="20"/>
                    </a:cubicBezTo>
                    <a:cubicBezTo>
                      <a:pt x="19" y="25"/>
                      <a:pt x="23" y="31"/>
                      <a:pt x="29" y="35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45" y="46"/>
                      <a:pt x="53" y="51"/>
                      <a:pt x="47" y="69"/>
                    </a:cubicBezTo>
                    <a:cubicBezTo>
                      <a:pt x="46" y="70"/>
                      <a:pt x="47" y="72"/>
                      <a:pt x="48" y="73"/>
                    </a:cubicBezTo>
                    <a:cubicBezTo>
                      <a:pt x="50" y="73"/>
                      <a:pt x="52" y="72"/>
                      <a:pt x="52" y="71"/>
                    </a:cubicBezTo>
                    <a:cubicBezTo>
                      <a:pt x="61" y="49"/>
                      <a:pt x="49" y="41"/>
                      <a:pt x="35" y="32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27" y="27"/>
                      <a:pt x="24" y="22"/>
                      <a:pt x="20" y="16"/>
                    </a:cubicBezTo>
                    <a:cubicBezTo>
                      <a:pt x="16" y="10"/>
                      <a:pt x="12" y="3"/>
                      <a:pt x="5" y="0"/>
                    </a:cubicBezTo>
                    <a:cubicBezTo>
                      <a:pt x="3" y="0"/>
                      <a:pt x="2" y="0"/>
                      <a:pt x="1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68" name="Freeform 2054"/>
              <p:cNvSpPr/>
              <p:nvPr/>
            </p:nvSpPr>
            <p:spPr bwMode="auto">
              <a:xfrm>
                <a:off x="5244" y="3327"/>
                <a:ext cx="77" cy="240"/>
              </a:xfrm>
              <a:custGeom>
                <a:avLst/>
                <a:gdLst>
                  <a:gd name="T0" fmla="*/ 124 w 31"/>
                  <a:gd name="T1" fmla="*/ 21 h 90"/>
                  <a:gd name="T2" fmla="*/ 104 w 31"/>
                  <a:gd name="T3" fmla="*/ 93 h 90"/>
                  <a:gd name="T4" fmla="*/ 104 w 31"/>
                  <a:gd name="T5" fmla="*/ 477 h 90"/>
                  <a:gd name="T6" fmla="*/ 75 w 31"/>
                  <a:gd name="T7" fmla="*/ 589 h 90"/>
                  <a:gd name="T8" fmla="*/ 383 w 31"/>
                  <a:gd name="T9" fmla="*/ 1672 h 90"/>
                  <a:gd name="T10" fmla="*/ 445 w 31"/>
                  <a:gd name="T11" fmla="*/ 1685 h 90"/>
                  <a:gd name="T12" fmla="*/ 462 w 31"/>
                  <a:gd name="T13" fmla="*/ 1613 h 90"/>
                  <a:gd name="T14" fmla="*/ 166 w 31"/>
                  <a:gd name="T15" fmla="*/ 605 h 90"/>
                  <a:gd name="T16" fmla="*/ 196 w 31"/>
                  <a:gd name="T17" fmla="*/ 491 h 90"/>
                  <a:gd name="T18" fmla="*/ 186 w 31"/>
                  <a:gd name="T19" fmla="*/ 35 h 90"/>
                  <a:gd name="T20" fmla="*/ 124 w 31"/>
                  <a:gd name="T21" fmla="*/ 21 h 9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90">
                    <a:moveTo>
                      <a:pt x="8" y="1"/>
                    </a:moveTo>
                    <a:cubicBezTo>
                      <a:pt x="6" y="2"/>
                      <a:pt x="6" y="3"/>
                      <a:pt x="7" y="5"/>
                    </a:cubicBezTo>
                    <a:cubicBezTo>
                      <a:pt x="10" y="12"/>
                      <a:pt x="9" y="17"/>
                      <a:pt x="7" y="25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0" y="53"/>
                      <a:pt x="13" y="73"/>
                      <a:pt x="25" y="88"/>
                    </a:cubicBezTo>
                    <a:cubicBezTo>
                      <a:pt x="26" y="90"/>
                      <a:pt x="28" y="90"/>
                      <a:pt x="29" y="89"/>
                    </a:cubicBezTo>
                    <a:cubicBezTo>
                      <a:pt x="31" y="88"/>
                      <a:pt x="31" y="86"/>
                      <a:pt x="30" y="85"/>
                    </a:cubicBezTo>
                    <a:cubicBezTo>
                      <a:pt x="19" y="71"/>
                      <a:pt x="6" y="52"/>
                      <a:pt x="11" y="32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5" y="19"/>
                      <a:pt x="17" y="11"/>
                      <a:pt x="12" y="2"/>
                    </a:cubicBezTo>
                    <a:cubicBezTo>
                      <a:pt x="11" y="1"/>
                      <a:pt x="9" y="0"/>
                      <a:pt x="8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69" name="Freeform 2055"/>
              <p:cNvSpPr/>
              <p:nvPr/>
            </p:nvSpPr>
            <p:spPr bwMode="auto">
              <a:xfrm>
                <a:off x="5049" y="3327"/>
                <a:ext cx="75" cy="256"/>
              </a:xfrm>
              <a:custGeom>
                <a:avLst/>
                <a:gdLst>
                  <a:gd name="T0" fmla="*/ 0 w 30"/>
                  <a:gd name="T1" fmla="*/ 56 h 96"/>
                  <a:gd name="T2" fmla="*/ 50 w 30"/>
                  <a:gd name="T3" fmla="*/ 115 h 96"/>
                  <a:gd name="T4" fmla="*/ 345 w 30"/>
                  <a:gd name="T5" fmla="*/ 717 h 96"/>
                  <a:gd name="T6" fmla="*/ 300 w 30"/>
                  <a:gd name="T7" fmla="*/ 1059 h 96"/>
                  <a:gd name="T8" fmla="*/ 395 w 30"/>
                  <a:gd name="T9" fmla="*/ 1800 h 96"/>
                  <a:gd name="T10" fmla="*/ 458 w 30"/>
                  <a:gd name="T11" fmla="*/ 1800 h 96"/>
                  <a:gd name="T12" fmla="*/ 458 w 30"/>
                  <a:gd name="T13" fmla="*/ 1728 h 96"/>
                  <a:gd name="T14" fmla="*/ 395 w 30"/>
                  <a:gd name="T15" fmla="*/ 1101 h 96"/>
                  <a:gd name="T16" fmla="*/ 438 w 30"/>
                  <a:gd name="T17" fmla="*/ 717 h 96"/>
                  <a:gd name="T18" fmla="*/ 63 w 30"/>
                  <a:gd name="T19" fmla="*/ 0 h 96"/>
                  <a:gd name="T20" fmla="*/ 0 w 30"/>
                  <a:gd name="T21" fmla="*/ 56 h 9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0" h="96">
                    <a:moveTo>
                      <a:pt x="0" y="3"/>
                    </a:moveTo>
                    <a:cubicBezTo>
                      <a:pt x="0" y="5"/>
                      <a:pt x="1" y="6"/>
                      <a:pt x="3" y="6"/>
                    </a:cubicBezTo>
                    <a:cubicBezTo>
                      <a:pt x="14" y="8"/>
                      <a:pt x="22" y="28"/>
                      <a:pt x="22" y="38"/>
                    </a:cubicBezTo>
                    <a:cubicBezTo>
                      <a:pt x="22" y="44"/>
                      <a:pt x="21" y="50"/>
                      <a:pt x="19" y="56"/>
                    </a:cubicBezTo>
                    <a:cubicBezTo>
                      <a:pt x="16" y="69"/>
                      <a:pt x="12" y="83"/>
                      <a:pt x="25" y="95"/>
                    </a:cubicBezTo>
                    <a:cubicBezTo>
                      <a:pt x="26" y="96"/>
                      <a:pt x="28" y="96"/>
                      <a:pt x="29" y="95"/>
                    </a:cubicBezTo>
                    <a:cubicBezTo>
                      <a:pt x="30" y="94"/>
                      <a:pt x="30" y="92"/>
                      <a:pt x="29" y="91"/>
                    </a:cubicBezTo>
                    <a:cubicBezTo>
                      <a:pt x="19" y="81"/>
                      <a:pt x="22" y="70"/>
                      <a:pt x="25" y="58"/>
                    </a:cubicBezTo>
                    <a:cubicBezTo>
                      <a:pt x="27" y="51"/>
                      <a:pt x="28" y="45"/>
                      <a:pt x="28" y="38"/>
                    </a:cubicBezTo>
                    <a:cubicBezTo>
                      <a:pt x="28" y="26"/>
                      <a:pt x="19" y="2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70" name="Freeform 2056"/>
              <p:cNvSpPr/>
              <p:nvPr/>
            </p:nvSpPr>
            <p:spPr bwMode="auto">
              <a:xfrm>
                <a:off x="4939" y="3471"/>
                <a:ext cx="102" cy="162"/>
              </a:xfrm>
              <a:custGeom>
                <a:avLst/>
                <a:gdLst>
                  <a:gd name="T0" fmla="*/ 12 w 41"/>
                  <a:gd name="T1" fmla="*/ 35 h 61"/>
                  <a:gd name="T2" fmla="*/ 30 w 41"/>
                  <a:gd name="T3" fmla="*/ 112 h 61"/>
                  <a:gd name="T4" fmla="*/ 216 w 41"/>
                  <a:gd name="T5" fmla="*/ 226 h 61"/>
                  <a:gd name="T6" fmla="*/ 433 w 41"/>
                  <a:gd name="T7" fmla="*/ 465 h 61"/>
                  <a:gd name="T8" fmla="*/ 478 w 41"/>
                  <a:gd name="T9" fmla="*/ 749 h 61"/>
                  <a:gd name="T10" fmla="*/ 537 w 41"/>
                  <a:gd name="T11" fmla="*/ 1107 h 61"/>
                  <a:gd name="T12" fmla="*/ 600 w 41"/>
                  <a:gd name="T13" fmla="*/ 1121 h 61"/>
                  <a:gd name="T14" fmla="*/ 619 w 41"/>
                  <a:gd name="T15" fmla="*/ 1052 h 61"/>
                  <a:gd name="T16" fmla="*/ 570 w 41"/>
                  <a:gd name="T17" fmla="*/ 749 h 61"/>
                  <a:gd name="T18" fmla="*/ 525 w 41"/>
                  <a:gd name="T19" fmla="*/ 409 h 61"/>
                  <a:gd name="T20" fmla="*/ 249 w 41"/>
                  <a:gd name="T21" fmla="*/ 133 h 61"/>
                  <a:gd name="T22" fmla="*/ 75 w 41"/>
                  <a:gd name="T23" fmla="*/ 21 h 61"/>
                  <a:gd name="T24" fmla="*/ 12 w 41"/>
                  <a:gd name="T25" fmla="*/ 35 h 6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" h="61">
                    <a:moveTo>
                      <a:pt x="1" y="2"/>
                    </a:moveTo>
                    <a:cubicBezTo>
                      <a:pt x="0" y="3"/>
                      <a:pt x="0" y="5"/>
                      <a:pt x="2" y="6"/>
                    </a:cubicBezTo>
                    <a:cubicBezTo>
                      <a:pt x="6" y="9"/>
                      <a:pt x="10" y="11"/>
                      <a:pt x="14" y="12"/>
                    </a:cubicBezTo>
                    <a:cubicBezTo>
                      <a:pt x="20" y="15"/>
                      <a:pt x="25" y="17"/>
                      <a:pt x="28" y="25"/>
                    </a:cubicBezTo>
                    <a:cubicBezTo>
                      <a:pt x="30" y="29"/>
                      <a:pt x="31" y="35"/>
                      <a:pt x="31" y="40"/>
                    </a:cubicBezTo>
                    <a:cubicBezTo>
                      <a:pt x="32" y="46"/>
                      <a:pt x="32" y="53"/>
                      <a:pt x="35" y="59"/>
                    </a:cubicBezTo>
                    <a:cubicBezTo>
                      <a:pt x="36" y="60"/>
                      <a:pt x="38" y="61"/>
                      <a:pt x="39" y="60"/>
                    </a:cubicBezTo>
                    <a:cubicBezTo>
                      <a:pt x="41" y="59"/>
                      <a:pt x="41" y="57"/>
                      <a:pt x="40" y="56"/>
                    </a:cubicBezTo>
                    <a:cubicBezTo>
                      <a:pt x="38" y="51"/>
                      <a:pt x="38" y="46"/>
                      <a:pt x="37" y="40"/>
                    </a:cubicBezTo>
                    <a:cubicBezTo>
                      <a:pt x="36" y="34"/>
                      <a:pt x="36" y="28"/>
                      <a:pt x="34" y="22"/>
                    </a:cubicBezTo>
                    <a:cubicBezTo>
                      <a:pt x="29" y="12"/>
                      <a:pt x="22" y="9"/>
                      <a:pt x="16" y="7"/>
                    </a:cubicBezTo>
                    <a:cubicBezTo>
                      <a:pt x="12" y="5"/>
                      <a:pt x="9" y="4"/>
                      <a:pt x="5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71" name="Freeform 2057"/>
              <p:cNvSpPr/>
              <p:nvPr/>
            </p:nvSpPr>
            <p:spPr bwMode="auto">
              <a:xfrm>
                <a:off x="5161" y="3492"/>
                <a:ext cx="70" cy="235"/>
              </a:xfrm>
              <a:custGeom>
                <a:avLst/>
                <a:gdLst>
                  <a:gd name="T0" fmla="*/ 50 w 28"/>
                  <a:gd name="T1" fmla="*/ 21 h 88"/>
                  <a:gd name="T2" fmla="*/ 0 w 28"/>
                  <a:gd name="T3" fmla="*/ 77 h 88"/>
                  <a:gd name="T4" fmla="*/ 50 w 28"/>
                  <a:gd name="T5" fmla="*/ 320 h 88"/>
                  <a:gd name="T6" fmla="*/ 83 w 28"/>
                  <a:gd name="T7" fmla="*/ 435 h 88"/>
                  <a:gd name="T8" fmla="*/ 63 w 28"/>
                  <a:gd name="T9" fmla="*/ 705 h 88"/>
                  <a:gd name="T10" fmla="*/ 50 w 28"/>
                  <a:gd name="T11" fmla="*/ 913 h 88"/>
                  <a:gd name="T12" fmla="*/ 363 w 28"/>
                  <a:gd name="T13" fmla="*/ 1656 h 88"/>
                  <a:gd name="T14" fmla="*/ 438 w 28"/>
                  <a:gd name="T15" fmla="*/ 1640 h 88"/>
                  <a:gd name="T16" fmla="*/ 425 w 28"/>
                  <a:gd name="T17" fmla="*/ 1562 h 88"/>
                  <a:gd name="T18" fmla="*/ 145 w 28"/>
                  <a:gd name="T19" fmla="*/ 913 h 88"/>
                  <a:gd name="T20" fmla="*/ 158 w 28"/>
                  <a:gd name="T21" fmla="*/ 742 h 88"/>
                  <a:gd name="T22" fmla="*/ 175 w 28"/>
                  <a:gd name="T23" fmla="*/ 422 h 88"/>
                  <a:gd name="T24" fmla="*/ 145 w 28"/>
                  <a:gd name="T25" fmla="*/ 286 h 88"/>
                  <a:gd name="T26" fmla="*/ 95 w 28"/>
                  <a:gd name="T27" fmla="*/ 56 h 88"/>
                  <a:gd name="T28" fmla="*/ 50 w 28"/>
                  <a:gd name="T29" fmla="*/ 21 h 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8" h="88">
                    <a:moveTo>
                      <a:pt x="3" y="1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1" y="9"/>
                      <a:pt x="2" y="13"/>
                      <a:pt x="3" y="17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6" y="29"/>
                      <a:pt x="6" y="33"/>
                      <a:pt x="4" y="37"/>
                    </a:cubicBezTo>
                    <a:cubicBezTo>
                      <a:pt x="4" y="41"/>
                      <a:pt x="3" y="44"/>
                      <a:pt x="3" y="48"/>
                    </a:cubicBezTo>
                    <a:cubicBezTo>
                      <a:pt x="2" y="63"/>
                      <a:pt x="10" y="78"/>
                      <a:pt x="23" y="87"/>
                    </a:cubicBezTo>
                    <a:cubicBezTo>
                      <a:pt x="25" y="88"/>
                      <a:pt x="27" y="88"/>
                      <a:pt x="28" y="86"/>
                    </a:cubicBezTo>
                    <a:cubicBezTo>
                      <a:pt x="28" y="85"/>
                      <a:pt x="28" y="83"/>
                      <a:pt x="27" y="82"/>
                    </a:cubicBezTo>
                    <a:cubicBezTo>
                      <a:pt x="15" y="74"/>
                      <a:pt x="8" y="61"/>
                      <a:pt x="9" y="48"/>
                    </a:cubicBezTo>
                    <a:cubicBezTo>
                      <a:pt x="9" y="45"/>
                      <a:pt x="10" y="42"/>
                      <a:pt x="10" y="39"/>
                    </a:cubicBezTo>
                    <a:cubicBezTo>
                      <a:pt x="11" y="34"/>
                      <a:pt x="13" y="29"/>
                      <a:pt x="11" y="22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8" y="11"/>
                      <a:pt x="7" y="7"/>
                      <a:pt x="6" y="3"/>
                    </a:cubicBezTo>
                    <a:cubicBezTo>
                      <a:pt x="6" y="2"/>
                      <a:pt x="4" y="0"/>
                      <a:pt x="3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72" name="Freeform 2058"/>
              <p:cNvSpPr/>
              <p:nvPr/>
            </p:nvSpPr>
            <p:spPr bwMode="auto">
              <a:xfrm>
                <a:off x="4629" y="2785"/>
                <a:ext cx="120" cy="323"/>
              </a:xfrm>
              <a:custGeom>
                <a:avLst/>
                <a:gdLst>
                  <a:gd name="T0" fmla="*/ 33 w 48"/>
                  <a:gd name="T1" fmla="*/ 21 h 121"/>
                  <a:gd name="T2" fmla="*/ 20 w 48"/>
                  <a:gd name="T3" fmla="*/ 77 h 121"/>
                  <a:gd name="T4" fmla="*/ 113 w 48"/>
                  <a:gd name="T5" fmla="*/ 320 h 121"/>
                  <a:gd name="T6" fmla="*/ 188 w 48"/>
                  <a:gd name="T7" fmla="*/ 513 h 121"/>
                  <a:gd name="T8" fmla="*/ 250 w 48"/>
                  <a:gd name="T9" fmla="*/ 1105 h 121"/>
                  <a:gd name="T10" fmla="*/ 250 w 48"/>
                  <a:gd name="T11" fmla="*/ 1161 h 121"/>
                  <a:gd name="T12" fmla="*/ 458 w 48"/>
                  <a:gd name="T13" fmla="*/ 1754 h 121"/>
                  <a:gd name="T14" fmla="*/ 645 w 48"/>
                  <a:gd name="T15" fmla="*/ 2245 h 121"/>
                  <a:gd name="T16" fmla="*/ 688 w 48"/>
                  <a:gd name="T17" fmla="*/ 2301 h 121"/>
                  <a:gd name="T18" fmla="*/ 738 w 48"/>
                  <a:gd name="T19" fmla="*/ 2245 h 121"/>
                  <a:gd name="T20" fmla="*/ 533 w 48"/>
                  <a:gd name="T21" fmla="*/ 1674 h 121"/>
                  <a:gd name="T22" fmla="*/ 345 w 48"/>
                  <a:gd name="T23" fmla="*/ 1161 h 121"/>
                  <a:gd name="T24" fmla="*/ 345 w 48"/>
                  <a:gd name="T25" fmla="*/ 1118 h 121"/>
                  <a:gd name="T26" fmla="*/ 283 w 48"/>
                  <a:gd name="T27" fmla="*/ 478 h 121"/>
                  <a:gd name="T28" fmla="*/ 188 w 48"/>
                  <a:gd name="T29" fmla="*/ 264 h 121"/>
                  <a:gd name="T30" fmla="*/ 95 w 48"/>
                  <a:gd name="T31" fmla="*/ 35 h 121"/>
                  <a:gd name="T32" fmla="*/ 33 w 48"/>
                  <a:gd name="T33" fmla="*/ 21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8" h="121">
                    <a:moveTo>
                      <a:pt x="2" y="1"/>
                    </a:moveTo>
                    <a:cubicBezTo>
                      <a:pt x="1" y="1"/>
                      <a:pt x="0" y="3"/>
                      <a:pt x="1" y="4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7" y="39"/>
                      <a:pt x="17" y="47"/>
                      <a:pt x="16" y="58"/>
                    </a:cubicBezTo>
                    <a:cubicBezTo>
                      <a:pt x="16" y="61"/>
                      <a:pt x="16" y="61"/>
                      <a:pt x="16" y="61"/>
                    </a:cubicBezTo>
                    <a:cubicBezTo>
                      <a:pt x="15" y="74"/>
                      <a:pt x="23" y="83"/>
                      <a:pt x="29" y="92"/>
                    </a:cubicBezTo>
                    <a:cubicBezTo>
                      <a:pt x="36" y="100"/>
                      <a:pt x="42" y="108"/>
                      <a:pt x="41" y="118"/>
                    </a:cubicBezTo>
                    <a:cubicBezTo>
                      <a:pt x="41" y="119"/>
                      <a:pt x="43" y="121"/>
                      <a:pt x="44" y="121"/>
                    </a:cubicBezTo>
                    <a:cubicBezTo>
                      <a:pt x="46" y="121"/>
                      <a:pt x="47" y="119"/>
                      <a:pt x="47" y="118"/>
                    </a:cubicBezTo>
                    <a:cubicBezTo>
                      <a:pt x="48" y="106"/>
                      <a:pt x="41" y="97"/>
                      <a:pt x="34" y="88"/>
                    </a:cubicBezTo>
                    <a:cubicBezTo>
                      <a:pt x="28" y="80"/>
                      <a:pt x="21" y="72"/>
                      <a:pt x="22" y="61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3" y="47"/>
                      <a:pt x="23" y="38"/>
                      <a:pt x="18" y="25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1"/>
                      <a:pt x="3" y="0"/>
                      <a:pt x="2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73" name="Freeform 2059"/>
              <p:cNvSpPr/>
              <p:nvPr/>
            </p:nvSpPr>
            <p:spPr bwMode="auto">
              <a:xfrm>
                <a:off x="4794" y="2775"/>
                <a:ext cx="55" cy="218"/>
              </a:xfrm>
              <a:custGeom>
                <a:avLst/>
                <a:gdLst>
                  <a:gd name="T0" fmla="*/ 145 w 22"/>
                  <a:gd name="T1" fmla="*/ 21 h 82"/>
                  <a:gd name="T2" fmla="*/ 113 w 22"/>
                  <a:gd name="T3" fmla="*/ 77 h 82"/>
                  <a:gd name="T4" fmla="*/ 158 w 22"/>
                  <a:gd name="T5" fmla="*/ 226 h 82"/>
                  <a:gd name="T6" fmla="*/ 250 w 22"/>
                  <a:gd name="T7" fmla="*/ 734 h 82"/>
                  <a:gd name="T8" fmla="*/ 145 w 22"/>
                  <a:gd name="T9" fmla="*/ 1053 h 82"/>
                  <a:gd name="T10" fmla="*/ 20 w 22"/>
                  <a:gd name="T11" fmla="*/ 1483 h 82"/>
                  <a:gd name="T12" fmla="*/ 63 w 22"/>
                  <a:gd name="T13" fmla="*/ 1542 h 82"/>
                  <a:gd name="T14" fmla="*/ 113 w 22"/>
                  <a:gd name="T15" fmla="*/ 1483 h 82"/>
                  <a:gd name="T16" fmla="*/ 220 w 22"/>
                  <a:gd name="T17" fmla="*/ 1109 h 82"/>
                  <a:gd name="T18" fmla="*/ 345 w 22"/>
                  <a:gd name="T19" fmla="*/ 734 h 82"/>
                  <a:gd name="T20" fmla="*/ 238 w 22"/>
                  <a:gd name="T21" fmla="*/ 191 h 82"/>
                  <a:gd name="T22" fmla="*/ 208 w 22"/>
                  <a:gd name="T23" fmla="*/ 35 h 82"/>
                  <a:gd name="T24" fmla="*/ 145 w 22"/>
                  <a:gd name="T25" fmla="*/ 21 h 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2" h="82">
                    <a:moveTo>
                      <a:pt x="9" y="1"/>
                    </a:moveTo>
                    <a:cubicBezTo>
                      <a:pt x="7" y="1"/>
                      <a:pt x="6" y="3"/>
                      <a:pt x="7" y="4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3" y="21"/>
                      <a:pt x="16" y="30"/>
                      <a:pt x="16" y="39"/>
                    </a:cubicBezTo>
                    <a:cubicBezTo>
                      <a:pt x="15" y="45"/>
                      <a:pt x="12" y="51"/>
                      <a:pt x="9" y="56"/>
                    </a:cubicBezTo>
                    <a:cubicBezTo>
                      <a:pt x="5" y="63"/>
                      <a:pt x="0" y="69"/>
                      <a:pt x="1" y="79"/>
                    </a:cubicBezTo>
                    <a:cubicBezTo>
                      <a:pt x="1" y="81"/>
                      <a:pt x="3" y="82"/>
                      <a:pt x="4" y="82"/>
                    </a:cubicBezTo>
                    <a:cubicBezTo>
                      <a:pt x="6" y="82"/>
                      <a:pt x="7" y="80"/>
                      <a:pt x="7" y="79"/>
                    </a:cubicBezTo>
                    <a:cubicBezTo>
                      <a:pt x="6" y="71"/>
                      <a:pt x="10" y="65"/>
                      <a:pt x="14" y="59"/>
                    </a:cubicBezTo>
                    <a:cubicBezTo>
                      <a:pt x="18" y="53"/>
                      <a:pt x="21" y="47"/>
                      <a:pt x="22" y="39"/>
                    </a:cubicBezTo>
                    <a:cubicBezTo>
                      <a:pt x="22" y="29"/>
                      <a:pt x="19" y="19"/>
                      <a:pt x="15" y="10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2" y="1"/>
                      <a:pt x="10" y="0"/>
                      <a:pt x="9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74" name="Freeform 2060"/>
              <p:cNvSpPr/>
              <p:nvPr/>
            </p:nvSpPr>
            <p:spPr bwMode="auto">
              <a:xfrm>
                <a:off x="4466" y="3009"/>
                <a:ext cx="108" cy="230"/>
              </a:xfrm>
              <a:custGeom>
                <a:avLst/>
                <a:gdLst>
                  <a:gd name="T0" fmla="*/ 20 w 43"/>
                  <a:gd name="T1" fmla="*/ 56 h 86"/>
                  <a:gd name="T2" fmla="*/ 251 w 43"/>
                  <a:gd name="T3" fmla="*/ 559 h 86"/>
                  <a:gd name="T4" fmla="*/ 379 w 43"/>
                  <a:gd name="T5" fmla="*/ 687 h 86"/>
                  <a:gd name="T6" fmla="*/ 555 w 43"/>
                  <a:gd name="T7" fmla="*/ 1567 h 86"/>
                  <a:gd name="T8" fmla="*/ 588 w 43"/>
                  <a:gd name="T9" fmla="*/ 1623 h 86"/>
                  <a:gd name="T10" fmla="*/ 651 w 43"/>
                  <a:gd name="T11" fmla="*/ 1589 h 86"/>
                  <a:gd name="T12" fmla="*/ 442 w 43"/>
                  <a:gd name="T13" fmla="*/ 615 h 86"/>
                  <a:gd name="T14" fmla="*/ 304 w 43"/>
                  <a:gd name="T15" fmla="*/ 457 h 86"/>
                  <a:gd name="T16" fmla="*/ 113 w 43"/>
                  <a:gd name="T17" fmla="*/ 56 h 86"/>
                  <a:gd name="T18" fmla="*/ 83 w 43"/>
                  <a:gd name="T19" fmla="*/ 0 h 86"/>
                  <a:gd name="T20" fmla="*/ 20 w 43"/>
                  <a:gd name="T21" fmla="*/ 56 h 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3" h="86">
                    <a:moveTo>
                      <a:pt x="1" y="3"/>
                    </a:moveTo>
                    <a:cubicBezTo>
                      <a:pt x="0" y="16"/>
                      <a:pt x="8" y="23"/>
                      <a:pt x="16" y="29"/>
                    </a:cubicBezTo>
                    <a:cubicBezTo>
                      <a:pt x="18" y="31"/>
                      <a:pt x="21" y="33"/>
                      <a:pt x="24" y="36"/>
                    </a:cubicBezTo>
                    <a:cubicBezTo>
                      <a:pt x="36" y="49"/>
                      <a:pt x="37" y="66"/>
                      <a:pt x="35" y="82"/>
                    </a:cubicBezTo>
                    <a:cubicBezTo>
                      <a:pt x="35" y="84"/>
                      <a:pt x="36" y="85"/>
                      <a:pt x="37" y="85"/>
                    </a:cubicBezTo>
                    <a:cubicBezTo>
                      <a:pt x="39" y="86"/>
                      <a:pt x="41" y="84"/>
                      <a:pt x="41" y="83"/>
                    </a:cubicBezTo>
                    <a:cubicBezTo>
                      <a:pt x="43" y="65"/>
                      <a:pt x="42" y="47"/>
                      <a:pt x="28" y="32"/>
                    </a:cubicBezTo>
                    <a:cubicBezTo>
                      <a:pt x="25" y="29"/>
                      <a:pt x="22" y="26"/>
                      <a:pt x="19" y="24"/>
                    </a:cubicBezTo>
                    <a:cubicBezTo>
                      <a:pt x="12" y="18"/>
                      <a:pt x="7" y="14"/>
                      <a:pt x="7" y="3"/>
                    </a:cubicBezTo>
                    <a:cubicBezTo>
                      <a:pt x="8" y="2"/>
                      <a:pt x="6" y="0"/>
                      <a:pt x="5" y="0"/>
                    </a:cubicBezTo>
                    <a:cubicBezTo>
                      <a:pt x="3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75" name="Freeform 2061"/>
              <p:cNvSpPr/>
              <p:nvPr/>
            </p:nvSpPr>
            <p:spPr bwMode="auto">
              <a:xfrm>
                <a:off x="4536" y="2892"/>
                <a:ext cx="70" cy="171"/>
              </a:xfrm>
              <a:custGeom>
                <a:avLst/>
                <a:gdLst>
                  <a:gd name="T0" fmla="*/ 0 w 28"/>
                  <a:gd name="T1" fmla="*/ 35 h 64"/>
                  <a:gd name="T2" fmla="*/ 33 w 28"/>
                  <a:gd name="T3" fmla="*/ 115 h 64"/>
                  <a:gd name="T4" fmla="*/ 333 w 28"/>
                  <a:gd name="T5" fmla="*/ 957 h 64"/>
                  <a:gd name="T6" fmla="*/ 345 w 28"/>
                  <a:gd name="T7" fmla="*/ 1165 h 64"/>
                  <a:gd name="T8" fmla="*/ 395 w 28"/>
                  <a:gd name="T9" fmla="*/ 1221 h 64"/>
                  <a:gd name="T10" fmla="*/ 438 w 28"/>
                  <a:gd name="T11" fmla="*/ 1144 h 64"/>
                  <a:gd name="T12" fmla="*/ 425 w 28"/>
                  <a:gd name="T13" fmla="*/ 957 h 64"/>
                  <a:gd name="T14" fmla="*/ 83 w 28"/>
                  <a:gd name="T15" fmla="*/ 21 h 64"/>
                  <a:gd name="T16" fmla="*/ 0 w 28"/>
                  <a:gd name="T17" fmla="*/ 35 h 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8" h="64">
                    <a:moveTo>
                      <a:pt x="0" y="2"/>
                    </a:moveTo>
                    <a:cubicBezTo>
                      <a:pt x="0" y="3"/>
                      <a:pt x="0" y="5"/>
                      <a:pt x="2" y="6"/>
                    </a:cubicBezTo>
                    <a:cubicBezTo>
                      <a:pt x="19" y="15"/>
                      <a:pt x="20" y="32"/>
                      <a:pt x="21" y="50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2" y="62"/>
                      <a:pt x="24" y="64"/>
                      <a:pt x="25" y="64"/>
                    </a:cubicBezTo>
                    <a:cubicBezTo>
                      <a:pt x="27" y="63"/>
                      <a:pt x="28" y="62"/>
                      <a:pt x="28" y="6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6" y="31"/>
                      <a:pt x="25" y="12"/>
                      <a:pt x="5" y="1"/>
                    </a:cubicBezTo>
                    <a:cubicBezTo>
                      <a:pt x="3" y="0"/>
                      <a:pt x="1" y="0"/>
                      <a:pt x="0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76" name="Freeform 2062"/>
              <p:cNvSpPr/>
              <p:nvPr/>
            </p:nvSpPr>
            <p:spPr bwMode="auto">
              <a:xfrm>
                <a:off x="5004" y="2977"/>
                <a:ext cx="202" cy="88"/>
              </a:xfrm>
              <a:custGeom>
                <a:avLst/>
                <a:gdLst>
                  <a:gd name="T0" fmla="*/ 1162 w 81"/>
                  <a:gd name="T1" fmla="*/ 35 h 33"/>
                  <a:gd name="T2" fmla="*/ 571 w 81"/>
                  <a:gd name="T3" fmla="*/ 285 h 33"/>
                  <a:gd name="T4" fmla="*/ 30 w 81"/>
                  <a:gd name="T5" fmla="*/ 512 h 33"/>
                  <a:gd name="T6" fmla="*/ 12 w 81"/>
                  <a:gd name="T7" fmla="*/ 589 h 33"/>
                  <a:gd name="T8" fmla="*/ 75 w 81"/>
                  <a:gd name="T9" fmla="*/ 605 h 33"/>
                  <a:gd name="T10" fmla="*/ 571 w 81"/>
                  <a:gd name="T11" fmla="*/ 397 h 33"/>
                  <a:gd name="T12" fmla="*/ 1244 w 81"/>
                  <a:gd name="T13" fmla="*/ 115 h 33"/>
                  <a:gd name="T14" fmla="*/ 1244 w 81"/>
                  <a:gd name="T15" fmla="*/ 35 h 33"/>
                  <a:gd name="T16" fmla="*/ 1162 w 81"/>
                  <a:gd name="T17" fmla="*/ 35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1" h="33">
                    <a:moveTo>
                      <a:pt x="75" y="2"/>
                    </a:moveTo>
                    <a:cubicBezTo>
                      <a:pt x="65" y="13"/>
                      <a:pt x="52" y="14"/>
                      <a:pt x="37" y="15"/>
                    </a:cubicBezTo>
                    <a:cubicBezTo>
                      <a:pt x="21" y="16"/>
                      <a:pt x="14" y="19"/>
                      <a:pt x="2" y="27"/>
                    </a:cubicBezTo>
                    <a:cubicBezTo>
                      <a:pt x="0" y="28"/>
                      <a:pt x="0" y="30"/>
                      <a:pt x="1" y="31"/>
                    </a:cubicBezTo>
                    <a:cubicBezTo>
                      <a:pt x="2" y="33"/>
                      <a:pt x="3" y="33"/>
                      <a:pt x="5" y="32"/>
                    </a:cubicBezTo>
                    <a:cubicBezTo>
                      <a:pt x="17" y="24"/>
                      <a:pt x="23" y="22"/>
                      <a:pt x="37" y="21"/>
                    </a:cubicBezTo>
                    <a:cubicBezTo>
                      <a:pt x="54" y="20"/>
                      <a:pt x="68" y="19"/>
                      <a:pt x="80" y="6"/>
                    </a:cubicBezTo>
                    <a:cubicBezTo>
                      <a:pt x="81" y="4"/>
                      <a:pt x="81" y="3"/>
                      <a:pt x="80" y="2"/>
                    </a:cubicBezTo>
                    <a:cubicBezTo>
                      <a:pt x="78" y="0"/>
                      <a:pt x="76" y="1"/>
                      <a:pt x="75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77" name="Freeform 2063"/>
              <p:cNvSpPr/>
              <p:nvPr/>
            </p:nvSpPr>
            <p:spPr bwMode="auto">
              <a:xfrm>
                <a:off x="5206" y="3167"/>
                <a:ext cx="118" cy="160"/>
              </a:xfrm>
              <a:custGeom>
                <a:avLst/>
                <a:gdLst>
                  <a:gd name="T0" fmla="*/ 20 w 47"/>
                  <a:gd name="T1" fmla="*/ 56 h 60"/>
                  <a:gd name="T2" fmla="*/ 346 w 47"/>
                  <a:gd name="T3" fmla="*/ 683 h 60"/>
                  <a:gd name="T4" fmla="*/ 630 w 47"/>
                  <a:gd name="T5" fmla="*/ 1101 h 60"/>
                  <a:gd name="T6" fmla="*/ 693 w 47"/>
                  <a:gd name="T7" fmla="*/ 1139 h 60"/>
                  <a:gd name="T8" fmla="*/ 726 w 47"/>
                  <a:gd name="T9" fmla="*/ 1059 h 60"/>
                  <a:gd name="T10" fmla="*/ 409 w 47"/>
                  <a:gd name="T11" fmla="*/ 605 h 60"/>
                  <a:gd name="T12" fmla="*/ 113 w 47"/>
                  <a:gd name="T13" fmla="*/ 77 h 60"/>
                  <a:gd name="T14" fmla="*/ 63 w 47"/>
                  <a:gd name="T15" fmla="*/ 0 h 60"/>
                  <a:gd name="T16" fmla="*/ 20 w 47"/>
                  <a:gd name="T17" fmla="*/ 56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7" h="60">
                    <a:moveTo>
                      <a:pt x="1" y="3"/>
                    </a:moveTo>
                    <a:cubicBezTo>
                      <a:pt x="0" y="18"/>
                      <a:pt x="11" y="27"/>
                      <a:pt x="22" y="36"/>
                    </a:cubicBezTo>
                    <a:cubicBezTo>
                      <a:pt x="31" y="43"/>
                      <a:pt x="38" y="50"/>
                      <a:pt x="40" y="58"/>
                    </a:cubicBezTo>
                    <a:cubicBezTo>
                      <a:pt x="41" y="59"/>
                      <a:pt x="42" y="60"/>
                      <a:pt x="44" y="60"/>
                    </a:cubicBezTo>
                    <a:cubicBezTo>
                      <a:pt x="46" y="59"/>
                      <a:pt x="47" y="58"/>
                      <a:pt x="46" y="56"/>
                    </a:cubicBezTo>
                    <a:cubicBezTo>
                      <a:pt x="44" y="46"/>
                      <a:pt x="35" y="39"/>
                      <a:pt x="26" y="32"/>
                    </a:cubicBezTo>
                    <a:cubicBezTo>
                      <a:pt x="16" y="23"/>
                      <a:pt x="6" y="15"/>
                      <a:pt x="7" y="4"/>
                    </a:cubicBezTo>
                    <a:cubicBezTo>
                      <a:pt x="7" y="2"/>
                      <a:pt x="6" y="1"/>
                      <a:pt x="4" y="0"/>
                    </a:cubicBezTo>
                    <a:cubicBezTo>
                      <a:pt x="3" y="0"/>
                      <a:pt x="1" y="1"/>
                      <a:pt x="1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78" name="Freeform 2064"/>
              <p:cNvSpPr/>
              <p:nvPr/>
            </p:nvSpPr>
            <p:spPr bwMode="auto">
              <a:xfrm>
                <a:off x="5164" y="3351"/>
                <a:ext cx="62" cy="210"/>
              </a:xfrm>
              <a:custGeom>
                <a:avLst/>
                <a:gdLst>
                  <a:gd name="T0" fmla="*/ 30 w 25"/>
                  <a:gd name="T1" fmla="*/ 35 h 79"/>
                  <a:gd name="T2" fmla="*/ 92 w 25"/>
                  <a:gd name="T3" fmla="*/ 340 h 79"/>
                  <a:gd name="T4" fmla="*/ 104 w 25"/>
                  <a:gd name="T5" fmla="*/ 375 h 79"/>
                  <a:gd name="T6" fmla="*/ 246 w 25"/>
                  <a:gd name="T7" fmla="*/ 792 h 79"/>
                  <a:gd name="T8" fmla="*/ 290 w 25"/>
                  <a:gd name="T9" fmla="*/ 1427 h 79"/>
                  <a:gd name="T10" fmla="*/ 337 w 25"/>
                  <a:gd name="T11" fmla="*/ 1483 h 79"/>
                  <a:gd name="T12" fmla="*/ 382 w 25"/>
                  <a:gd name="T13" fmla="*/ 1427 h 79"/>
                  <a:gd name="T14" fmla="*/ 337 w 25"/>
                  <a:gd name="T15" fmla="*/ 771 h 79"/>
                  <a:gd name="T16" fmla="*/ 184 w 25"/>
                  <a:gd name="T17" fmla="*/ 319 h 79"/>
                  <a:gd name="T18" fmla="*/ 166 w 25"/>
                  <a:gd name="T19" fmla="*/ 282 h 79"/>
                  <a:gd name="T20" fmla="*/ 124 w 25"/>
                  <a:gd name="T21" fmla="*/ 77 h 79"/>
                  <a:gd name="T22" fmla="*/ 92 w 25"/>
                  <a:gd name="T23" fmla="*/ 0 h 79"/>
                  <a:gd name="T24" fmla="*/ 30 w 25"/>
                  <a:gd name="T25" fmla="*/ 35 h 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5" h="79">
                    <a:moveTo>
                      <a:pt x="2" y="2"/>
                    </a:moveTo>
                    <a:cubicBezTo>
                      <a:pt x="0" y="8"/>
                      <a:pt x="3" y="14"/>
                      <a:pt x="6" y="18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12" y="29"/>
                      <a:pt x="14" y="32"/>
                      <a:pt x="16" y="42"/>
                    </a:cubicBezTo>
                    <a:cubicBezTo>
                      <a:pt x="17" y="53"/>
                      <a:pt x="19" y="63"/>
                      <a:pt x="19" y="76"/>
                    </a:cubicBezTo>
                    <a:cubicBezTo>
                      <a:pt x="19" y="77"/>
                      <a:pt x="20" y="79"/>
                      <a:pt x="22" y="79"/>
                    </a:cubicBezTo>
                    <a:cubicBezTo>
                      <a:pt x="24" y="79"/>
                      <a:pt x="25" y="77"/>
                      <a:pt x="25" y="76"/>
                    </a:cubicBezTo>
                    <a:cubicBezTo>
                      <a:pt x="25" y="63"/>
                      <a:pt x="23" y="52"/>
                      <a:pt x="22" y="41"/>
                    </a:cubicBezTo>
                    <a:cubicBezTo>
                      <a:pt x="20" y="30"/>
                      <a:pt x="17" y="26"/>
                      <a:pt x="12" y="17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9" y="12"/>
                      <a:pt x="6" y="7"/>
                      <a:pt x="8" y="4"/>
                    </a:cubicBezTo>
                    <a:cubicBezTo>
                      <a:pt x="8" y="3"/>
                      <a:pt x="8" y="1"/>
                      <a:pt x="6" y="0"/>
                    </a:cubicBezTo>
                    <a:cubicBezTo>
                      <a:pt x="5" y="0"/>
                      <a:pt x="3" y="0"/>
                      <a:pt x="2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79" name="Freeform 2065"/>
              <p:cNvSpPr/>
              <p:nvPr/>
            </p:nvSpPr>
            <p:spPr bwMode="auto">
              <a:xfrm>
                <a:off x="5324" y="3428"/>
                <a:ext cx="107" cy="133"/>
              </a:xfrm>
              <a:custGeom>
                <a:avLst/>
                <a:gdLst>
                  <a:gd name="T0" fmla="*/ 42 w 43"/>
                  <a:gd name="T1" fmla="*/ 0 h 50"/>
                  <a:gd name="T2" fmla="*/ 0 w 43"/>
                  <a:gd name="T3" fmla="*/ 56 h 50"/>
                  <a:gd name="T4" fmla="*/ 229 w 43"/>
                  <a:gd name="T5" fmla="*/ 601 h 50"/>
                  <a:gd name="T6" fmla="*/ 353 w 43"/>
                  <a:gd name="T7" fmla="*/ 678 h 50"/>
                  <a:gd name="T8" fmla="*/ 570 w 43"/>
                  <a:gd name="T9" fmla="*/ 904 h 50"/>
                  <a:gd name="T10" fmla="*/ 632 w 43"/>
                  <a:gd name="T11" fmla="*/ 920 h 50"/>
                  <a:gd name="T12" fmla="*/ 649 w 43"/>
                  <a:gd name="T13" fmla="*/ 849 h 50"/>
                  <a:gd name="T14" fmla="*/ 383 w 43"/>
                  <a:gd name="T15" fmla="*/ 580 h 50"/>
                  <a:gd name="T16" fmla="*/ 279 w 43"/>
                  <a:gd name="T17" fmla="*/ 511 h 50"/>
                  <a:gd name="T18" fmla="*/ 92 w 43"/>
                  <a:gd name="T19" fmla="*/ 35 h 50"/>
                  <a:gd name="T20" fmla="*/ 42 w 43"/>
                  <a:gd name="T21" fmla="*/ 0 h 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3" h="50">
                    <a:moveTo>
                      <a:pt x="3" y="0"/>
                    </a:moveTo>
                    <a:cubicBezTo>
                      <a:pt x="1" y="0"/>
                      <a:pt x="0" y="1"/>
                      <a:pt x="0" y="3"/>
                    </a:cubicBezTo>
                    <a:cubicBezTo>
                      <a:pt x="1" y="15"/>
                      <a:pt x="4" y="24"/>
                      <a:pt x="15" y="32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8" y="40"/>
                      <a:pt x="33" y="42"/>
                      <a:pt x="37" y="48"/>
                    </a:cubicBezTo>
                    <a:cubicBezTo>
                      <a:pt x="38" y="50"/>
                      <a:pt x="39" y="50"/>
                      <a:pt x="41" y="49"/>
                    </a:cubicBezTo>
                    <a:cubicBezTo>
                      <a:pt x="42" y="48"/>
                      <a:pt x="43" y="46"/>
                      <a:pt x="42" y="45"/>
                    </a:cubicBezTo>
                    <a:cubicBezTo>
                      <a:pt x="37" y="38"/>
                      <a:pt x="31" y="34"/>
                      <a:pt x="25" y="31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9" y="21"/>
                      <a:pt x="7" y="13"/>
                      <a:pt x="6" y="2"/>
                    </a:cubicBezTo>
                    <a:cubicBezTo>
                      <a:pt x="6" y="1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80" name="Freeform 2066"/>
              <p:cNvSpPr/>
              <p:nvPr/>
            </p:nvSpPr>
            <p:spPr bwMode="auto">
              <a:xfrm>
                <a:off x="4209" y="3447"/>
                <a:ext cx="80" cy="157"/>
              </a:xfrm>
              <a:custGeom>
                <a:avLst/>
                <a:gdLst>
                  <a:gd name="T0" fmla="*/ 438 w 32"/>
                  <a:gd name="T1" fmla="*/ 0 h 59"/>
                  <a:gd name="T2" fmla="*/ 63 w 32"/>
                  <a:gd name="T3" fmla="*/ 431 h 59"/>
                  <a:gd name="T4" fmla="*/ 50 w 32"/>
                  <a:gd name="T5" fmla="*/ 737 h 59"/>
                  <a:gd name="T6" fmla="*/ 20 w 32"/>
                  <a:gd name="T7" fmla="*/ 1019 h 59"/>
                  <a:gd name="T8" fmla="*/ 33 w 32"/>
                  <a:gd name="T9" fmla="*/ 1091 h 59"/>
                  <a:gd name="T10" fmla="*/ 95 w 32"/>
                  <a:gd name="T11" fmla="*/ 1091 h 59"/>
                  <a:gd name="T12" fmla="*/ 145 w 32"/>
                  <a:gd name="T13" fmla="*/ 737 h 59"/>
                  <a:gd name="T14" fmla="*/ 145 w 32"/>
                  <a:gd name="T15" fmla="*/ 474 h 59"/>
                  <a:gd name="T16" fmla="*/ 470 w 32"/>
                  <a:gd name="T17" fmla="*/ 114 h 59"/>
                  <a:gd name="T18" fmla="*/ 500 w 32"/>
                  <a:gd name="T19" fmla="*/ 56 h 59"/>
                  <a:gd name="T20" fmla="*/ 438 w 32"/>
                  <a:gd name="T21" fmla="*/ 0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" h="59">
                    <a:moveTo>
                      <a:pt x="28" y="0"/>
                    </a:moveTo>
                    <a:cubicBezTo>
                      <a:pt x="18" y="3"/>
                      <a:pt x="8" y="12"/>
                      <a:pt x="4" y="23"/>
                    </a:cubicBezTo>
                    <a:cubicBezTo>
                      <a:pt x="2" y="28"/>
                      <a:pt x="2" y="34"/>
                      <a:pt x="3" y="39"/>
                    </a:cubicBezTo>
                    <a:cubicBezTo>
                      <a:pt x="3" y="45"/>
                      <a:pt x="4" y="50"/>
                      <a:pt x="1" y="54"/>
                    </a:cubicBezTo>
                    <a:cubicBezTo>
                      <a:pt x="0" y="55"/>
                      <a:pt x="0" y="57"/>
                      <a:pt x="2" y="58"/>
                    </a:cubicBezTo>
                    <a:cubicBezTo>
                      <a:pt x="3" y="59"/>
                      <a:pt x="5" y="59"/>
                      <a:pt x="6" y="58"/>
                    </a:cubicBezTo>
                    <a:cubicBezTo>
                      <a:pt x="10" y="52"/>
                      <a:pt x="9" y="45"/>
                      <a:pt x="9" y="39"/>
                    </a:cubicBezTo>
                    <a:cubicBezTo>
                      <a:pt x="8" y="34"/>
                      <a:pt x="8" y="29"/>
                      <a:pt x="9" y="25"/>
                    </a:cubicBezTo>
                    <a:cubicBezTo>
                      <a:pt x="13" y="16"/>
                      <a:pt x="21" y="8"/>
                      <a:pt x="30" y="6"/>
                    </a:cubicBezTo>
                    <a:cubicBezTo>
                      <a:pt x="31" y="6"/>
                      <a:pt x="32" y="4"/>
                      <a:pt x="32" y="3"/>
                    </a:cubicBezTo>
                    <a:cubicBezTo>
                      <a:pt x="32" y="1"/>
                      <a:pt x="30" y="0"/>
                      <a:pt x="28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81" name="Freeform 2067"/>
              <p:cNvSpPr/>
              <p:nvPr/>
            </p:nvSpPr>
            <p:spPr bwMode="auto">
              <a:xfrm>
                <a:off x="4379" y="3479"/>
                <a:ext cx="85" cy="290"/>
              </a:xfrm>
              <a:custGeom>
                <a:avLst/>
                <a:gdLst>
                  <a:gd name="T0" fmla="*/ 188 w 34"/>
                  <a:gd name="T1" fmla="*/ 35 h 109"/>
                  <a:gd name="T2" fmla="*/ 188 w 34"/>
                  <a:gd name="T3" fmla="*/ 827 h 109"/>
                  <a:gd name="T4" fmla="*/ 220 w 34"/>
                  <a:gd name="T5" fmla="*/ 942 h 109"/>
                  <a:gd name="T6" fmla="*/ 270 w 34"/>
                  <a:gd name="T7" fmla="*/ 1961 h 109"/>
                  <a:gd name="T8" fmla="*/ 283 w 34"/>
                  <a:gd name="T9" fmla="*/ 2033 h 109"/>
                  <a:gd name="T10" fmla="*/ 345 w 34"/>
                  <a:gd name="T11" fmla="*/ 2017 h 109"/>
                  <a:gd name="T12" fmla="*/ 313 w 34"/>
                  <a:gd name="T13" fmla="*/ 886 h 109"/>
                  <a:gd name="T14" fmla="*/ 283 w 34"/>
                  <a:gd name="T15" fmla="*/ 793 h 109"/>
                  <a:gd name="T16" fmla="*/ 270 w 34"/>
                  <a:gd name="T17" fmla="*/ 114 h 109"/>
                  <a:gd name="T18" fmla="*/ 270 w 34"/>
                  <a:gd name="T19" fmla="*/ 21 h 109"/>
                  <a:gd name="T20" fmla="*/ 188 w 34"/>
                  <a:gd name="T21" fmla="*/ 35 h 1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4" h="109">
                    <a:moveTo>
                      <a:pt x="12" y="2"/>
                    </a:moveTo>
                    <a:cubicBezTo>
                      <a:pt x="0" y="16"/>
                      <a:pt x="6" y="31"/>
                      <a:pt x="12" y="44"/>
                    </a:cubicBezTo>
                    <a:cubicBezTo>
                      <a:pt x="14" y="50"/>
                      <a:pt x="14" y="50"/>
                      <a:pt x="14" y="50"/>
                    </a:cubicBezTo>
                    <a:cubicBezTo>
                      <a:pt x="22" y="68"/>
                      <a:pt x="27" y="87"/>
                      <a:pt x="17" y="104"/>
                    </a:cubicBezTo>
                    <a:cubicBezTo>
                      <a:pt x="16" y="106"/>
                      <a:pt x="16" y="108"/>
                      <a:pt x="18" y="108"/>
                    </a:cubicBezTo>
                    <a:cubicBezTo>
                      <a:pt x="19" y="109"/>
                      <a:pt x="21" y="109"/>
                      <a:pt x="22" y="107"/>
                    </a:cubicBezTo>
                    <a:cubicBezTo>
                      <a:pt x="34" y="88"/>
                      <a:pt x="28" y="67"/>
                      <a:pt x="20" y="47"/>
                    </a:cubicBezTo>
                    <a:cubicBezTo>
                      <a:pt x="18" y="42"/>
                      <a:pt x="18" y="42"/>
                      <a:pt x="18" y="42"/>
                    </a:cubicBezTo>
                    <a:cubicBezTo>
                      <a:pt x="12" y="29"/>
                      <a:pt x="7" y="17"/>
                      <a:pt x="17" y="6"/>
                    </a:cubicBezTo>
                    <a:cubicBezTo>
                      <a:pt x="18" y="4"/>
                      <a:pt x="18" y="3"/>
                      <a:pt x="17" y="1"/>
                    </a:cubicBezTo>
                    <a:cubicBezTo>
                      <a:pt x="15" y="0"/>
                      <a:pt x="13" y="0"/>
                      <a:pt x="12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82" name="Freeform 2068"/>
              <p:cNvSpPr/>
              <p:nvPr/>
            </p:nvSpPr>
            <p:spPr bwMode="auto">
              <a:xfrm>
                <a:off x="4876" y="2815"/>
                <a:ext cx="40" cy="138"/>
              </a:xfrm>
              <a:custGeom>
                <a:avLst/>
                <a:gdLst>
                  <a:gd name="T0" fmla="*/ 208 w 16"/>
                  <a:gd name="T1" fmla="*/ 0 h 52"/>
                  <a:gd name="T2" fmla="*/ 158 w 16"/>
                  <a:gd name="T3" fmla="*/ 56 h 52"/>
                  <a:gd name="T4" fmla="*/ 113 w 16"/>
                  <a:gd name="T5" fmla="*/ 337 h 52"/>
                  <a:gd name="T6" fmla="*/ 158 w 16"/>
                  <a:gd name="T7" fmla="*/ 950 h 52"/>
                  <a:gd name="T8" fmla="*/ 220 w 16"/>
                  <a:gd name="T9" fmla="*/ 937 h 52"/>
                  <a:gd name="T10" fmla="*/ 220 w 16"/>
                  <a:gd name="T11" fmla="*/ 860 h 52"/>
                  <a:gd name="T12" fmla="*/ 208 w 16"/>
                  <a:gd name="T13" fmla="*/ 374 h 52"/>
                  <a:gd name="T14" fmla="*/ 250 w 16"/>
                  <a:gd name="T15" fmla="*/ 56 h 52"/>
                  <a:gd name="T16" fmla="*/ 208 w 16"/>
                  <a:gd name="T17" fmla="*/ 0 h 5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52">
                    <a:moveTo>
                      <a:pt x="13" y="0"/>
                    </a:moveTo>
                    <a:cubicBezTo>
                      <a:pt x="11" y="0"/>
                      <a:pt x="10" y="1"/>
                      <a:pt x="10" y="3"/>
                    </a:cubicBezTo>
                    <a:cubicBezTo>
                      <a:pt x="10" y="7"/>
                      <a:pt x="9" y="12"/>
                      <a:pt x="7" y="18"/>
                    </a:cubicBezTo>
                    <a:cubicBezTo>
                      <a:pt x="4" y="29"/>
                      <a:pt x="0" y="42"/>
                      <a:pt x="10" y="51"/>
                    </a:cubicBezTo>
                    <a:cubicBezTo>
                      <a:pt x="11" y="52"/>
                      <a:pt x="13" y="52"/>
                      <a:pt x="14" y="50"/>
                    </a:cubicBezTo>
                    <a:cubicBezTo>
                      <a:pt x="15" y="49"/>
                      <a:pt x="15" y="47"/>
                      <a:pt x="14" y="46"/>
                    </a:cubicBezTo>
                    <a:cubicBezTo>
                      <a:pt x="7" y="40"/>
                      <a:pt x="10" y="30"/>
                      <a:pt x="13" y="20"/>
                    </a:cubicBezTo>
                    <a:cubicBezTo>
                      <a:pt x="14" y="14"/>
                      <a:pt x="16" y="8"/>
                      <a:pt x="16" y="3"/>
                    </a:cubicBezTo>
                    <a:cubicBezTo>
                      <a:pt x="16" y="1"/>
                      <a:pt x="15" y="0"/>
                      <a:pt x="13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83" name="Freeform 2069"/>
              <p:cNvSpPr/>
              <p:nvPr/>
            </p:nvSpPr>
            <p:spPr bwMode="auto">
              <a:xfrm>
                <a:off x="4916" y="3191"/>
                <a:ext cx="100" cy="136"/>
              </a:xfrm>
              <a:custGeom>
                <a:avLst/>
                <a:gdLst>
                  <a:gd name="T0" fmla="*/ 50 w 40"/>
                  <a:gd name="T1" fmla="*/ 0 h 51"/>
                  <a:gd name="T2" fmla="*/ 20 w 40"/>
                  <a:gd name="T3" fmla="*/ 77 h 51"/>
                  <a:gd name="T4" fmla="*/ 313 w 40"/>
                  <a:gd name="T5" fmla="*/ 397 h 51"/>
                  <a:gd name="T6" fmla="*/ 395 w 40"/>
                  <a:gd name="T7" fmla="*/ 435 h 51"/>
                  <a:gd name="T8" fmla="*/ 500 w 40"/>
                  <a:gd name="T9" fmla="*/ 589 h 51"/>
                  <a:gd name="T10" fmla="*/ 533 w 40"/>
                  <a:gd name="T11" fmla="*/ 832 h 51"/>
                  <a:gd name="T12" fmla="*/ 533 w 40"/>
                  <a:gd name="T13" fmla="*/ 909 h 51"/>
                  <a:gd name="T14" fmla="*/ 595 w 40"/>
                  <a:gd name="T15" fmla="*/ 968 h 51"/>
                  <a:gd name="T16" fmla="*/ 625 w 40"/>
                  <a:gd name="T17" fmla="*/ 888 h 51"/>
                  <a:gd name="T18" fmla="*/ 625 w 40"/>
                  <a:gd name="T19" fmla="*/ 819 h 51"/>
                  <a:gd name="T20" fmla="*/ 595 w 40"/>
                  <a:gd name="T21" fmla="*/ 568 h 51"/>
                  <a:gd name="T22" fmla="*/ 425 w 40"/>
                  <a:gd name="T23" fmla="*/ 320 h 51"/>
                  <a:gd name="T24" fmla="*/ 345 w 40"/>
                  <a:gd name="T25" fmla="*/ 285 h 51"/>
                  <a:gd name="T26" fmla="*/ 113 w 40"/>
                  <a:gd name="T27" fmla="*/ 35 h 51"/>
                  <a:gd name="T28" fmla="*/ 50 w 40"/>
                  <a:gd name="T29" fmla="*/ 0 h 5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0" h="51">
                    <a:moveTo>
                      <a:pt x="3" y="0"/>
                    </a:moveTo>
                    <a:cubicBezTo>
                      <a:pt x="1" y="1"/>
                      <a:pt x="0" y="2"/>
                      <a:pt x="1" y="4"/>
                    </a:cubicBezTo>
                    <a:cubicBezTo>
                      <a:pt x="5" y="14"/>
                      <a:pt x="10" y="17"/>
                      <a:pt x="20" y="21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30" y="24"/>
                      <a:pt x="30" y="24"/>
                      <a:pt x="32" y="31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50"/>
                      <a:pt x="36" y="51"/>
                      <a:pt x="38" y="51"/>
                    </a:cubicBezTo>
                    <a:cubicBezTo>
                      <a:pt x="39" y="51"/>
                      <a:pt x="40" y="49"/>
                      <a:pt x="40" y="47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38" y="30"/>
                      <a:pt x="38" y="30"/>
                      <a:pt x="38" y="30"/>
                    </a:cubicBezTo>
                    <a:cubicBezTo>
                      <a:pt x="35" y="20"/>
                      <a:pt x="33" y="19"/>
                      <a:pt x="27" y="17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13" y="12"/>
                      <a:pt x="10" y="10"/>
                      <a:pt x="7" y="2"/>
                    </a:cubicBezTo>
                    <a:cubicBezTo>
                      <a:pt x="6" y="0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84" name="Freeform 2070"/>
              <p:cNvSpPr/>
              <p:nvPr/>
            </p:nvSpPr>
            <p:spPr bwMode="auto">
              <a:xfrm>
                <a:off x="4846" y="3428"/>
                <a:ext cx="63" cy="192"/>
              </a:xfrm>
              <a:custGeom>
                <a:avLst/>
                <a:gdLst>
                  <a:gd name="T0" fmla="*/ 126 w 25"/>
                  <a:gd name="T1" fmla="*/ 35 h 72"/>
                  <a:gd name="T2" fmla="*/ 96 w 25"/>
                  <a:gd name="T3" fmla="*/ 589 h 72"/>
                  <a:gd name="T4" fmla="*/ 285 w 25"/>
                  <a:gd name="T5" fmla="*/ 1309 h 72"/>
                  <a:gd name="T6" fmla="*/ 350 w 25"/>
                  <a:gd name="T7" fmla="*/ 1344 h 72"/>
                  <a:gd name="T8" fmla="*/ 381 w 25"/>
                  <a:gd name="T9" fmla="*/ 1288 h 72"/>
                  <a:gd name="T10" fmla="*/ 192 w 25"/>
                  <a:gd name="T11" fmla="*/ 547 h 72"/>
                  <a:gd name="T12" fmla="*/ 192 w 25"/>
                  <a:gd name="T13" fmla="*/ 115 h 72"/>
                  <a:gd name="T14" fmla="*/ 192 w 25"/>
                  <a:gd name="T15" fmla="*/ 21 h 72"/>
                  <a:gd name="T16" fmla="*/ 126 w 25"/>
                  <a:gd name="T17" fmla="*/ 35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72">
                    <a:moveTo>
                      <a:pt x="8" y="2"/>
                    </a:moveTo>
                    <a:cubicBezTo>
                      <a:pt x="0" y="9"/>
                      <a:pt x="2" y="22"/>
                      <a:pt x="6" y="31"/>
                    </a:cubicBezTo>
                    <a:cubicBezTo>
                      <a:pt x="11" y="44"/>
                      <a:pt x="15" y="54"/>
                      <a:pt x="18" y="69"/>
                    </a:cubicBezTo>
                    <a:cubicBezTo>
                      <a:pt x="19" y="71"/>
                      <a:pt x="20" y="72"/>
                      <a:pt x="22" y="71"/>
                    </a:cubicBezTo>
                    <a:cubicBezTo>
                      <a:pt x="24" y="71"/>
                      <a:pt x="25" y="70"/>
                      <a:pt x="24" y="68"/>
                    </a:cubicBezTo>
                    <a:cubicBezTo>
                      <a:pt x="21" y="53"/>
                      <a:pt x="17" y="42"/>
                      <a:pt x="12" y="29"/>
                    </a:cubicBezTo>
                    <a:cubicBezTo>
                      <a:pt x="8" y="21"/>
                      <a:pt x="7" y="11"/>
                      <a:pt x="12" y="6"/>
                    </a:cubicBezTo>
                    <a:cubicBezTo>
                      <a:pt x="13" y="5"/>
                      <a:pt x="13" y="3"/>
                      <a:pt x="12" y="1"/>
                    </a:cubicBezTo>
                    <a:cubicBezTo>
                      <a:pt x="11" y="0"/>
                      <a:pt x="9" y="0"/>
                      <a:pt x="8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185" name="Freeform 2071"/>
              <p:cNvSpPr/>
              <p:nvPr/>
            </p:nvSpPr>
            <p:spPr bwMode="auto">
              <a:xfrm>
                <a:off x="3946" y="3124"/>
                <a:ext cx="95" cy="213"/>
              </a:xfrm>
              <a:custGeom>
                <a:avLst/>
                <a:gdLst>
                  <a:gd name="T0" fmla="*/ 33 w 38"/>
                  <a:gd name="T1" fmla="*/ 0 h 80"/>
                  <a:gd name="T2" fmla="*/ 0 w 38"/>
                  <a:gd name="T3" fmla="*/ 77 h 80"/>
                  <a:gd name="T4" fmla="*/ 83 w 38"/>
                  <a:gd name="T5" fmla="*/ 226 h 80"/>
                  <a:gd name="T6" fmla="*/ 125 w 38"/>
                  <a:gd name="T7" fmla="*/ 341 h 80"/>
                  <a:gd name="T8" fmla="*/ 145 w 38"/>
                  <a:gd name="T9" fmla="*/ 588 h 80"/>
                  <a:gd name="T10" fmla="*/ 145 w 38"/>
                  <a:gd name="T11" fmla="*/ 716 h 80"/>
                  <a:gd name="T12" fmla="*/ 345 w 38"/>
                  <a:gd name="T13" fmla="*/ 1249 h 80"/>
                  <a:gd name="T14" fmla="*/ 500 w 38"/>
                  <a:gd name="T15" fmla="*/ 1475 h 80"/>
                  <a:gd name="T16" fmla="*/ 563 w 38"/>
                  <a:gd name="T17" fmla="*/ 1488 h 80"/>
                  <a:gd name="T18" fmla="*/ 583 w 38"/>
                  <a:gd name="T19" fmla="*/ 1419 h 80"/>
                  <a:gd name="T20" fmla="*/ 408 w 38"/>
                  <a:gd name="T21" fmla="*/ 1169 h 80"/>
                  <a:gd name="T22" fmla="*/ 238 w 38"/>
                  <a:gd name="T23" fmla="*/ 716 h 80"/>
                  <a:gd name="T24" fmla="*/ 238 w 38"/>
                  <a:gd name="T25" fmla="*/ 602 h 80"/>
                  <a:gd name="T26" fmla="*/ 220 w 38"/>
                  <a:gd name="T27" fmla="*/ 304 h 80"/>
                  <a:gd name="T28" fmla="*/ 158 w 38"/>
                  <a:gd name="T29" fmla="*/ 170 h 80"/>
                  <a:gd name="T30" fmla="*/ 95 w 38"/>
                  <a:gd name="T31" fmla="*/ 35 h 80"/>
                  <a:gd name="T32" fmla="*/ 33 w 38"/>
                  <a:gd name="T33" fmla="*/ 0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8" h="80">
                    <a:moveTo>
                      <a:pt x="2" y="0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1" y="7"/>
                      <a:pt x="3" y="10"/>
                      <a:pt x="5" y="12"/>
                    </a:cubicBezTo>
                    <a:cubicBezTo>
                      <a:pt x="6" y="14"/>
                      <a:pt x="8" y="16"/>
                      <a:pt x="8" y="18"/>
                    </a:cubicBezTo>
                    <a:cubicBezTo>
                      <a:pt x="10" y="22"/>
                      <a:pt x="9" y="27"/>
                      <a:pt x="9" y="31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9" y="53"/>
                      <a:pt x="16" y="60"/>
                      <a:pt x="22" y="66"/>
                    </a:cubicBezTo>
                    <a:cubicBezTo>
                      <a:pt x="25" y="70"/>
                      <a:pt x="28" y="73"/>
                      <a:pt x="32" y="78"/>
                    </a:cubicBezTo>
                    <a:cubicBezTo>
                      <a:pt x="32" y="79"/>
                      <a:pt x="34" y="80"/>
                      <a:pt x="36" y="79"/>
                    </a:cubicBezTo>
                    <a:cubicBezTo>
                      <a:pt x="37" y="78"/>
                      <a:pt x="38" y="76"/>
                      <a:pt x="37" y="75"/>
                    </a:cubicBezTo>
                    <a:cubicBezTo>
                      <a:pt x="33" y="69"/>
                      <a:pt x="30" y="65"/>
                      <a:pt x="26" y="62"/>
                    </a:cubicBezTo>
                    <a:cubicBezTo>
                      <a:pt x="20" y="56"/>
                      <a:pt x="15" y="51"/>
                      <a:pt x="15" y="38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27"/>
                      <a:pt x="16" y="21"/>
                      <a:pt x="14" y="16"/>
                    </a:cubicBezTo>
                    <a:cubicBezTo>
                      <a:pt x="13" y="13"/>
                      <a:pt x="11" y="11"/>
                      <a:pt x="10" y="9"/>
                    </a:cubicBezTo>
                    <a:cubicBezTo>
                      <a:pt x="8" y="7"/>
                      <a:pt x="7" y="5"/>
                      <a:pt x="6" y="2"/>
                    </a:cubicBezTo>
                    <a:cubicBezTo>
                      <a:pt x="6" y="1"/>
                      <a:pt x="4" y="0"/>
                      <a:pt x="2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</p:grpSp>
      </p:grpSp>
      <p:sp>
        <p:nvSpPr>
          <p:cNvPr id="2053" name="TextBox 2052"/>
          <p:cNvSpPr txBox="1"/>
          <p:nvPr/>
        </p:nvSpPr>
        <p:spPr>
          <a:xfrm>
            <a:off x="4800289" y="3194618"/>
            <a:ext cx="1044772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Commensal bacteria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9" name="TextBox 2288"/>
          <p:cNvSpPr txBox="1"/>
          <p:nvPr/>
        </p:nvSpPr>
        <p:spPr>
          <a:xfrm>
            <a:off x="5225769" y="1047148"/>
            <a:ext cx="1035380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Pathogenic bacteria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90" name="Straight Arrow Connector 2289"/>
          <p:cNvCxnSpPr/>
          <p:nvPr/>
        </p:nvCxnSpPr>
        <p:spPr>
          <a:xfrm flipV="1">
            <a:off x="6117421" y="456707"/>
            <a:ext cx="0" cy="180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" name="Group 1466"/>
          <p:cNvGrpSpPr/>
          <p:nvPr/>
        </p:nvGrpSpPr>
        <p:grpSpPr bwMode="auto">
          <a:xfrm flipV="1">
            <a:off x="5581511" y="796291"/>
            <a:ext cx="313634" cy="266656"/>
            <a:chOff x="327" y="1110"/>
            <a:chExt cx="2381" cy="2648"/>
          </a:xfrm>
          <a:solidFill>
            <a:srgbClr val="FF0000"/>
          </a:solidFill>
        </p:grpSpPr>
        <p:grpSp>
          <p:nvGrpSpPr>
            <p:cNvPr id="186" name="Group 1467"/>
            <p:cNvGrpSpPr/>
            <p:nvPr/>
          </p:nvGrpSpPr>
          <p:grpSpPr bwMode="auto">
            <a:xfrm>
              <a:off x="327" y="1110"/>
              <a:ext cx="2381" cy="2648"/>
              <a:chOff x="327" y="1110"/>
              <a:chExt cx="2381" cy="2648"/>
            </a:xfrm>
            <a:grpFill/>
          </p:grpSpPr>
          <p:sp>
            <p:nvSpPr>
              <p:cNvPr id="429" name="Freeform 1710"/>
              <p:cNvSpPr/>
              <p:nvPr/>
            </p:nvSpPr>
            <p:spPr bwMode="auto">
              <a:xfrm>
                <a:off x="327" y="2292"/>
                <a:ext cx="1003" cy="1466"/>
              </a:xfrm>
              <a:custGeom>
                <a:avLst/>
                <a:gdLst>
                  <a:gd name="T0" fmla="*/ 6088 w 401"/>
                  <a:gd name="T1" fmla="*/ 8426 h 550"/>
                  <a:gd name="T2" fmla="*/ 4960 w 401"/>
                  <a:gd name="T3" fmla="*/ 7573 h 550"/>
                  <a:gd name="T4" fmla="*/ 4522 w 401"/>
                  <a:gd name="T5" fmla="*/ 7445 h 550"/>
                  <a:gd name="T6" fmla="*/ 3742 w 401"/>
                  <a:gd name="T7" fmla="*/ 5491 h 550"/>
                  <a:gd name="T8" fmla="*/ 1958 w 401"/>
                  <a:gd name="T9" fmla="*/ 3652 h 550"/>
                  <a:gd name="T10" fmla="*/ 583 w 401"/>
                  <a:gd name="T11" fmla="*/ 2615 h 550"/>
                  <a:gd name="T12" fmla="*/ 675 w 401"/>
                  <a:gd name="T13" fmla="*/ 1215 h 550"/>
                  <a:gd name="T14" fmla="*/ 1876 w 401"/>
                  <a:gd name="T15" fmla="*/ 533 h 550"/>
                  <a:gd name="T16" fmla="*/ 2064 w 401"/>
                  <a:gd name="T17" fmla="*/ 512 h 550"/>
                  <a:gd name="T18" fmla="*/ 2034 w 401"/>
                  <a:gd name="T19" fmla="*/ 0 h 550"/>
                  <a:gd name="T20" fmla="*/ 1833 w 401"/>
                  <a:gd name="T21" fmla="*/ 21 h 550"/>
                  <a:gd name="T22" fmla="*/ 345 w 401"/>
                  <a:gd name="T23" fmla="*/ 1002 h 550"/>
                  <a:gd name="T24" fmla="*/ 283 w 401"/>
                  <a:gd name="T25" fmla="*/ 2820 h 550"/>
                  <a:gd name="T26" fmla="*/ 1876 w 401"/>
                  <a:gd name="T27" fmla="*/ 4014 h 550"/>
                  <a:gd name="T28" fmla="*/ 3429 w 401"/>
                  <a:gd name="T29" fmla="*/ 5528 h 550"/>
                  <a:gd name="T30" fmla="*/ 4442 w 401"/>
                  <a:gd name="T31" fmla="*/ 7687 h 550"/>
                  <a:gd name="T32" fmla="*/ 4942 w 401"/>
                  <a:gd name="T33" fmla="*/ 7879 h 550"/>
                  <a:gd name="T34" fmla="*/ 5943 w 401"/>
                  <a:gd name="T35" fmla="*/ 8519 h 550"/>
                  <a:gd name="T36" fmla="*/ 5775 w 401"/>
                  <a:gd name="T37" fmla="*/ 9470 h 550"/>
                  <a:gd name="T38" fmla="*/ 5380 w 401"/>
                  <a:gd name="T39" fmla="*/ 10417 h 550"/>
                  <a:gd name="T40" fmla="*/ 5818 w 401"/>
                  <a:gd name="T41" fmla="*/ 9598 h 550"/>
                  <a:gd name="T42" fmla="*/ 6088 w 401"/>
                  <a:gd name="T43" fmla="*/ 8426 h 55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1" h="550">
                    <a:moveTo>
                      <a:pt x="389" y="445"/>
                    </a:moveTo>
                    <a:cubicBezTo>
                      <a:pt x="376" y="412"/>
                      <a:pt x="343" y="406"/>
                      <a:pt x="317" y="400"/>
                    </a:cubicBezTo>
                    <a:cubicBezTo>
                      <a:pt x="306" y="398"/>
                      <a:pt x="296" y="396"/>
                      <a:pt x="289" y="393"/>
                    </a:cubicBezTo>
                    <a:cubicBezTo>
                      <a:pt x="249" y="373"/>
                      <a:pt x="243" y="335"/>
                      <a:pt x="239" y="290"/>
                    </a:cubicBezTo>
                    <a:cubicBezTo>
                      <a:pt x="233" y="222"/>
                      <a:pt x="176" y="207"/>
                      <a:pt x="125" y="193"/>
                    </a:cubicBezTo>
                    <a:cubicBezTo>
                      <a:pt x="86" y="183"/>
                      <a:pt x="50" y="169"/>
                      <a:pt x="37" y="138"/>
                    </a:cubicBezTo>
                    <a:cubicBezTo>
                      <a:pt x="25" y="109"/>
                      <a:pt x="30" y="86"/>
                      <a:pt x="43" y="64"/>
                    </a:cubicBezTo>
                    <a:cubicBezTo>
                      <a:pt x="58" y="40"/>
                      <a:pt x="86" y="30"/>
                      <a:pt x="120" y="28"/>
                    </a:cubicBezTo>
                    <a:cubicBezTo>
                      <a:pt x="124" y="28"/>
                      <a:pt x="128" y="27"/>
                      <a:pt x="132" y="27"/>
                    </a:cubicBezTo>
                    <a:cubicBezTo>
                      <a:pt x="129" y="21"/>
                      <a:pt x="127" y="9"/>
                      <a:pt x="130" y="0"/>
                    </a:cubicBezTo>
                    <a:cubicBezTo>
                      <a:pt x="126" y="0"/>
                      <a:pt x="121" y="0"/>
                      <a:pt x="117" y="1"/>
                    </a:cubicBezTo>
                    <a:cubicBezTo>
                      <a:pt x="76" y="4"/>
                      <a:pt x="40" y="24"/>
                      <a:pt x="22" y="53"/>
                    </a:cubicBezTo>
                    <a:cubicBezTo>
                      <a:pt x="10" y="72"/>
                      <a:pt x="0" y="104"/>
                      <a:pt x="18" y="149"/>
                    </a:cubicBezTo>
                    <a:cubicBezTo>
                      <a:pt x="35" y="189"/>
                      <a:pt x="78" y="201"/>
                      <a:pt x="120" y="212"/>
                    </a:cubicBezTo>
                    <a:cubicBezTo>
                      <a:pt x="168" y="225"/>
                      <a:pt x="214" y="238"/>
                      <a:pt x="219" y="292"/>
                    </a:cubicBezTo>
                    <a:cubicBezTo>
                      <a:pt x="223" y="339"/>
                      <a:pt x="235" y="383"/>
                      <a:pt x="284" y="406"/>
                    </a:cubicBezTo>
                    <a:cubicBezTo>
                      <a:pt x="293" y="411"/>
                      <a:pt x="304" y="413"/>
                      <a:pt x="316" y="416"/>
                    </a:cubicBezTo>
                    <a:cubicBezTo>
                      <a:pt x="340" y="421"/>
                      <a:pt x="370" y="428"/>
                      <a:pt x="380" y="450"/>
                    </a:cubicBezTo>
                    <a:cubicBezTo>
                      <a:pt x="386" y="466"/>
                      <a:pt x="382" y="483"/>
                      <a:pt x="369" y="500"/>
                    </a:cubicBezTo>
                    <a:cubicBezTo>
                      <a:pt x="358" y="515"/>
                      <a:pt x="344" y="526"/>
                      <a:pt x="344" y="550"/>
                    </a:cubicBezTo>
                    <a:cubicBezTo>
                      <a:pt x="344" y="533"/>
                      <a:pt x="362" y="520"/>
                      <a:pt x="372" y="507"/>
                    </a:cubicBezTo>
                    <a:cubicBezTo>
                      <a:pt x="384" y="490"/>
                      <a:pt x="401" y="472"/>
                      <a:pt x="389" y="4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30" name="Freeform 1711"/>
              <p:cNvSpPr/>
              <p:nvPr/>
            </p:nvSpPr>
            <p:spPr bwMode="auto">
              <a:xfrm>
                <a:off x="883" y="3089"/>
                <a:ext cx="147" cy="275"/>
              </a:xfrm>
              <a:custGeom>
                <a:avLst/>
                <a:gdLst>
                  <a:gd name="T0" fmla="*/ 0 w 59"/>
                  <a:gd name="T1" fmla="*/ 0 h 103"/>
                  <a:gd name="T2" fmla="*/ 912 w 59"/>
                  <a:gd name="T3" fmla="*/ 1960 h 103"/>
                  <a:gd name="T4" fmla="*/ 912 w 59"/>
                  <a:gd name="T5" fmla="*/ 1960 h 103"/>
                  <a:gd name="T6" fmla="*/ 279 w 59"/>
                  <a:gd name="T7" fmla="*/ 1047 h 103"/>
                  <a:gd name="T8" fmla="*/ 0 w 59"/>
                  <a:gd name="T9" fmla="*/ 0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9" h="103">
                    <a:moveTo>
                      <a:pt x="0" y="0"/>
                    </a:moveTo>
                    <a:cubicBezTo>
                      <a:pt x="4" y="37"/>
                      <a:pt x="15" y="78"/>
                      <a:pt x="59" y="103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38" y="91"/>
                      <a:pt x="27" y="72"/>
                      <a:pt x="18" y="55"/>
                    </a:cubicBezTo>
                    <a:cubicBezTo>
                      <a:pt x="10" y="37"/>
                      <a:pt x="2" y="1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31" name="Freeform 1712"/>
              <p:cNvSpPr/>
              <p:nvPr/>
            </p:nvSpPr>
            <p:spPr bwMode="auto">
              <a:xfrm>
                <a:off x="420" y="2689"/>
                <a:ext cx="473" cy="296"/>
              </a:xfrm>
              <a:custGeom>
                <a:avLst/>
                <a:gdLst>
                  <a:gd name="T0" fmla="*/ 0 w 189"/>
                  <a:gd name="T1" fmla="*/ 0 h 111"/>
                  <a:gd name="T2" fmla="*/ 1346 w 189"/>
                  <a:gd name="T3" fmla="*/ 989 h 111"/>
                  <a:gd name="T4" fmla="*/ 1409 w 189"/>
                  <a:gd name="T5" fmla="*/ 1003 h 111"/>
                  <a:gd name="T6" fmla="*/ 2963 w 189"/>
                  <a:gd name="T7" fmla="*/ 2104 h 111"/>
                  <a:gd name="T8" fmla="*/ 2963 w 189"/>
                  <a:gd name="T9" fmla="*/ 2104 h 111"/>
                  <a:gd name="T10" fmla="*/ 1442 w 189"/>
                  <a:gd name="T11" fmla="*/ 931 h 111"/>
                  <a:gd name="T12" fmla="*/ 1366 w 189"/>
                  <a:gd name="T13" fmla="*/ 909 h 111"/>
                  <a:gd name="T14" fmla="*/ 0 w 189"/>
                  <a:gd name="T15" fmla="*/ 0 h 1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9" h="111">
                    <a:moveTo>
                      <a:pt x="0" y="0"/>
                    </a:moveTo>
                    <a:cubicBezTo>
                      <a:pt x="15" y="29"/>
                      <a:pt x="51" y="43"/>
                      <a:pt x="86" y="52"/>
                    </a:cubicBezTo>
                    <a:cubicBezTo>
                      <a:pt x="90" y="53"/>
                      <a:pt x="90" y="53"/>
                      <a:pt x="90" y="53"/>
                    </a:cubicBezTo>
                    <a:cubicBezTo>
                      <a:pt x="129" y="63"/>
                      <a:pt x="170" y="73"/>
                      <a:pt x="189" y="111"/>
                    </a:cubicBezTo>
                    <a:cubicBezTo>
                      <a:pt x="189" y="111"/>
                      <a:pt x="189" y="111"/>
                      <a:pt x="189" y="111"/>
                    </a:cubicBezTo>
                    <a:cubicBezTo>
                      <a:pt x="169" y="72"/>
                      <a:pt x="130" y="60"/>
                      <a:pt x="92" y="49"/>
                    </a:cubicBezTo>
                    <a:cubicBezTo>
                      <a:pt x="87" y="48"/>
                      <a:pt x="87" y="48"/>
                      <a:pt x="87" y="48"/>
                    </a:cubicBezTo>
                    <a:cubicBezTo>
                      <a:pt x="53" y="39"/>
                      <a:pt x="15" y="2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32" name="Freeform 1713"/>
              <p:cNvSpPr/>
              <p:nvPr/>
            </p:nvSpPr>
            <p:spPr bwMode="auto">
              <a:xfrm>
                <a:off x="327" y="2292"/>
                <a:ext cx="1003" cy="1466"/>
              </a:xfrm>
              <a:custGeom>
                <a:avLst/>
                <a:gdLst>
                  <a:gd name="T0" fmla="*/ 6088 w 401"/>
                  <a:gd name="T1" fmla="*/ 8426 h 550"/>
                  <a:gd name="T2" fmla="*/ 4960 w 401"/>
                  <a:gd name="T3" fmla="*/ 7573 h 550"/>
                  <a:gd name="T4" fmla="*/ 4522 w 401"/>
                  <a:gd name="T5" fmla="*/ 7445 h 550"/>
                  <a:gd name="T6" fmla="*/ 3742 w 401"/>
                  <a:gd name="T7" fmla="*/ 5491 h 550"/>
                  <a:gd name="T8" fmla="*/ 1958 w 401"/>
                  <a:gd name="T9" fmla="*/ 3652 h 550"/>
                  <a:gd name="T10" fmla="*/ 583 w 401"/>
                  <a:gd name="T11" fmla="*/ 2615 h 550"/>
                  <a:gd name="T12" fmla="*/ 675 w 401"/>
                  <a:gd name="T13" fmla="*/ 1215 h 550"/>
                  <a:gd name="T14" fmla="*/ 1876 w 401"/>
                  <a:gd name="T15" fmla="*/ 533 h 550"/>
                  <a:gd name="T16" fmla="*/ 2064 w 401"/>
                  <a:gd name="T17" fmla="*/ 512 h 550"/>
                  <a:gd name="T18" fmla="*/ 2034 w 401"/>
                  <a:gd name="T19" fmla="*/ 0 h 550"/>
                  <a:gd name="T20" fmla="*/ 1833 w 401"/>
                  <a:gd name="T21" fmla="*/ 21 h 550"/>
                  <a:gd name="T22" fmla="*/ 345 w 401"/>
                  <a:gd name="T23" fmla="*/ 1002 h 550"/>
                  <a:gd name="T24" fmla="*/ 283 w 401"/>
                  <a:gd name="T25" fmla="*/ 2820 h 550"/>
                  <a:gd name="T26" fmla="*/ 1876 w 401"/>
                  <a:gd name="T27" fmla="*/ 4014 h 550"/>
                  <a:gd name="T28" fmla="*/ 3429 w 401"/>
                  <a:gd name="T29" fmla="*/ 5528 h 550"/>
                  <a:gd name="T30" fmla="*/ 4442 w 401"/>
                  <a:gd name="T31" fmla="*/ 7687 h 550"/>
                  <a:gd name="T32" fmla="*/ 4942 w 401"/>
                  <a:gd name="T33" fmla="*/ 7879 h 550"/>
                  <a:gd name="T34" fmla="*/ 5943 w 401"/>
                  <a:gd name="T35" fmla="*/ 8519 h 550"/>
                  <a:gd name="T36" fmla="*/ 5775 w 401"/>
                  <a:gd name="T37" fmla="*/ 9470 h 550"/>
                  <a:gd name="T38" fmla="*/ 5380 w 401"/>
                  <a:gd name="T39" fmla="*/ 10417 h 550"/>
                  <a:gd name="T40" fmla="*/ 5818 w 401"/>
                  <a:gd name="T41" fmla="*/ 9598 h 550"/>
                  <a:gd name="T42" fmla="*/ 6088 w 401"/>
                  <a:gd name="T43" fmla="*/ 8426 h 55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1" h="550">
                    <a:moveTo>
                      <a:pt x="389" y="445"/>
                    </a:moveTo>
                    <a:cubicBezTo>
                      <a:pt x="376" y="412"/>
                      <a:pt x="343" y="406"/>
                      <a:pt x="317" y="400"/>
                    </a:cubicBezTo>
                    <a:cubicBezTo>
                      <a:pt x="306" y="398"/>
                      <a:pt x="296" y="396"/>
                      <a:pt x="289" y="393"/>
                    </a:cubicBezTo>
                    <a:cubicBezTo>
                      <a:pt x="249" y="373"/>
                      <a:pt x="243" y="335"/>
                      <a:pt x="239" y="290"/>
                    </a:cubicBezTo>
                    <a:cubicBezTo>
                      <a:pt x="233" y="222"/>
                      <a:pt x="176" y="207"/>
                      <a:pt x="125" y="193"/>
                    </a:cubicBezTo>
                    <a:cubicBezTo>
                      <a:pt x="86" y="183"/>
                      <a:pt x="50" y="169"/>
                      <a:pt x="37" y="138"/>
                    </a:cubicBezTo>
                    <a:cubicBezTo>
                      <a:pt x="25" y="109"/>
                      <a:pt x="30" y="86"/>
                      <a:pt x="43" y="64"/>
                    </a:cubicBezTo>
                    <a:cubicBezTo>
                      <a:pt x="58" y="40"/>
                      <a:pt x="86" y="30"/>
                      <a:pt x="120" y="28"/>
                    </a:cubicBezTo>
                    <a:cubicBezTo>
                      <a:pt x="124" y="28"/>
                      <a:pt x="128" y="27"/>
                      <a:pt x="132" y="27"/>
                    </a:cubicBezTo>
                    <a:cubicBezTo>
                      <a:pt x="129" y="21"/>
                      <a:pt x="127" y="9"/>
                      <a:pt x="130" y="0"/>
                    </a:cubicBezTo>
                    <a:cubicBezTo>
                      <a:pt x="126" y="0"/>
                      <a:pt x="121" y="0"/>
                      <a:pt x="117" y="1"/>
                    </a:cubicBezTo>
                    <a:cubicBezTo>
                      <a:pt x="76" y="4"/>
                      <a:pt x="40" y="24"/>
                      <a:pt x="22" y="53"/>
                    </a:cubicBezTo>
                    <a:cubicBezTo>
                      <a:pt x="10" y="72"/>
                      <a:pt x="0" y="104"/>
                      <a:pt x="18" y="149"/>
                    </a:cubicBezTo>
                    <a:cubicBezTo>
                      <a:pt x="35" y="189"/>
                      <a:pt x="78" y="201"/>
                      <a:pt x="120" y="212"/>
                    </a:cubicBezTo>
                    <a:cubicBezTo>
                      <a:pt x="168" y="225"/>
                      <a:pt x="214" y="238"/>
                      <a:pt x="219" y="292"/>
                    </a:cubicBezTo>
                    <a:cubicBezTo>
                      <a:pt x="223" y="339"/>
                      <a:pt x="235" y="383"/>
                      <a:pt x="284" y="406"/>
                    </a:cubicBezTo>
                    <a:cubicBezTo>
                      <a:pt x="293" y="411"/>
                      <a:pt x="304" y="413"/>
                      <a:pt x="316" y="416"/>
                    </a:cubicBezTo>
                    <a:cubicBezTo>
                      <a:pt x="340" y="421"/>
                      <a:pt x="370" y="428"/>
                      <a:pt x="380" y="450"/>
                    </a:cubicBezTo>
                    <a:cubicBezTo>
                      <a:pt x="386" y="466"/>
                      <a:pt x="382" y="483"/>
                      <a:pt x="369" y="500"/>
                    </a:cubicBezTo>
                    <a:cubicBezTo>
                      <a:pt x="358" y="515"/>
                      <a:pt x="344" y="526"/>
                      <a:pt x="344" y="550"/>
                    </a:cubicBezTo>
                    <a:cubicBezTo>
                      <a:pt x="344" y="533"/>
                      <a:pt x="362" y="520"/>
                      <a:pt x="372" y="507"/>
                    </a:cubicBezTo>
                    <a:cubicBezTo>
                      <a:pt x="384" y="490"/>
                      <a:pt x="401" y="472"/>
                      <a:pt x="389" y="445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58585A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33" name="Freeform 1714"/>
              <p:cNvSpPr/>
              <p:nvPr/>
            </p:nvSpPr>
            <p:spPr bwMode="auto">
              <a:xfrm>
                <a:off x="355" y="2302"/>
                <a:ext cx="275" cy="248"/>
              </a:xfrm>
              <a:custGeom>
                <a:avLst/>
                <a:gdLst>
                  <a:gd name="T0" fmla="*/ 0 w 110"/>
                  <a:gd name="T1" fmla="*/ 1763 h 93"/>
                  <a:gd name="T2" fmla="*/ 1720 w 110"/>
                  <a:gd name="T3" fmla="*/ 0 h 93"/>
                  <a:gd name="T4" fmla="*/ 0 w 110"/>
                  <a:gd name="T5" fmla="*/ 1763 h 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0" h="93">
                    <a:moveTo>
                      <a:pt x="0" y="93"/>
                    </a:moveTo>
                    <a:cubicBezTo>
                      <a:pt x="2" y="73"/>
                      <a:pt x="18" y="9"/>
                      <a:pt x="110" y="0"/>
                    </a:cubicBezTo>
                    <a:cubicBezTo>
                      <a:pt x="90" y="1"/>
                      <a:pt x="17" y="24"/>
                      <a:pt x="0" y="9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34" name="Freeform 1715"/>
              <p:cNvSpPr/>
              <p:nvPr/>
            </p:nvSpPr>
            <p:spPr bwMode="auto">
              <a:xfrm>
                <a:off x="585" y="1388"/>
                <a:ext cx="1955" cy="1312"/>
              </a:xfrm>
              <a:custGeom>
                <a:avLst/>
                <a:gdLst>
                  <a:gd name="T0" fmla="*/ 188 w 782"/>
                  <a:gd name="T1" fmla="*/ 7019 h 492"/>
                  <a:gd name="T2" fmla="*/ 2970 w 782"/>
                  <a:gd name="T3" fmla="*/ 9045 h 492"/>
                  <a:gd name="T4" fmla="*/ 10000 w 782"/>
                  <a:gd name="T5" fmla="*/ 8077 h 492"/>
                  <a:gd name="T6" fmla="*/ 11813 w 782"/>
                  <a:gd name="T7" fmla="*/ 2808 h 492"/>
                  <a:gd name="T8" fmla="*/ 7250 w 782"/>
                  <a:gd name="T9" fmla="*/ 568 h 492"/>
                  <a:gd name="T10" fmla="*/ 2300 w 782"/>
                  <a:gd name="T11" fmla="*/ 3528 h 492"/>
                  <a:gd name="T12" fmla="*/ 188 w 782"/>
                  <a:gd name="T13" fmla="*/ 7019 h 4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2" h="492">
                    <a:moveTo>
                      <a:pt x="12" y="370"/>
                    </a:moveTo>
                    <a:cubicBezTo>
                      <a:pt x="24" y="426"/>
                      <a:pt x="74" y="492"/>
                      <a:pt x="190" y="477"/>
                    </a:cubicBezTo>
                    <a:cubicBezTo>
                      <a:pt x="289" y="464"/>
                      <a:pt x="503" y="486"/>
                      <a:pt x="640" y="426"/>
                    </a:cubicBezTo>
                    <a:cubicBezTo>
                      <a:pt x="779" y="364"/>
                      <a:pt x="782" y="228"/>
                      <a:pt x="756" y="148"/>
                    </a:cubicBezTo>
                    <a:cubicBezTo>
                      <a:pt x="709" y="2"/>
                      <a:pt x="576" y="0"/>
                      <a:pt x="464" y="30"/>
                    </a:cubicBezTo>
                    <a:cubicBezTo>
                      <a:pt x="353" y="59"/>
                      <a:pt x="242" y="151"/>
                      <a:pt x="147" y="186"/>
                    </a:cubicBezTo>
                    <a:cubicBezTo>
                      <a:pt x="7" y="237"/>
                      <a:pt x="0" y="315"/>
                      <a:pt x="12" y="3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35" name="Freeform 1716"/>
              <p:cNvSpPr/>
              <p:nvPr/>
            </p:nvSpPr>
            <p:spPr bwMode="auto">
              <a:xfrm>
                <a:off x="693" y="1449"/>
                <a:ext cx="1267" cy="627"/>
              </a:xfrm>
              <a:custGeom>
                <a:avLst/>
                <a:gdLst>
                  <a:gd name="T0" fmla="*/ 7912 w 507"/>
                  <a:gd name="T1" fmla="*/ 0 h 235"/>
                  <a:gd name="T2" fmla="*/ 6600 w 507"/>
                  <a:gd name="T3" fmla="*/ 264 h 235"/>
                  <a:gd name="T4" fmla="*/ 1654 w 507"/>
                  <a:gd name="T5" fmla="*/ 3231 h 235"/>
                  <a:gd name="T6" fmla="*/ 0 w 507"/>
                  <a:gd name="T7" fmla="*/ 4464 h 235"/>
                  <a:gd name="T8" fmla="*/ 1779 w 507"/>
                  <a:gd name="T9" fmla="*/ 3359 h 235"/>
                  <a:gd name="T10" fmla="*/ 4653 w 507"/>
                  <a:gd name="T11" fmla="*/ 1558 h 235"/>
                  <a:gd name="T12" fmla="*/ 7912 w 507"/>
                  <a:gd name="T13" fmla="*/ 0 h 2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7" h="235">
                    <a:moveTo>
                      <a:pt x="507" y="0"/>
                    </a:moveTo>
                    <a:cubicBezTo>
                      <a:pt x="479" y="1"/>
                      <a:pt x="450" y="7"/>
                      <a:pt x="423" y="14"/>
                    </a:cubicBezTo>
                    <a:cubicBezTo>
                      <a:pt x="312" y="44"/>
                      <a:pt x="201" y="135"/>
                      <a:pt x="106" y="170"/>
                    </a:cubicBezTo>
                    <a:cubicBezTo>
                      <a:pt x="55" y="189"/>
                      <a:pt x="21" y="211"/>
                      <a:pt x="0" y="235"/>
                    </a:cubicBezTo>
                    <a:cubicBezTo>
                      <a:pt x="25" y="216"/>
                      <a:pt x="64" y="194"/>
                      <a:pt x="114" y="177"/>
                    </a:cubicBezTo>
                    <a:cubicBezTo>
                      <a:pt x="164" y="160"/>
                      <a:pt x="244" y="114"/>
                      <a:pt x="298" y="82"/>
                    </a:cubicBezTo>
                    <a:cubicBezTo>
                      <a:pt x="352" y="50"/>
                      <a:pt x="457" y="4"/>
                      <a:pt x="50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36" name="Freeform 1717"/>
              <p:cNvSpPr/>
              <p:nvPr/>
            </p:nvSpPr>
            <p:spPr bwMode="auto">
              <a:xfrm>
                <a:off x="950" y="1969"/>
                <a:ext cx="1390" cy="619"/>
              </a:xfrm>
              <a:custGeom>
                <a:avLst/>
                <a:gdLst>
                  <a:gd name="T0" fmla="*/ 0 w 556"/>
                  <a:gd name="T1" fmla="*/ 4144 h 232"/>
                  <a:gd name="T2" fmla="*/ 1800 w 556"/>
                  <a:gd name="T3" fmla="*/ 4258 h 232"/>
                  <a:gd name="T4" fmla="*/ 4720 w 556"/>
                  <a:gd name="T5" fmla="*/ 4144 h 232"/>
                  <a:gd name="T6" fmla="*/ 6925 w 556"/>
                  <a:gd name="T7" fmla="*/ 3495 h 232"/>
                  <a:gd name="T8" fmla="*/ 8283 w 556"/>
                  <a:gd name="T9" fmla="*/ 0 h 2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56" h="232">
                    <a:moveTo>
                      <a:pt x="0" y="218"/>
                    </a:moveTo>
                    <a:cubicBezTo>
                      <a:pt x="24" y="232"/>
                      <a:pt x="61" y="229"/>
                      <a:pt x="115" y="224"/>
                    </a:cubicBezTo>
                    <a:cubicBezTo>
                      <a:pt x="169" y="220"/>
                      <a:pt x="242" y="224"/>
                      <a:pt x="302" y="218"/>
                    </a:cubicBezTo>
                    <a:cubicBezTo>
                      <a:pt x="362" y="211"/>
                      <a:pt x="430" y="191"/>
                      <a:pt x="443" y="184"/>
                    </a:cubicBezTo>
                    <a:cubicBezTo>
                      <a:pt x="471" y="175"/>
                      <a:pt x="556" y="124"/>
                      <a:pt x="53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37" name="Freeform 1718"/>
              <p:cNvSpPr/>
              <p:nvPr/>
            </p:nvSpPr>
            <p:spPr bwMode="auto">
              <a:xfrm>
                <a:off x="765" y="1484"/>
                <a:ext cx="1755" cy="1186"/>
              </a:xfrm>
              <a:custGeom>
                <a:avLst/>
                <a:gdLst>
                  <a:gd name="T0" fmla="*/ 10583 w 702"/>
                  <a:gd name="T1" fmla="*/ 2159 h 445"/>
                  <a:gd name="T2" fmla="*/ 9083 w 702"/>
                  <a:gd name="T3" fmla="*/ 0 h 445"/>
                  <a:gd name="T4" fmla="*/ 10175 w 702"/>
                  <a:gd name="T5" fmla="*/ 1876 h 445"/>
                  <a:gd name="T6" fmla="*/ 8533 w 702"/>
                  <a:gd name="T7" fmla="*/ 7081 h 445"/>
                  <a:gd name="T8" fmla="*/ 1533 w 702"/>
                  <a:gd name="T9" fmla="*/ 8105 h 445"/>
                  <a:gd name="T10" fmla="*/ 0 w 702"/>
                  <a:gd name="T11" fmla="*/ 7798 h 445"/>
                  <a:gd name="T12" fmla="*/ 1908 w 702"/>
                  <a:gd name="T13" fmla="*/ 8275 h 445"/>
                  <a:gd name="T14" fmla="*/ 8813 w 702"/>
                  <a:gd name="T15" fmla="*/ 7308 h 445"/>
                  <a:gd name="T16" fmla="*/ 10583 w 702"/>
                  <a:gd name="T17" fmla="*/ 2159 h 4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02" h="445">
                    <a:moveTo>
                      <a:pt x="677" y="114"/>
                    </a:moveTo>
                    <a:cubicBezTo>
                      <a:pt x="657" y="54"/>
                      <a:pt x="623" y="19"/>
                      <a:pt x="581" y="0"/>
                    </a:cubicBezTo>
                    <a:cubicBezTo>
                      <a:pt x="611" y="21"/>
                      <a:pt x="635" y="52"/>
                      <a:pt x="651" y="99"/>
                    </a:cubicBezTo>
                    <a:cubicBezTo>
                      <a:pt x="676" y="178"/>
                      <a:pt x="682" y="315"/>
                      <a:pt x="546" y="374"/>
                    </a:cubicBezTo>
                    <a:cubicBezTo>
                      <a:pt x="412" y="434"/>
                      <a:pt x="195" y="415"/>
                      <a:pt x="98" y="428"/>
                    </a:cubicBezTo>
                    <a:cubicBezTo>
                      <a:pt x="58" y="433"/>
                      <a:pt x="25" y="423"/>
                      <a:pt x="0" y="412"/>
                    </a:cubicBezTo>
                    <a:cubicBezTo>
                      <a:pt x="28" y="432"/>
                      <a:pt x="68" y="444"/>
                      <a:pt x="122" y="437"/>
                    </a:cubicBezTo>
                    <a:cubicBezTo>
                      <a:pt x="219" y="424"/>
                      <a:pt x="430" y="445"/>
                      <a:pt x="564" y="386"/>
                    </a:cubicBezTo>
                    <a:cubicBezTo>
                      <a:pt x="699" y="326"/>
                      <a:pt x="702" y="193"/>
                      <a:pt x="677" y="1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38" name="Freeform 1719"/>
              <p:cNvSpPr/>
              <p:nvPr/>
            </p:nvSpPr>
            <p:spPr bwMode="auto">
              <a:xfrm>
                <a:off x="1070" y="1788"/>
                <a:ext cx="1453" cy="882"/>
              </a:xfrm>
              <a:custGeom>
                <a:avLst/>
                <a:gdLst>
                  <a:gd name="T0" fmla="*/ 4534 w 581"/>
                  <a:gd name="T1" fmla="*/ 5729 h 331"/>
                  <a:gd name="T2" fmla="*/ 6660 w 581"/>
                  <a:gd name="T3" fmla="*/ 5105 h 331"/>
                  <a:gd name="T4" fmla="*/ 8680 w 581"/>
                  <a:gd name="T5" fmla="*/ 0 h 331"/>
                  <a:gd name="T6" fmla="*/ 6910 w 581"/>
                  <a:gd name="T7" fmla="*/ 5148 h 331"/>
                  <a:gd name="T8" fmla="*/ 0 w 581"/>
                  <a:gd name="T9" fmla="*/ 6113 h 331"/>
                  <a:gd name="T10" fmla="*/ 4534 w 581"/>
                  <a:gd name="T11" fmla="*/ 5729 h 3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81" h="331">
                    <a:moveTo>
                      <a:pt x="290" y="303"/>
                    </a:moveTo>
                    <a:cubicBezTo>
                      <a:pt x="338" y="294"/>
                      <a:pt x="405" y="282"/>
                      <a:pt x="426" y="270"/>
                    </a:cubicBezTo>
                    <a:cubicBezTo>
                      <a:pt x="581" y="209"/>
                      <a:pt x="561" y="67"/>
                      <a:pt x="555" y="0"/>
                    </a:cubicBezTo>
                    <a:cubicBezTo>
                      <a:pt x="580" y="79"/>
                      <a:pt x="577" y="212"/>
                      <a:pt x="442" y="272"/>
                    </a:cubicBezTo>
                    <a:cubicBezTo>
                      <a:pt x="308" y="331"/>
                      <a:pt x="97" y="310"/>
                      <a:pt x="0" y="323"/>
                    </a:cubicBezTo>
                    <a:cubicBezTo>
                      <a:pt x="39" y="315"/>
                      <a:pt x="230" y="312"/>
                      <a:pt x="290" y="30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39" name="Freeform 1720"/>
              <p:cNvSpPr/>
              <p:nvPr/>
            </p:nvSpPr>
            <p:spPr bwMode="auto">
              <a:xfrm>
                <a:off x="840" y="1638"/>
                <a:ext cx="1395" cy="864"/>
              </a:xfrm>
              <a:custGeom>
                <a:avLst/>
                <a:gdLst>
                  <a:gd name="T0" fmla="*/ 5188 w 558"/>
                  <a:gd name="T1" fmla="*/ 307 h 324"/>
                  <a:gd name="T2" fmla="*/ 63 w 558"/>
                  <a:gd name="T3" fmla="*/ 3336 h 324"/>
                  <a:gd name="T4" fmla="*/ 0 w 558"/>
                  <a:gd name="T5" fmla="*/ 4587 h 324"/>
                  <a:gd name="T6" fmla="*/ 613 w 558"/>
                  <a:gd name="T7" fmla="*/ 6109 h 324"/>
                  <a:gd name="T8" fmla="*/ 2125 w 558"/>
                  <a:gd name="T9" fmla="*/ 6109 h 324"/>
                  <a:gd name="T10" fmla="*/ 6470 w 558"/>
                  <a:gd name="T11" fmla="*/ 5653 h 324"/>
                  <a:gd name="T12" fmla="*/ 8158 w 558"/>
                  <a:gd name="T13" fmla="*/ 4757 h 324"/>
                  <a:gd name="T14" fmla="*/ 8720 w 558"/>
                  <a:gd name="T15" fmla="*/ 2013 h 324"/>
                  <a:gd name="T16" fmla="*/ 7938 w 558"/>
                  <a:gd name="T17" fmla="*/ 363 h 324"/>
                  <a:gd name="T18" fmla="*/ 6645 w 558"/>
                  <a:gd name="T19" fmla="*/ 35 h 32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58" h="324">
                    <a:moveTo>
                      <a:pt x="332" y="16"/>
                    </a:moveTo>
                    <a:cubicBezTo>
                      <a:pt x="4" y="176"/>
                      <a:pt x="4" y="176"/>
                      <a:pt x="4" y="176"/>
                    </a:cubicBezTo>
                    <a:cubicBezTo>
                      <a:pt x="0" y="242"/>
                      <a:pt x="0" y="242"/>
                      <a:pt x="0" y="242"/>
                    </a:cubicBezTo>
                    <a:cubicBezTo>
                      <a:pt x="39" y="322"/>
                      <a:pt x="39" y="322"/>
                      <a:pt x="39" y="322"/>
                    </a:cubicBezTo>
                    <a:cubicBezTo>
                      <a:pt x="39" y="322"/>
                      <a:pt x="135" y="320"/>
                      <a:pt x="136" y="322"/>
                    </a:cubicBezTo>
                    <a:cubicBezTo>
                      <a:pt x="138" y="324"/>
                      <a:pt x="414" y="298"/>
                      <a:pt x="414" y="298"/>
                    </a:cubicBezTo>
                    <a:cubicBezTo>
                      <a:pt x="522" y="251"/>
                      <a:pt x="522" y="251"/>
                      <a:pt x="522" y="251"/>
                    </a:cubicBezTo>
                    <a:cubicBezTo>
                      <a:pt x="523" y="248"/>
                      <a:pt x="558" y="106"/>
                      <a:pt x="558" y="106"/>
                    </a:cubicBezTo>
                    <a:cubicBezTo>
                      <a:pt x="508" y="19"/>
                      <a:pt x="508" y="19"/>
                      <a:pt x="508" y="19"/>
                    </a:cubicBezTo>
                    <a:cubicBezTo>
                      <a:pt x="508" y="19"/>
                      <a:pt x="425" y="0"/>
                      <a:pt x="425" y="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40" name="Freeform 1721"/>
              <p:cNvSpPr/>
              <p:nvPr/>
            </p:nvSpPr>
            <p:spPr bwMode="auto">
              <a:xfrm>
                <a:off x="1970" y="1598"/>
                <a:ext cx="338" cy="846"/>
              </a:xfrm>
              <a:custGeom>
                <a:avLst/>
                <a:gdLst>
                  <a:gd name="T0" fmla="*/ 175 w 135"/>
                  <a:gd name="T1" fmla="*/ 5434 h 317"/>
                  <a:gd name="T2" fmla="*/ 458 w 135"/>
                  <a:gd name="T3" fmla="*/ 6026 h 317"/>
                  <a:gd name="T4" fmla="*/ 1850 w 135"/>
                  <a:gd name="T5" fmla="*/ 2164 h 317"/>
                  <a:gd name="T6" fmla="*/ 113 w 135"/>
                  <a:gd name="T7" fmla="*/ 0 h 317"/>
                  <a:gd name="T8" fmla="*/ 0 w 135"/>
                  <a:gd name="T9" fmla="*/ 662 h 317"/>
                  <a:gd name="T10" fmla="*/ 50 w 135"/>
                  <a:gd name="T11" fmla="*/ 683 h 317"/>
                  <a:gd name="T12" fmla="*/ 1304 w 135"/>
                  <a:gd name="T13" fmla="*/ 2322 h 317"/>
                  <a:gd name="T14" fmla="*/ 175 w 135"/>
                  <a:gd name="T15" fmla="*/ 5434 h 3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5" h="317">
                    <a:moveTo>
                      <a:pt x="11" y="286"/>
                    </a:moveTo>
                    <a:cubicBezTo>
                      <a:pt x="29" y="317"/>
                      <a:pt x="29" y="317"/>
                      <a:pt x="29" y="317"/>
                    </a:cubicBezTo>
                    <a:cubicBezTo>
                      <a:pt x="119" y="291"/>
                      <a:pt x="135" y="185"/>
                      <a:pt x="118" y="114"/>
                    </a:cubicBezTo>
                    <a:cubicBezTo>
                      <a:pt x="102" y="46"/>
                      <a:pt x="58" y="2"/>
                      <a:pt x="7" y="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1" y="36"/>
                      <a:pt x="2" y="36"/>
                      <a:pt x="3" y="36"/>
                    </a:cubicBezTo>
                    <a:cubicBezTo>
                      <a:pt x="37" y="38"/>
                      <a:pt x="71" y="70"/>
                      <a:pt x="83" y="122"/>
                    </a:cubicBezTo>
                    <a:cubicBezTo>
                      <a:pt x="96" y="176"/>
                      <a:pt x="88" y="270"/>
                      <a:pt x="11" y="2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41" name="Freeform 1722"/>
              <p:cNvSpPr/>
              <p:nvPr/>
            </p:nvSpPr>
            <p:spPr bwMode="auto">
              <a:xfrm>
                <a:off x="1998" y="1676"/>
                <a:ext cx="267" cy="752"/>
              </a:xfrm>
              <a:custGeom>
                <a:avLst/>
                <a:gdLst>
                  <a:gd name="T0" fmla="*/ 0 w 107"/>
                  <a:gd name="T1" fmla="*/ 77 h 282"/>
                  <a:gd name="T2" fmla="*/ 1215 w 107"/>
                  <a:gd name="T3" fmla="*/ 1821 h 282"/>
                  <a:gd name="T4" fmla="*/ 92 w 107"/>
                  <a:gd name="T5" fmla="*/ 4928 h 282"/>
                  <a:gd name="T6" fmla="*/ 312 w 107"/>
                  <a:gd name="T7" fmla="*/ 5347 h 282"/>
                  <a:gd name="T8" fmla="*/ 716 w 107"/>
                  <a:gd name="T9" fmla="*/ 4757 h 282"/>
                  <a:gd name="T10" fmla="*/ 1290 w 107"/>
                  <a:gd name="T11" fmla="*/ 1843 h 282"/>
                  <a:gd name="T12" fmla="*/ 0 w 107"/>
                  <a:gd name="T13" fmla="*/ 77 h 2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7" h="282">
                    <a:moveTo>
                      <a:pt x="0" y="4"/>
                    </a:moveTo>
                    <a:cubicBezTo>
                      <a:pt x="34" y="6"/>
                      <a:pt x="66" y="44"/>
                      <a:pt x="78" y="96"/>
                    </a:cubicBezTo>
                    <a:cubicBezTo>
                      <a:pt x="91" y="150"/>
                      <a:pt x="83" y="244"/>
                      <a:pt x="6" y="260"/>
                    </a:cubicBezTo>
                    <a:cubicBezTo>
                      <a:pt x="20" y="282"/>
                      <a:pt x="20" y="282"/>
                      <a:pt x="20" y="282"/>
                    </a:cubicBezTo>
                    <a:cubicBezTo>
                      <a:pt x="20" y="274"/>
                      <a:pt x="28" y="262"/>
                      <a:pt x="46" y="251"/>
                    </a:cubicBezTo>
                    <a:cubicBezTo>
                      <a:pt x="64" y="240"/>
                      <a:pt x="107" y="186"/>
                      <a:pt x="83" y="97"/>
                    </a:cubicBezTo>
                    <a:cubicBezTo>
                      <a:pt x="56" y="0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42" name="Freeform 1723"/>
              <p:cNvSpPr/>
              <p:nvPr/>
            </p:nvSpPr>
            <p:spPr bwMode="auto">
              <a:xfrm>
                <a:off x="768" y="2073"/>
                <a:ext cx="232" cy="485"/>
              </a:xfrm>
              <a:custGeom>
                <a:avLst/>
                <a:gdLst>
                  <a:gd name="T0" fmla="*/ 1399 w 93"/>
                  <a:gd name="T1" fmla="*/ 3443 h 182"/>
                  <a:gd name="T2" fmla="*/ 1444 w 93"/>
                  <a:gd name="T3" fmla="*/ 2763 h 182"/>
                  <a:gd name="T4" fmla="*/ 1399 w 93"/>
                  <a:gd name="T5" fmla="*/ 2763 h 182"/>
                  <a:gd name="T6" fmla="*/ 716 w 93"/>
                  <a:gd name="T7" fmla="*/ 1833 h 182"/>
                  <a:gd name="T8" fmla="*/ 716 w 93"/>
                  <a:gd name="T9" fmla="*/ 648 h 182"/>
                  <a:gd name="T10" fmla="*/ 853 w 93"/>
                  <a:gd name="T11" fmla="*/ 456 h 182"/>
                  <a:gd name="T12" fmla="*/ 449 w 93"/>
                  <a:gd name="T13" fmla="*/ 0 h 182"/>
                  <a:gd name="T14" fmla="*/ 167 w 93"/>
                  <a:gd name="T15" fmla="*/ 2001 h 182"/>
                  <a:gd name="T16" fmla="*/ 1399 w 93"/>
                  <a:gd name="T17" fmla="*/ 3443 h 1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3" h="182">
                    <a:moveTo>
                      <a:pt x="90" y="182"/>
                    </a:moveTo>
                    <a:cubicBezTo>
                      <a:pt x="93" y="146"/>
                      <a:pt x="93" y="146"/>
                      <a:pt x="93" y="146"/>
                    </a:cubicBezTo>
                    <a:cubicBezTo>
                      <a:pt x="92" y="146"/>
                      <a:pt x="91" y="146"/>
                      <a:pt x="90" y="146"/>
                    </a:cubicBezTo>
                    <a:cubicBezTo>
                      <a:pt x="62" y="146"/>
                      <a:pt x="49" y="108"/>
                      <a:pt x="46" y="97"/>
                    </a:cubicBezTo>
                    <a:cubicBezTo>
                      <a:pt x="38" y="69"/>
                      <a:pt x="41" y="44"/>
                      <a:pt x="46" y="34"/>
                    </a:cubicBezTo>
                    <a:cubicBezTo>
                      <a:pt x="48" y="29"/>
                      <a:pt x="51" y="25"/>
                      <a:pt x="55" y="24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" y="18"/>
                      <a:pt x="0" y="66"/>
                      <a:pt x="11" y="106"/>
                    </a:cubicBezTo>
                    <a:cubicBezTo>
                      <a:pt x="24" y="154"/>
                      <a:pt x="54" y="182"/>
                      <a:pt x="90" y="1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43" name="Freeform 1724"/>
              <p:cNvSpPr/>
              <p:nvPr/>
            </p:nvSpPr>
            <p:spPr bwMode="auto">
              <a:xfrm>
                <a:off x="840" y="1596"/>
                <a:ext cx="1148" cy="541"/>
              </a:xfrm>
              <a:custGeom>
                <a:avLst/>
                <a:gdLst>
                  <a:gd name="T0" fmla="*/ 7181 w 459"/>
                  <a:gd name="T1" fmla="*/ 21 h 203"/>
                  <a:gd name="T2" fmla="*/ 7068 w 459"/>
                  <a:gd name="T3" fmla="*/ 21 h 203"/>
                  <a:gd name="T4" fmla="*/ 5680 w 459"/>
                  <a:gd name="T5" fmla="*/ 205 h 203"/>
                  <a:gd name="T6" fmla="*/ 3254 w 459"/>
                  <a:gd name="T7" fmla="*/ 1514 h 203"/>
                  <a:gd name="T8" fmla="*/ 1738 w 459"/>
                  <a:gd name="T9" fmla="*/ 2401 h 203"/>
                  <a:gd name="T10" fmla="*/ 33 w 459"/>
                  <a:gd name="T11" fmla="*/ 3353 h 203"/>
                  <a:gd name="T12" fmla="*/ 0 w 459"/>
                  <a:gd name="T13" fmla="*/ 3387 h 203"/>
                  <a:gd name="T14" fmla="*/ 408 w 459"/>
                  <a:gd name="T15" fmla="*/ 3843 h 203"/>
                  <a:gd name="T16" fmla="*/ 408 w 459"/>
                  <a:gd name="T17" fmla="*/ 3843 h 203"/>
                  <a:gd name="T18" fmla="*/ 1926 w 459"/>
                  <a:gd name="T19" fmla="*/ 3046 h 203"/>
                  <a:gd name="T20" fmla="*/ 3522 w 459"/>
                  <a:gd name="T21" fmla="*/ 2116 h 203"/>
                  <a:gd name="T22" fmla="*/ 5818 w 459"/>
                  <a:gd name="T23" fmla="*/ 874 h 203"/>
                  <a:gd name="T24" fmla="*/ 7056 w 459"/>
                  <a:gd name="T25" fmla="*/ 704 h 203"/>
                  <a:gd name="T26" fmla="*/ 7068 w 459"/>
                  <a:gd name="T27" fmla="*/ 682 h 203"/>
                  <a:gd name="T28" fmla="*/ 7181 w 459"/>
                  <a:gd name="T29" fmla="*/ 21 h 20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59" h="203">
                    <a:moveTo>
                      <a:pt x="459" y="1"/>
                    </a:moveTo>
                    <a:cubicBezTo>
                      <a:pt x="457" y="1"/>
                      <a:pt x="454" y="1"/>
                      <a:pt x="452" y="1"/>
                    </a:cubicBezTo>
                    <a:cubicBezTo>
                      <a:pt x="423" y="0"/>
                      <a:pt x="392" y="4"/>
                      <a:pt x="363" y="11"/>
                    </a:cubicBezTo>
                    <a:cubicBezTo>
                      <a:pt x="316" y="24"/>
                      <a:pt x="261" y="52"/>
                      <a:pt x="208" y="80"/>
                    </a:cubicBezTo>
                    <a:cubicBezTo>
                      <a:pt x="172" y="99"/>
                      <a:pt x="138" y="117"/>
                      <a:pt x="111" y="127"/>
                    </a:cubicBezTo>
                    <a:cubicBezTo>
                      <a:pt x="68" y="142"/>
                      <a:pt x="27" y="162"/>
                      <a:pt x="2" y="177"/>
                    </a:cubicBezTo>
                    <a:cubicBezTo>
                      <a:pt x="1" y="177"/>
                      <a:pt x="0" y="178"/>
                      <a:pt x="0" y="179"/>
                    </a:cubicBezTo>
                    <a:cubicBezTo>
                      <a:pt x="26" y="203"/>
                      <a:pt x="26" y="203"/>
                      <a:pt x="26" y="203"/>
                    </a:cubicBezTo>
                    <a:cubicBezTo>
                      <a:pt x="26" y="203"/>
                      <a:pt x="26" y="203"/>
                      <a:pt x="26" y="203"/>
                    </a:cubicBezTo>
                    <a:cubicBezTo>
                      <a:pt x="45" y="192"/>
                      <a:pt x="80" y="177"/>
                      <a:pt x="123" y="161"/>
                    </a:cubicBezTo>
                    <a:cubicBezTo>
                      <a:pt x="152" y="150"/>
                      <a:pt x="187" y="132"/>
                      <a:pt x="225" y="112"/>
                    </a:cubicBezTo>
                    <a:cubicBezTo>
                      <a:pt x="276" y="85"/>
                      <a:pt x="329" y="58"/>
                      <a:pt x="372" y="46"/>
                    </a:cubicBezTo>
                    <a:cubicBezTo>
                      <a:pt x="398" y="39"/>
                      <a:pt x="425" y="36"/>
                      <a:pt x="451" y="37"/>
                    </a:cubicBezTo>
                    <a:cubicBezTo>
                      <a:pt x="451" y="37"/>
                      <a:pt x="452" y="37"/>
                      <a:pt x="452" y="36"/>
                    </a:cubicBezTo>
                    <a:lnTo>
                      <a:pt x="459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44" name="Freeform 1725"/>
              <p:cNvSpPr/>
              <p:nvPr/>
            </p:nvSpPr>
            <p:spPr bwMode="auto">
              <a:xfrm>
                <a:off x="853" y="1604"/>
                <a:ext cx="1075" cy="520"/>
              </a:xfrm>
              <a:custGeom>
                <a:avLst/>
                <a:gdLst>
                  <a:gd name="T0" fmla="*/ 6720 w 430"/>
                  <a:gd name="T1" fmla="*/ 0 h 195"/>
                  <a:gd name="T2" fmla="*/ 5658 w 430"/>
                  <a:gd name="T3" fmla="*/ 205 h 195"/>
                  <a:gd name="T4" fmla="*/ 3250 w 430"/>
                  <a:gd name="T5" fmla="*/ 1515 h 195"/>
                  <a:gd name="T6" fmla="*/ 1738 w 430"/>
                  <a:gd name="T7" fmla="*/ 2389 h 195"/>
                  <a:gd name="T8" fmla="*/ 0 w 430"/>
                  <a:gd name="T9" fmla="*/ 3336 h 195"/>
                  <a:gd name="T10" fmla="*/ 333 w 430"/>
                  <a:gd name="T11" fmla="*/ 3699 h 195"/>
                  <a:gd name="T12" fmla="*/ 675 w 430"/>
                  <a:gd name="T13" fmla="*/ 3128 h 195"/>
                  <a:gd name="T14" fmla="*/ 2363 w 430"/>
                  <a:gd name="T15" fmla="*/ 2219 h 195"/>
                  <a:gd name="T16" fmla="*/ 4813 w 430"/>
                  <a:gd name="T17" fmla="*/ 704 h 195"/>
                  <a:gd name="T18" fmla="*/ 6720 w 430"/>
                  <a:gd name="T19" fmla="*/ 0 h 19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30" h="195">
                    <a:moveTo>
                      <a:pt x="430" y="0"/>
                    </a:moveTo>
                    <a:cubicBezTo>
                      <a:pt x="407" y="1"/>
                      <a:pt x="384" y="5"/>
                      <a:pt x="362" y="11"/>
                    </a:cubicBezTo>
                    <a:cubicBezTo>
                      <a:pt x="315" y="23"/>
                      <a:pt x="261" y="52"/>
                      <a:pt x="208" y="80"/>
                    </a:cubicBezTo>
                    <a:cubicBezTo>
                      <a:pt x="171" y="99"/>
                      <a:pt x="137" y="117"/>
                      <a:pt x="111" y="126"/>
                    </a:cubicBezTo>
                    <a:cubicBezTo>
                      <a:pt x="71" y="141"/>
                      <a:pt x="25" y="161"/>
                      <a:pt x="0" y="176"/>
                    </a:cubicBezTo>
                    <a:cubicBezTo>
                      <a:pt x="21" y="195"/>
                      <a:pt x="21" y="195"/>
                      <a:pt x="21" y="195"/>
                    </a:cubicBezTo>
                    <a:cubicBezTo>
                      <a:pt x="17" y="186"/>
                      <a:pt x="19" y="175"/>
                      <a:pt x="43" y="165"/>
                    </a:cubicBezTo>
                    <a:cubicBezTo>
                      <a:pt x="67" y="155"/>
                      <a:pt x="120" y="133"/>
                      <a:pt x="151" y="117"/>
                    </a:cubicBezTo>
                    <a:cubicBezTo>
                      <a:pt x="183" y="102"/>
                      <a:pt x="283" y="50"/>
                      <a:pt x="308" y="37"/>
                    </a:cubicBezTo>
                    <a:cubicBezTo>
                      <a:pt x="332" y="24"/>
                      <a:pt x="411" y="0"/>
                      <a:pt x="43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45" name="Freeform 1726"/>
              <p:cNvSpPr/>
              <p:nvPr/>
            </p:nvSpPr>
            <p:spPr bwMode="auto">
              <a:xfrm>
                <a:off x="993" y="2361"/>
                <a:ext cx="1050" cy="203"/>
              </a:xfrm>
              <a:custGeom>
                <a:avLst/>
                <a:gdLst>
                  <a:gd name="T0" fmla="*/ 6283 w 420"/>
                  <a:gd name="T1" fmla="*/ 0 h 76"/>
                  <a:gd name="T2" fmla="*/ 6283 w 420"/>
                  <a:gd name="T3" fmla="*/ 0 h 76"/>
                  <a:gd name="T4" fmla="*/ 2583 w 420"/>
                  <a:gd name="T5" fmla="*/ 593 h 76"/>
                  <a:gd name="T6" fmla="*/ 1220 w 420"/>
                  <a:gd name="T7" fmla="*/ 662 h 76"/>
                  <a:gd name="T8" fmla="*/ 95 w 420"/>
                  <a:gd name="T9" fmla="*/ 727 h 76"/>
                  <a:gd name="T10" fmla="*/ 50 w 420"/>
                  <a:gd name="T11" fmla="*/ 727 h 76"/>
                  <a:gd name="T12" fmla="*/ 0 w 420"/>
                  <a:gd name="T13" fmla="*/ 1392 h 76"/>
                  <a:gd name="T14" fmla="*/ 33 w 420"/>
                  <a:gd name="T15" fmla="*/ 1413 h 76"/>
                  <a:gd name="T16" fmla="*/ 1300 w 420"/>
                  <a:gd name="T17" fmla="*/ 1357 h 76"/>
                  <a:gd name="T18" fmla="*/ 2595 w 420"/>
                  <a:gd name="T19" fmla="*/ 1277 h 76"/>
                  <a:gd name="T20" fmla="*/ 6500 w 420"/>
                  <a:gd name="T21" fmla="*/ 628 h 76"/>
                  <a:gd name="T22" fmla="*/ 6563 w 420"/>
                  <a:gd name="T23" fmla="*/ 593 h 76"/>
                  <a:gd name="T24" fmla="*/ 6283 w 420"/>
                  <a:gd name="T25" fmla="*/ 0 h 7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0" h="76">
                    <a:moveTo>
                      <a:pt x="402" y="0"/>
                    </a:moveTo>
                    <a:cubicBezTo>
                      <a:pt x="402" y="0"/>
                      <a:pt x="402" y="0"/>
                      <a:pt x="402" y="0"/>
                    </a:cubicBezTo>
                    <a:cubicBezTo>
                      <a:pt x="339" y="28"/>
                      <a:pt x="243" y="29"/>
                      <a:pt x="165" y="31"/>
                    </a:cubicBezTo>
                    <a:cubicBezTo>
                      <a:pt x="130" y="32"/>
                      <a:pt x="100" y="32"/>
                      <a:pt x="78" y="35"/>
                    </a:cubicBezTo>
                    <a:cubicBezTo>
                      <a:pt x="50" y="39"/>
                      <a:pt x="26" y="40"/>
                      <a:pt x="6" y="38"/>
                    </a:cubicBezTo>
                    <a:cubicBezTo>
                      <a:pt x="4" y="38"/>
                      <a:pt x="3" y="38"/>
                      <a:pt x="3" y="38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1" y="73"/>
                      <a:pt x="1" y="73"/>
                      <a:pt x="2" y="74"/>
                    </a:cubicBezTo>
                    <a:cubicBezTo>
                      <a:pt x="25" y="76"/>
                      <a:pt x="52" y="75"/>
                      <a:pt x="83" y="71"/>
                    </a:cubicBezTo>
                    <a:cubicBezTo>
                      <a:pt x="102" y="68"/>
                      <a:pt x="132" y="67"/>
                      <a:pt x="166" y="67"/>
                    </a:cubicBezTo>
                    <a:cubicBezTo>
                      <a:pt x="246" y="65"/>
                      <a:pt x="347" y="63"/>
                      <a:pt x="416" y="33"/>
                    </a:cubicBezTo>
                    <a:cubicBezTo>
                      <a:pt x="418" y="33"/>
                      <a:pt x="419" y="32"/>
                      <a:pt x="420" y="31"/>
                    </a:cubicBezTo>
                    <a:lnTo>
                      <a:pt x="4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46" name="Freeform 1727"/>
              <p:cNvSpPr/>
              <p:nvPr/>
            </p:nvSpPr>
            <p:spPr bwMode="auto">
              <a:xfrm>
                <a:off x="1038" y="2385"/>
                <a:ext cx="937" cy="104"/>
              </a:xfrm>
              <a:custGeom>
                <a:avLst/>
                <a:gdLst>
                  <a:gd name="T0" fmla="*/ 5849 w 375"/>
                  <a:gd name="T1" fmla="*/ 0 h 39"/>
                  <a:gd name="T2" fmla="*/ 2291 w 375"/>
                  <a:gd name="T3" fmla="*/ 512 h 39"/>
                  <a:gd name="T4" fmla="*/ 937 w 375"/>
                  <a:gd name="T5" fmla="*/ 589 h 39"/>
                  <a:gd name="T6" fmla="*/ 0 w 375"/>
                  <a:gd name="T7" fmla="*/ 661 h 39"/>
                  <a:gd name="T8" fmla="*/ 1042 w 375"/>
                  <a:gd name="T9" fmla="*/ 704 h 39"/>
                  <a:gd name="T10" fmla="*/ 2903 w 375"/>
                  <a:gd name="T11" fmla="*/ 661 h 39"/>
                  <a:gd name="T12" fmla="*/ 5849 w 375"/>
                  <a:gd name="T13" fmla="*/ 0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5" h="39">
                    <a:moveTo>
                      <a:pt x="375" y="0"/>
                    </a:moveTo>
                    <a:cubicBezTo>
                      <a:pt x="312" y="24"/>
                      <a:pt x="221" y="26"/>
                      <a:pt x="147" y="27"/>
                    </a:cubicBezTo>
                    <a:cubicBezTo>
                      <a:pt x="112" y="28"/>
                      <a:pt x="82" y="28"/>
                      <a:pt x="60" y="31"/>
                    </a:cubicBezTo>
                    <a:cubicBezTo>
                      <a:pt x="37" y="34"/>
                      <a:pt x="18" y="36"/>
                      <a:pt x="0" y="35"/>
                    </a:cubicBezTo>
                    <a:cubicBezTo>
                      <a:pt x="21" y="39"/>
                      <a:pt x="47" y="37"/>
                      <a:pt x="67" y="37"/>
                    </a:cubicBezTo>
                    <a:cubicBezTo>
                      <a:pt x="87" y="37"/>
                      <a:pt x="151" y="35"/>
                      <a:pt x="186" y="35"/>
                    </a:cubicBezTo>
                    <a:cubicBezTo>
                      <a:pt x="222" y="35"/>
                      <a:pt x="341" y="21"/>
                      <a:pt x="37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47" name="Freeform 1728"/>
              <p:cNvSpPr/>
              <p:nvPr/>
            </p:nvSpPr>
            <p:spPr bwMode="auto">
              <a:xfrm>
                <a:off x="905" y="1692"/>
                <a:ext cx="1065" cy="456"/>
              </a:xfrm>
              <a:custGeom>
                <a:avLst/>
                <a:gdLst>
                  <a:gd name="T0" fmla="*/ 6645 w 426"/>
                  <a:gd name="T1" fmla="*/ 21 h 171"/>
                  <a:gd name="T2" fmla="*/ 5408 w 426"/>
                  <a:gd name="T3" fmla="*/ 192 h 171"/>
                  <a:gd name="T4" fmla="*/ 3113 w 426"/>
                  <a:gd name="T5" fmla="*/ 1443 h 171"/>
                  <a:gd name="T6" fmla="*/ 1520 w 426"/>
                  <a:gd name="T7" fmla="*/ 2368 h 171"/>
                  <a:gd name="T8" fmla="*/ 0 w 426"/>
                  <a:gd name="T9" fmla="*/ 3165 h 171"/>
                  <a:gd name="T10" fmla="*/ 63 w 426"/>
                  <a:gd name="T11" fmla="*/ 3243 h 171"/>
                  <a:gd name="T12" fmla="*/ 1550 w 426"/>
                  <a:gd name="T13" fmla="*/ 2467 h 171"/>
                  <a:gd name="T14" fmla="*/ 3158 w 426"/>
                  <a:gd name="T15" fmla="*/ 1536 h 171"/>
                  <a:gd name="T16" fmla="*/ 5425 w 426"/>
                  <a:gd name="T17" fmla="*/ 307 h 171"/>
                  <a:gd name="T18" fmla="*/ 6625 w 426"/>
                  <a:gd name="T19" fmla="*/ 115 h 171"/>
                  <a:gd name="T20" fmla="*/ 6645 w 426"/>
                  <a:gd name="T21" fmla="*/ 115 h 171"/>
                  <a:gd name="T22" fmla="*/ 6658 w 426"/>
                  <a:gd name="T23" fmla="*/ 0 h 171"/>
                  <a:gd name="T24" fmla="*/ 6645 w 426"/>
                  <a:gd name="T25" fmla="*/ 21 h 17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6" h="171">
                    <a:moveTo>
                      <a:pt x="425" y="1"/>
                    </a:moveTo>
                    <a:cubicBezTo>
                      <a:pt x="399" y="0"/>
                      <a:pt x="372" y="3"/>
                      <a:pt x="346" y="10"/>
                    </a:cubicBezTo>
                    <a:cubicBezTo>
                      <a:pt x="303" y="22"/>
                      <a:pt x="250" y="49"/>
                      <a:pt x="199" y="76"/>
                    </a:cubicBezTo>
                    <a:cubicBezTo>
                      <a:pt x="161" y="96"/>
                      <a:pt x="126" y="114"/>
                      <a:pt x="97" y="125"/>
                    </a:cubicBezTo>
                    <a:cubicBezTo>
                      <a:pt x="54" y="141"/>
                      <a:pt x="19" y="156"/>
                      <a:pt x="0" y="167"/>
                    </a:cubicBezTo>
                    <a:cubicBezTo>
                      <a:pt x="4" y="171"/>
                      <a:pt x="4" y="171"/>
                      <a:pt x="4" y="171"/>
                    </a:cubicBezTo>
                    <a:cubicBezTo>
                      <a:pt x="25" y="160"/>
                      <a:pt x="59" y="145"/>
                      <a:pt x="99" y="130"/>
                    </a:cubicBezTo>
                    <a:cubicBezTo>
                      <a:pt x="129" y="120"/>
                      <a:pt x="164" y="101"/>
                      <a:pt x="202" y="81"/>
                    </a:cubicBezTo>
                    <a:cubicBezTo>
                      <a:pt x="253" y="55"/>
                      <a:pt x="305" y="27"/>
                      <a:pt x="347" y="16"/>
                    </a:cubicBezTo>
                    <a:cubicBezTo>
                      <a:pt x="373" y="9"/>
                      <a:pt x="400" y="6"/>
                      <a:pt x="424" y="6"/>
                    </a:cubicBezTo>
                    <a:cubicBezTo>
                      <a:pt x="425" y="6"/>
                      <a:pt x="425" y="6"/>
                      <a:pt x="425" y="6"/>
                    </a:cubicBezTo>
                    <a:cubicBezTo>
                      <a:pt x="426" y="0"/>
                      <a:pt x="426" y="0"/>
                      <a:pt x="426" y="0"/>
                    </a:cubicBezTo>
                    <a:cubicBezTo>
                      <a:pt x="426" y="1"/>
                      <a:pt x="425" y="1"/>
                      <a:pt x="42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48" name="Freeform 1729"/>
              <p:cNvSpPr/>
              <p:nvPr/>
            </p:nvSpPr>
            <p:spPr bwMode="auto">
              <a:xfrm>
                <a:off x="863" y="2137"/>
                <a:ext cx="140" cy="325"/>
              </a:xfrm>
              <a:custGeom>
                <a:avLst/>
                <a:gdLst>
                  <a:gd name="T0" fmla="*/ 208 w 56"/>
                  <a:gd name="T1" fmla="*/ 1340 h 122"/>
                  <a:gd name="T2" fmla="*/ 208 w 56"/>
                  <a:gd name="T3" fmla="*/ 226 h 122"/>
                  <a:gd name="T4" fmla="*/ 313 w 56"/>
                  <a:gd name="T5" fmla="*/ 93 h 122"/>
                  <a:gd name="T6" fmla="*/ 333 w 56"/>
                  <a:gd name="T7" fmla="*/ 93 h 122"/>
                  <a:gd name="T8" fmla="*/ 270 w 56"/>
                  <a:gd name="T9" fmla="*/ 0 h 122"/>
                  <a:gd name="T10" fmla="*/ 270 w 56"/>
                  <a:gd name="T11" fmla="*/ 0 h 122"/>
                  <a:gd name="T12" fmla="*/ 125 w 56"/>
                  <a:gd name="T13" fmla="*/ 192 h 122"/>
                  <a:gd name="T14" fmla="*/ 125 w 56"/>
                  <a:gd name="T15" fmla="*/ 1377 h 122"/>
                  <a:gd name="T16" fmla="*/ 770 w 56"/>
                  <a:gd name="T17" fmla="*/ 2307 h 122"/>
                  <a:gd name="T18" fmla="*/ 770 w 56"/>
                  <a:gd name="T19" fmla="*/ 2307 h 122"/>
                  <a:gd name="T20" fmla="*/ 770 w 56"/>
                  <a:gd name="T21" fmla="*/ 2307 h 122"/>
                  <a:gd name="T22" fmla="*/ 770 w 56"/>
                  <a:gd name="T23" fmla="*/ 2307 h 122"/>
                  <a:gd name="T24" fmla="*/ 813 w 56"/>
                  <a:gd name="T25" fmla="*/ 2307 h 122"/>
                  <a:gd name="T26" fmla="*/ 863 w 56"/>
                  <a:gd name="T27" fmla="*/ 2307 h 122"/>
                  <a:gd name="T28" fmla="*/ 875 w 56"/>
                  <a:gd name="T29" fmla="*/ 2227 h 122"/>
                  <a:gd name="T30" fmla="*/ 875 w 56"/>
                  <a:gd name="T31" fmla="*/ 2214 h 122"/>
                  <a:gd name="T32" fmla="*/ 875 w 56"/>
                  <a:gd name="T33" fmla="*/ 2192 h 122"/>
                  <a:gd name="T34" fmla="*/ 813 w 56"/>
                  <a:gd name="T35" fmla="*/ 2192 h 122"/>
                  <a:gd name="T36" fmla="*/ 208 w 56"/>
                  <a:gd name="T37" fmla="*/ 1340 h 1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6" h="122">
                    <a:moveTo>
                      <a:pt x="13" y="71"/>
                    </a:moveTo>
                    <a:cubicBezTo>
                      <a:pt x="6" y="44"/>
                      <a:pt x="9" y="21"/>
                      <a:pt x="13" y="12"/>
                    </a:cubicBezTo>
                    <a:cubicBezTo>
                      <a:pt x="15" y="8"/>
                      <a:pt x="19" y="6"/>
                      <a:pt x="20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3" y="1"/>
                      <a:pt x="10" y="5"/>
                      <a:pt x="8" y="10"/>
                    </a:cubicBezTo>
                    <a:cubicBezTo>
                      <a:pt x="3" y="20"/>
                      <a:pt x="0" y="45"/>
                      <a:pt x="8" y="73"/>
                    </a:cubicBezTo>
                    <a:cubicBezTo>
                      <a:pt x="11" y="84"/>
                      <a:pt x="23" y="120"/>
                      <a:pt x="49" y="122"/>
                    </a:cubicBezTo>
                    <a:cubicBezTo>
                      <a:pt x="49" y="122"/>
                      <a:pt x="49" y="122"/>
                      <a:pt x="49" y="122"/>
                    </a:cubicBezTo>
                    <a:cubicBezTo>
                      <a:pt x="49" y="122"/>
                      <a:pt x="49" y="122"/>
                      <a:pt x="49" y="122"/>
                    </a:cubicBezTo>
                    <a:cubicBezTo>
                      <a:pt x="49" y="122"/>
                      <a:pt x="49" y="122"/>
                      <a:pt x="49" y="122"/>
                    </a:cubicBezTo>
                    <a:cubicBezTo>
                      <a:pt x="50" y="122"/>
                      <a:pt x="51" y="122"/>
                      <a:pt x="52" y="122"/>
                    </a:cubicBezTo>
                    <a:cubicBezTo>
                      <a:pt x="53" y="122"/>
                      <a:pt x="54" y="122"/>
                      <a:pt x="55" y="122"/>
                    </a:cubicBezTo>
                    <a:cubicBezTo>
                      <a:pt x="56" y="118"/>
                      <a:pt x="56" y="118"/>
                      <a:pt x="56" y="118"/>
                    </a:cubicBezTo>
                    <a:cubicBezTo>
                      <a:pt x="56" y="118"/>
                      <a:pt x="56" y="117"/>
                      <a:pt x="56" y="117"/>
                    </a:cubicBezTo>
                    <a:cubicBezTo>
                      <a:pt x="56" y="116"/>
                      <a:pt x="56" y="116"/>
                      <a:pt x="56" y="116"/>
                    </a:cubicBezTo>
                    <a:cubicBezTo>
                      <a:pt x="52" y="116"/>
                      <a:pt x="52" y="116"/>
                      <a:pt x="52" y="116"/>
                    </a:cubicBezTo>
                    <a:cubicBezTo>
                      <a:pt x="28" y="116"/>
                      <a:pt x="16" y="82"/>
                      <a:pt x="13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49" name="Freeform 1730"/>
              <p:cNvSpPr/>
              <p:nvPr/>
            </p:nvSpPr>
            <p:spPr bwMode="auto">
              <a:xfrm>
                <a:off x="1968" y="1692"/>
                <a:ext cx="242" cy="669"/>
              </a:xfrm>
              <a:custGeom>
                <a:avLst/>
                <a:gdLst>
                  <a:gd name="T0" fmla="*/ 1307 w 97"/>
                  <a:gd name="T1" fmla="*/ 1647 h 251"/>
                  <a:gd name="T2" fmla="*/ 62 w 97"/>
                  <a:gd name="T3" fmla="*/ 21 h 251"/>
                  <a:gd name="T4" fmla="*/ 12 w 97"/>
                  <a:gd name="T5" fmla="*/ 0 h 251"/>
                  <a:gd name="T6" fmla="*/ 0 w 97"/>
                  <a:gd name="T7" fmla="*/ 115 h 251"/>
                  <a:gd name="T8" fmla="*/ 0 w 97"/>
                  <a:gd name="T9" fmla="*/ 115 h 251"/>
                  <a:gd name="T10" fmla="*/ 12 w 97"/>
                  <a:gd name="T11" fmla="*/ 136 h 251"/>
                  <a:gd name="T12" fmla="*/ 42 w 97"/>
                  <a:gd name="T13" fmla="*/ 136 h 251"/>
                  <a:gd name="T14" fmla="*/ 1212 w 97"/>
                  <a:gd name="T15" fmla="*/ 1669 h 251"/>
                  <a:gd name="T16" fmla="*/ 978 w 97"/>
                  <a:gd name="T17" fmla="*/ 3958 h 251"/>
                  <a:gd name="T18" fmla="*/ 167 w 97"/>
                  <a:gd name="T19" fmla="*/ 4638 h 251"/>
                  <a:gd name="T20" fmla="*/ 137 w 97"/>
                  <a:gd name="T21" fmla="*/ 4659 h 251"/>
                  <a:gd name="T22" fmla="*/ 187 w 97"/>
                  <a:gd name="T23" fmla="*/ 4752 h 251"/>
                  <a:gd name="T24" fmla="*/ 1307 w 97"/>
                  <a:gd name="T25" fmla="*/ 1647 h 2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7" h="251">
                    <a:moveTo>
                      <a:pt x="84" y="87"/>
                    </a:moveTo>
                    <a:cubicBezTo>
                      <a:pt x="72" y="35"/>
                      <a:pt x="38" y="3"/>
                      <a:pt x="4" y="1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6" y="9"/>
                      <a:pt x="67" y="42"/>
                      <a:pt x="78" y="88"/>
                    </a:cubicBezTo>
                    <a:cubicBezTo>
                      <a:pt x="87" y="124"/>
                      <a:pt x="85" y="175"/>
                      <a:pt x="63" y="209"/>
                    </a:cubicBezTo>
                    <a:cubicBezTo>
                      <a:pt x="51" y="228"/>
                      <a:pt x="34" y="241"/>
                      <a:pt x="11" y="245"/>
                    </a:cubicBezTo>
                    <a:cubicBezTo>
                      <a:pt x="10" y="245"/>
                      <a:pt x="10" y="246"/>
                      <a:pt x="9" y="246"/>
                    </a:cubicBezTo>
                    <a:cubicBezTo>
                      <a:pt x="12" y="251"/>
                      <a:pt x="12" y="251"/>
                      <a:pt x="12" y="251"/>
                    </a:cubicBezTo>
                    <a:cubicBezTo>
                      <a:pt x="89" y="235"/>
                      <a:pt x="97" y="141"/>
                      <a:pt x="84" y="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50" name="Freeform 1731"/>
              <p:cNvSpPr/>
              <p:nvPr/>
            </p:nvSpPr>
            <p:spPr bwMode="auto">
              <a:xfrm>
                <a:off x="1000" y="2348"/>
                <a:ext cx="998" cy="120"/>
              </a:xfrm>
              <a:custGeom>
                <a:avLst/>
                <a:gdLst>
                  <a:gd name="T0" fmla="*/ 6193 w 399"/>
                  <a:gd name="T1" fmla="*/ 0 h 45"/>
                  <a:gd name="T2" fmla="*/ 2534 w 399"/>
                  <a:gd name="T3" fmla="*/ 568 h 45"/>
                  <a:gd name="T4" fmla="*/ 1158 w 399"/>
                  <a:gd name="T5" fmla="*/ 648 h 45"/>
                  <a:gd name="T6" fmla="*/ 50 w 399"/>
                  <a:gd name="T7" fmla="*/ 704 h 45"/>
                  <a:gd name="T8" fmla="*/ 20 w 399"/>
                  <a:gd name="T9" fmla="*/ 704 h 45"/>
                  <a:gd name="T10" fmla="*/ 0 w 399"/>
                  <a:gd name="T11" fmla="*/ 819 h 45"/>
                  <a:gd name="T12" fmla="*/ 50 w 399"/>
                  <a:gd name="T13" fmla="*/ 819 h 45"/>
                  <a:gd name="T14" fmla="*/ 1176 w 399"/>
                  <a:gd name="T15" fmla="*/ 760 h 45"/>
                  <a:gd name="T16" fmla="*/ 2534 w 399"/>
                  <a:gd name="T17" fmla="*/ 683 h 45"/>
                  <a:gd name="T18" fmla="*/ 6243 w 399"/>
                  <a:gd name="T19" fmla="*/ 93 h 45"/>
                  <a:gd name="T20" fmla="*/ 6243 w 399"/>
                  <a:gd name="T21" fmla="*/ 93 h 45"/>
                  <a:gd name="T22" fmla="*/ 6193 w 399"/>
                  <a:gd name="T23" fmla="*/ 0 h 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99" h="45">
                    <a:moveTo>
                      <a:pt x="396" y="0"/>
                    </a:moveTo>
                    <a:cubicBezTo>
                      <a:pt x="335" y="27"/>
                      <a:pt x="239" y="28"/>
                      <a:pt x="162" y="30"/>
                    </a:cubicBezTo>
                    <a:cubicBezTo>
                      <a:pt x="127" y="31"/>
                      <a:pt x="96" y="31"/>
                      <a:pt x="74" y="34"/>
                    </a:cubicBezTo>
                    <a:cubicBezTo>
                      <a:pt x="44" y="38"/>
                      <a:pt x="22" y="39"/>
                      <a:pt x="3" y="37"/>
                    </a:cubicBezTo>
                    <a:cubicBezTo>
                      <a:pt x="3" y="37"/>
                      <a:pt x="2" y="37"/>
                      <a:pt x="1" y="37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1" y="43"/>
                      <a:pt x="3" y="43"/>
                    </a:cubicBezTo>
                    <a:cubicBezTo>
                      <a:pt x="23" y="45"/>
                      <a:pt x="47" y="44"/>
                      <a:pt x="75" y="40"/>
                    </a:cubicBezTo>
                    <a:cubicBezTo>
                      <a:pt x="97" y="37"/>
                      <a:pt x="127" y="37"/>
                      <a:pt x="162" y="36"/>
                    </a:cubicBezTo>
                    <a:cubicBezTo>
                      <a:pt x="240" y="34"/>
                      <a:pt x="336" y="33"/>
                      <a:pt x="399" y="5"/>
                    </a:cubicBezTo>
                    <a:cubicBezTo>
                      <a:pt x="399" y="5"/>
                      <a:pt x="399" y="5"/>
                      <a:pt x="399" y="5"/>
                    </a:cubicBezTo>
                    <a:lnTo>
                      <a:pt x="39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51" name="Freeform 1732"/>
              <p:cNvSpPr>
                <a:spLocks noEditPoints="1"/>
              </p:cNvSpPr>
              <p:nvPr/>
            </p:nvSpPr>
            <p:spPr bwMode="auto">
              <a:xfrm>
                <a:off x="890" y="1742"/>
                <a:ext cx="1263" cy="699"/>
              </a:xfrm>
              <a:custGeom>
                <a:avLst/>
                <a:gdLst>
                  <a:gd name="T0" fmla="*/ 7818 w 505"/>
                  <a:gd name="T1" fmla="*/ 1345 h 262"/>
                  <a:gd name="T2" fmla="*/ 7380 w 505"/>
                  <a:gd name="T3" fmla="*/ 320 h 262"/>
                  <a:gd name="T4" fmla="*/ 6775 w 505"/>
                  <a:gd name="T5" fmla="*/ 0 h 262"/>
                  <a:gd name="T6" fmla="*/ 5617 w 505"/>
                  <a:gd name="T7" fmla="*/ 171 h 262"/>
                  <a:gd name="T8" fmla="*/ 3366 w 505"/>
                  <a:gd name="T9" fmla="*/ 1387 h 262"/>
                  <a:gd name="T10" fmla="*/ 2864 w 505"/>
                  <a:gd name="T11" fmla="*/ 1707 h 262"/>
                  <a:gd name="T12" fmla="*/ 1813 w 505"/>
                  <a:gd name="T13" fmla="*/ 2334 h 262"/>
                  <a:gd name="T14" fmla="*/ 863 w 505"/>
                  <a:gd name="T15" fmla="*/ 2791 h 262"/>
                  <a:gd name="T16" fmla="*/ 113 w 505"/>
                  <a:gd name="T17" fmla="*/ 3951 h 262"/>
                  <a:gd name="T18" fmla="*/ 220 w 505"/>
                  <a:gd name="T19" fmla="*/ 4405 h 262"/>
                  <a:gd name="T20" fmla="*/ 563 w 505"/>
                  <a:gd name="T21" fmla="*/ 4826 h 262"/>
                  <a:gd name="T22" fmla="*/ 1833 w 505"/>
                  <a:gd name="T23" fmla="*/ 4840 h 262"/>
                  <a:gd name="T24" fmla="*/ 3221 w 505"/>
                  <a:gd name="T25" fmla="*/ 4770 h 262"/>
                  <a:gd name="T26" fmla="*/ 6568 w 505"/>
                  <a:gd name="T27" fmla="*/ 4327 h 262"/>
                  <a:gd name="T28" fmla="*/ 6588 w 505"/>
                  <a:gd name="T29" fmla="*/ 4327 h 262"/>
                  <a:gd name="T30" fmla="*/ 7538 w 505"/>
                  <a:gd name="T31" fmla="*/ 3551 h 262"/>
                  <a:gd name="T32" fmla="*/ 7901 w 505"/>
                  <a:gd name="T33" fmla="*/ 2129 h 262"/>
                  <a:gd name="T34" fmla="*/ 7818 w 505"/>
                  <a:gd name="T35" fmla="*/ 1345 h 262"/>
                  <a:gd name="T36" fmla="*/ 7463 w 505"/>
                  <a:gd name="T37" fmla="*/ 3474 h 262"/>
                  <a:gd name="T38" fmla="*/ 6538 w 505"/>
                  <a:gd name="T39" fmla="*/ 4213 h 262"/>
                  <a:gd name="T40" fmla="*/ 3221 w 505"/>
                  <a:gd name="T41" fmla="*/ 4656 h 262"/>
                  <a:gd name="T42" fmla="*/ 1833 w 505"/>
                  <a:gd name="T43" fmla="*/ 4728 h 262"/>
                  <a:gd name="T44" fmla="*/ 595 w 505"/>
                  <a:gd name="T45" fmla="*/ 4712 h 262"/>
                  <a:gd name="T46" fmla="*/ 313 w 505"/>
                  <a:gd name="T47" fmla="*/ 4370 h 262"/>
                  <a:gd name="T48" fmla="*/ 208 w 505"/>
                  <a:gd name="T49" fmla="*/ 3914 h 262"/>
                  <a:gd name="T50" fmla="*/ 895 w 505"/>
                  <a:gd name="T51" fmla="*/ 2905 h 262"/>
                  <a:gd name="T52" fmla="*/ 1846 w 505"/>
                  <a:gd name="T53" fmla="*/ 2449 h 262"/>
                  <a:gd name="T54" fmla="*/ 3409 w 505"/>
                  <a:gd name="T55" fmla="*/ 1481 h 262"/>
                  <a:gd name="T56" fmla="*/ 5647 w 505"/>
                  <a:gd name="T57" fmla="*/ 285 h 262"/>
                  <a:gd name="T58" fmla="*/ 6755 w 505"/>
                  <a:gd name="T59" fmla="*/ 115 h 262"/>
                  <a:gd name="T60" fmla="*/ 7318 w 505"/>
                  <a:gd name="T61" fmla="*/ 398 h 262"/>
                  <a:gd name="T62" fmla="*/ 7726 w 505"/>
                  <a:gd name="T63" fmla="*/ 1366 h 262"/>
                  <a:gd name="T64" fmla="*/ 7806 w 505"/>
                  <a:gd name="T65" fmla="*/ 2129 h 262"/>
                  <a:gd name="T66" fmla="*/ 7463 w 505"/>
                  <a:gd name="T67" fmla="*/ 3474 h 26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505" h="262">
                    <a:moveTo>
                      <a:pt x="500" y="71"/>
                    </a:moveTo>
                    <a:cubicBezTo>
                      <a:pt x="495" y="49"/>
                      <a:pt x="486" y="31"/>
                      <a:pt x="472" y="17"/>
                    </a:cubicBezTo>
                    <a:cubicBezTo>
                      <a:pt x="464" y="9"/>
                      <a:pt x="454" y="2"/>
                      <a:pt x="433" y="0"/>
                    </a:cubicBezTo>
                    <a:cubicBezTo>
                      <a:pt x="409" y="0"/>
                      <a:pt x="385" y="3"/>
                      <a:pt x="359" y="9"/>
                    </a:cubicBezTo>
                    <a:cubicBezTo>
                      <a:pt x="318" y="20"/>
                      <a:pt x="265" y="46"/>
                      <a:pt x="215" y="73"/>
                    </a:cubicBezTo>
                    <a:cubicBezTo>
                      <a:pt x="183" y="90"/>
                      <a:pt x="183" y="90"/>
                      <a:pt x="183" y="90"/>
                    </a:cubicBezTo>
                    <a:cubicBezTo>
                      <a:pt x="159" y="103"/>
                      <a:pt x="136" y="116"/>
                      <a:pt x="116" y="123"/>
                    </a:cubicBezTo>
                    <a:cubicBezTo>
                      <a:pt x="98" y="130"/>
                      <a:pt x="72" y="139"/>
                      <a:pt x="55" y="147"/>
                    </a:cubicBezTo>
                    <a:cubicBezTo>
                      <a:pt x="31" y="156"/>
                      <a:pt x="0" y="173"/>
                      <a:pt x="7" y="208"/>
                    </a:cubicBezTo>
                    <a:cubicBezTo>
                      <a:pt x="9" y="217"/>
                      <a:pt x="11" y="225"/>
                      <a:pt x="14" y="232"/>
                    </a:cubicBezTo>
                    <a:cubicBezTo>
                      <a:pt x="15" y="233"/>
                      <a:pt x="21" y="248"/>
                      <a:pt x="36" y="254"/>
                    </a:cubicBezTo>
                    <a:cubicBezTo>
                      <a:pt x="58" y="262"/>
                      <a:pt x="100" y="257"/>
                      <a:pt x="117" y="255"/>
                    </a:cubicBezTo>
                    <a:cubicBezTo>
                      <a:pt x="140" y="252"/>
                      <a:pt x="170" y="252"/>
                      <a:pt x="206" y="251"/>
                    </a:cubicBezTo>
                    <a:cubicBezTo>
                      <a:pt x="274" y="250"/>
                      <a:pt x="360" y="248"/>
                      <a:pt x="420" y="228"/>
                    </a:cubicBezTo>
                    <a:cubicBezTo>
                      <a:pt x="421" y="228"/>
                      <a:pt x="421" y="228"/>
                      <a:pt x="421" y="228"/>
                    </a:cubicBezTo>
                    <a:cubicBezTo>
                      <a:pt x="449" y="219"/>
                      <a:pt x="470" y="205"/>
                      <a:pt x="482" y="187"/>
                    </a:cubicBezTo>
                    <a:cubicBezTo>
                      <a:pt x="497" y="166"/>
                      <a:pt x="505" y="138"/>
                      <a:pt x="505" y="112"/>
                    </a:cubicBezTo>
                    <a:cubicBezTo>
                      <a:pt x="505" y="98"/>
                      <a:pt x="503" y="83"/>
                      <a:pt x="500" y="71"/>
                    </a:cubicBezTo>
                    <a:close/>
                    <a:moveTo>
                      <a:pt x="477" y="183"/>
                    </a:moveTo>
                    <a:cubicBezTo>
                      <a:pt x="459" y="211"/>
                      <a:pt x="424" y="220"/>
                      <a:pt x="418" y="222"/>
                    </a:cubicBezTo>
                    <a:cubicBezTo>
                      <a:pt x="359" y="242"/>
                      <a:pt x="274" y="244"/>
                      <a:pt x="206" y="245"/>
                    </a:cubicBezTo>
                    <a:cubicBezTo>
                      <a:pt x="170" y="246"/>
                      <a:pt x="139" y="246"/>
                      <a:pt x="117" y="249"/>
                    </a:cubicBezTo>
                    <a:cubicBezTo>
                      <a:pt x="94" y="252"/>
                      <a:pt x="57" y="255"/>
                      <a:pt x="38" y="248"/>
                    </a:cubicBezTo>
                    <a:cubicBezTo>
                      <a:pt x="27" y="244"/>
                      <a:pt x="21" y="234"/>
                      <a:pt x="20" y="230"/>
                    </a:cubicBezTo>
                    <a:cubicBezTo>
                      <a:pt x="17" y="223"/>
                      <a:pt x="15" y="215"/>
                      <a:pt x="13" y="206"/>
                    </a:cubicBezTo>
                    <a:cubicBezTo>
                      <a:pt x="7" y="181"/>
                      <a:pt x="25" y="165"/>
                      <a:pt x="57" y="153"/>
                    </a:cubicBezTo>
                    <a:cubicBezTo>
                      <a:pt x="73" y="146"/>
                      <a:pt x="97" y="136"/>
                      <a:pt x="118" y="129"/>
                    </a:cubicBezTo>
                    <a:cubicBezTo>
                      <a:pt x="147" y="118"/>
                      <a:pt x="180" y="98"/>
                      <a:pt x="218" y="78"/>
                    </a:cubicBezTo>
                    <a:cubicBezTo>
                      <a:pt x="268" y="52"/>
                      <a:pt x="320" y="26"/>
                      <a:pt x="361" y="15"/>
                    </a:cubicBezTo>
                    <a:cubicBezTo>
                      <a:pt x="385" y="9"/>
                      <a:pt x="409" y="6"/>
                      <a:pt x="432" y="6"/>
                    </a:cubicBezTo>
                    <a:cubicBezTo>
                      <a:pt x="451" y="8"/>
                      <a:pt x="460" y="14"/>
                      <a:pt x="468" y="21"/>
                    </a:cubicBezTo>
                    <a:cubicBezTo>
                      <a:pt x="480" y="34"/>
                      <a:pt x="489" y="51"/>
                      <a:pt x="494" y="72"/>
                    </a:cubicBezTo>
                    <a:cubicBezTo>
                      <a:pt x="497" y="84"/>
                      <a:pt x="499" y="98"/>
                      <a:pt x="499" y="112"/>
                    </a:cubicBezTo>
                    <a:cubicBezTo>
                      <a:pt x="499" y="137"/>
                      <a:pt x="491" y="164"/>
                      <a:pt x="477" y="1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52" name="Freeform 1733"/>
              <p:cNvSpPr/>
              <p:nvPr/>
            </p:nvSpPr>
            <p:spPr bwMode="auto">
              <a:xfrm>
                <a:off x="908" y="1758"/>
                <a:ext cx="1230" cy="664"/>
              </a:xfrm>
              <a:custGeom>
                <a:avLst/>
                <a:gdLst>
                  <a:gd name="T0" fmla="*/ 783 w 492"/>
                  <a:gd name="T1" fmla="*/ 2787 h 249"/>
                  <a:gd name="T2" fmla="*/ 1738 w 492"/>
                  <a:gd name="T3" fmla="*/ 2333 h 249"/>
                  <a:gd name="T4" fmla="*/ 3300 w 492"/>
                  <a:gd name="T5" fmla="*/ 1365 h 249"/>
                  <a:gd name="T6" fmla="*/ 5533 w 492"/>
                  <a:gd name="T7" fmla="*/ 171 h 249"/>
                  <a:gd name="T8" fmla="*/ 6645 w 492"/>
                  <a:gd name="T9" fmla="*/ 0 h 249"/>
                  <a:gd name="T10" fmla="*/ 7208 w 492"/>
                  <a:gd name="T11" fmla="*/ 285 h 249"/>
                  <a:gd name="T12" fmla="*/ 7613 w 492"/>
                  <a:gd name="T13" fmla="*/ 1251 h 249"/>
                  <a:gd name="T14" fmla="*/ 7688 w 492"/>
                  <a:gd name="T15" fmla="*/ 2013 h 249"/>
                  <a:gd name="T16" fmla="*/ 7345 w 492"/>
                  <a:gd name="T17" fmla="*/ 3357 h 249"/>
                  <a:gd name="T18" fmla="*/ 6425 w 492"/>
                  <a:gd name="T19" fmla="*/ 4096 h 249"/>
                  <a:gd name="T20" fmla="*/ 3113 w 492"/>
                  <a:gd name="T21" fmla="*/ 4531 h 249"/>
                  <a:gd name="T22" fmla="*/ 1720 w 492"/>
                  <a:gd name="T23" fmla="*/ 4608 h 249"/>
                  <a:gd name="T24" fmla="*/ 488 w 492"/>
                  <a:gd name="T25" fmla="*/ 4587 h 249"/>
                  <a:gd name="T26" fmla="*/ 208 w 492"/>
                  <a:gd name="T27" fmla="*/ 4245 h 249"/>
                  <a:gd name="T28" fmla="*/ 95 w 492"/>
                  <a:gd name="T29" fmla="*/ 3789 h 249"/>
                  <a:gd name="T30" fmla="*/ 783 w 492"/>
                  <a:gd name="T31" fmla="*/ 2787 h 24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92" h="249">
                    <a:moveTo>
                      <a:pt x="50" y="147"/>
                    </a:moveTo>
                    <a:cubicBezTo>
                      <a:pt x="66" y="140"/>
                      <a:pt x="90" y="130"/>
                      <a:pt x="111" y="123"/>
                    </a:cubicBezTo>
                    <a:cubicBezTo>
                      <a:pt x="140" y="112"/>
                      <a:pt x="173" y="92"/>
                      <a:pt x="211" y="72"/>
                    </a:cubicBezTo>
                    <a:cubicBezTo>
                      <a:pt x="261" y="46"/>
                      <a:pt x="313" y="20"/>
                      <a:pt x="354" y="9"/>
                    </a:cubicBezTo>
                    <a:cubicBezTo>
                      <a:pt x="378" y="3"/>
                      <a:pt x="402" y="0"/>
                      <a:pt x="425" y="0"/>
                    </a:cubicBezTo>
                    <a:cubicBezTo>
                      <a:pt x="444" y="2"/>
                      <a:pt x="453" y="8"/>
                      <a:pt x="461" y="15"/>
                    </a:cubicBezTo>
                    <a:cubicBezTo>
                      <a:pt x="473" y="28"/>
                      <a:pt x="482" y="45"/>
                      <a:pt x="487" y="66"/>
                    </a:cubicBezTo>
                    <a:cubicBezTo>
                      <a:pt x="490" y="78"/>
                      <a:pt x="492" y="92"/>
                      <a:pt x="492" y="106"/>
                    </a:cubicBezTo>
                    <a:cubicBezTo>
                      <a:pt x="492" y="131"/>
                      <a:pt x="484" y="158"/>
                      <a:pt x="470" y="177"/>
                    </a:cubicBezTo>
                    <a:cubicBezTo>
                      <a:pt x="452" y="205"/>
                      <a:pt x="417" y="214"/>
                      <a:pt x="411" y="216"/>
                    </a:cubicBezTo>
                    <a:cubicBezTo>
                      <a:pt x="352" y="236"/>
                      <a:pt x="267" y="238"/>
                      <a:pt x="199" y="239"/>
                    </a:cubicBezTo>
                    <a:cubicBezTo>
                      <a:pt x="163" y="240"/>
                      <a:pt x="132" y="240"/>
                      <a:pt x="110" y="243"/>
                    </a:cubicBezTo>
                    <a:cubicBezTo>
                      <a:pt x="87" y="246"/>
                      <a:pt x="50" y="249"/>
                      <a:pt x="31" y="242"/>
                    </a:cubicBezTo>
                    <a:cubicBezTo>
                      <a:pt x="20" y="238"/>
                      <a:pt x="14" y="228"/>
                      <a:pt x="13" y="224"/>
                    </a:cubicBezTo>
                    <a:cubicBezTo>
                      <a:pt x="10" y="217"/>
                      <a:pt x="8" y="209"/>
                      <a:pt x="6" y="200"/>
                    </a:cubicBezTo>
                    <a:cubicBezTo>
                      <a:pt x="0" y="175"/>
                      <a:pt x="18" y="159"/>
                      <a:pt x="50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53" name="Freeform 1734"/>
              <p:cNvSpPr/>
              <p:nvPr/>
            </p:nvSpPr>
            <p:spPr bwMode="auto">
              <a:xfrm>
                <a:off x="908" y="1758"/>
                <a:ext cx="1205" cy="638"/>
              </a:xfrm>
              <a:custGeom>
                <a:avLst/>
                <a:gdLst>
                  <a:gd name="T0" fmla="*/ 345 w 482"/>
                  <a:gd name="T1" fmla="*/ 4354 h 239"/>
                  <a:gd name="T2" fmla="*/ 1050 w 482"/>
                  <a:gd name="T3" fmla="*/ 3329 h 239"/>
                  <a:gd name="T4" fmla="*/ 1988 w 482"/>
                  <a:gd name="T5" fmla="*/ 2872 h 239"/>
                  <a:gd name="T6" fmla="*/ 3563 w 482"/>
                  <a:gd name="T7" fmla="*/ 1925 h 239"/>
                  <a:gd name="T8" fmla="*/ 5783 w 482"/>
                  <a:gd name="T9" fmla="*/ 721 h 239"/>
                  <a:gd name="T10" fmla="*/ 6908 w 482"/>
                  <a:gd name="T11" fmla="*/ 550 h 239"/>
                  <a:gd name="T12" fmla="*/ 7470 w 482"/>
                  <a:gd name="T13" fmla="*/ 833 h 239"/>
                  <a:gd name="T14" fmla="*/ 7533 w 482"/>
                  <a:gd name="T15" fmla="*/ 934 h 239"/>
                  <a:gd name="T16" fmla="*/ 7208 w 482"/>
                  <a:gd name="T17" fmla="*/ 286 h 239"/>
                  <a:gd name="T18" fmla="*/ 6645 w 482"/>
                  <a:gd name="T19" fmla="*/ 0 h 239"/>
                  <a:gd name="T20" fmla="*/ 5533 w 482"/>
                  <a:gd name="T21" fmla="*/ 171 h 239"/>
                  <a:gd name="T22" fmla="*/ 3300 w 482"/>
                  <a:gd name="T23" fmla="*/ 1369 h 239"/>
                  <a:gd name="T24" fmla="*/ 1738 w 482"/>
                  <a:gd name="T25" fmla="*/ 2338 h 239"/>
                  <a:gd name="T26" fmla="*/ 783 w 482"/>
                  <a:gd name="T27" fmla="*/ 2792 h 239"/>
                  <a:gd name="T28" fmla="*/ 95 w 482"/>
                  <a:gd name="T29" fmla="*/ 3804 h 239"/>
                  <a:gd name="T30" fmla="*/ 208 w 482"/>
                  <a:gd name="T31" fmla="*/ 4260 h 239"/>
                  <a:gd name="T32" fmla="*/ 395 w 482"/>
                  <a:gd name="T33" fmla="*/ 4546 h 239"/>
                  <a:gd name="T34" fmla="*/ 345 w 482"/>
                  <a:gd name="T35" fmla="*/ 4354 h 23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82" h="239">
                    <a:moveTo>
                      <a:pt x="22" y="229"/>
                    </a:moveTo>
                    <a:cubicBezTo>
                      <a:pt x="17" y="204"/>
                      <a:pt x="35" y="188"/>
                      <a:pt x="67" y="175"/>
                    </a:cubicBezTo>
                    <a:cubicBezTo>
                      <a:pt x="83" y="168"/>
                      <a:pt x="107" y="159"/>
                      <a:pt x="127" y="151"/>
                    </a:cubicBezTo>
                    <a:cubicBezTo>
                      <a:pt x="157" y="140"/>
                      <a:pt x="190" y="120"/>
                      <a:pt x="228" y="101"/>
                    </a:cubicBezTo>
                    <a:cubicBezTo>
                      <a:pt x="278" y="74"/>
                      <a:pt x="329" y="49"/>
                      <a:pt x="370" y="38"/>
                    </a:cubicBezTo>
                    <a:cubicBezTo>
                      <a:pt x="395" y="31"/>
                      <a:pt x="418" y="28"/>
                      <a:pt x="442" y="29"/>
                    </a:cubicBezTo>
                    <a:cubicBezTo>
                      <a:pt x="461" y="31"/>
                      <a:pt x="470" y="36"/>
                      <a:pt x="478" y="44"/>
                    </a:cubicBezTo>
                    <a:cubicBezTo>
                      <a:pt x="479" y="45"/>
                      <a:pt x="481" y="47"/>
                      <a:pt x="482" y="49"/>
                    </a:cubicBezTo>
                    <a:cubicBezTo>
                      <a:pt x="477" y="35"/>
                      <a:pt x="470" y="24"/>
                      <a:pt x="461" y="15"/>
                    </a:cubicBezTo>
                    <a:cubicBezTo>
                      <a:pt x="453" y="8"/>
                      <a:pt x="444" y="2"/>
                      <a:pt x="425" y="0"/>
                    </a:cubicBezTo>
                    <a:cubicBezTo>
                      <a:pt x="402" y="0"/>
                      <a:pt x="378" y="3"/>
                      <a:pt x="354" y="9"/>
                    </a:cubicBezTo>
                    <a:cubicBezTo>
                      <a:pt x="313" y="20"/>
                      <a:pt x="261" y="46"/>
                      <a:pt x="211" y="72"/>
                    </a:cubicBezTo>
                    <a:cubicBezTo>
                      <a:pt x="173" y="92"/>
                      <a:pt x="140" y="112"/>
                      <a:pt x="111" y="123"/>
                    </a:cubicBezTo>
                    <a:cubicBezTo>
                      <a:pt x="90" y="130"/>
                      <a:pt x="66" y="140"/>
                      <a:pt x="50" y="147"/>
                    </a:cubicBezTo>
                    <a:cubicBezTo>
                      <a:pt x="18" y="159"/>
                      <a:pt x="0" y="175"/>
                      <a:pt x="6" y="200"/>
                    </a:cubicBezTo>
                    <a:cubicBezTo>
                      <a:pt x="8" y="209"/>
                      <a:pt x="10" y="217"/>
                      <a:pt x="13" y="224"/>
                    </a:cubicBezTo>
                    <a:cubicBezTo>
                      <a:pt x="14" y="227"/>
                      <a:pt x="18" y="234"/>
                      <a:pt x="25" y="239"/>
                    </a:cubicBezTo>
                    <a:cubicBezTo>
                      <a:pt x="24" y="236"/>
                      <a:pt x="23" y="232"/>
                      <a:pt x="22" y="2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54" name="Freeform 1735"/>
              <p:cNvSpPr/>
              <p:nvPr/>
            </p:nvSpPr>
            <p:spPr bwMode="auto">
              <a:xfrm>
                <a:off x="765" y="2084"/>
                <a:ext cx="115" cy="242"/>
              </a:xfrm>
              <a:custGeom>
                <a:avLst/>
                <a:gdLst>
                  <a:gd name="T0" fmla="*/ 720 w 46"/>
                  <a:gd name="T1" fmla="*/ 282 h 91"/>
                  <a:gd name="T2" fmla="*/ 470 w 46"/>
                  <a:gd name="T3" fmla="*/ 0 h 91"/>
                  <a:gd name="T4" fmla="*/ 188 w 46"/>
                  <a:gd name="T5" fmla="*/ 1713 h 91"/>
                  <a:gd name="T6" fmla="*/ 375 w 46"/>
                  <a:gd name="T7" fmla="*/ 431 h 91"/>
                  <a:gd name="T8" fmla="*/ 720 w 46"/>
                  <a:gd name="T9" fmla="*/ 282 h 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91">
                    <a:moveTo>
                      <a:pt x="46" y="15"/>
                    </a:move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0" y="22"/>
                      <a:pt x="12" y="91"/>
                    </a:cubicBezTo>
                    <a:cubicBezTo>
                      <a:pt x="11" y="71"/>
                      <a:pt x="15" y="38"/>
                      <a:pt x="24" y="23"/>
                    </a:cubicBezTo>
                    <a:cubicBezTo>
                      <a:pt x="32" y="10"/>
                      <a:pt x="40" y="11"/>
                      <a:pt x="46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55" name="Freeform 1736"/>
              <p:cNvSpPr/>
              <p:nvPr/>
            </p:nvSpPr>
            <p:spPr bwMode="auto">
              <a:xfrm>
                <a:off x="830" y="2425"/>
                <a:ext cx="163" cy="125"/>
              </a:xfrm>
              <a:custGeom>
                <a:avLst/>
                <a:gdLst>
                  <a:gd name="T0" fmla="*/ 0 w 65"/>
                  <a:gd name="T1" fmla="*/ 0 h 47"/>
                  <a:gd name="T2" fmla="*/ 993 w 65"/>
                  <a:gd name="T3" fmla="*/ 883 h 47"/>
                  <a:gd name="T4" fmla="*/ 1026 w 65"/>
                  <a:gd name="T5" fmla="*/ 319 h 47"/>
                  <a:gd name="T6" fmla="*/ 0 w 65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5" h="47">
                    <a:moveTo>
                      <a:pt x="0" y="0"/>
                    </a:moveTo>
                    <a:cubicBezTo>
                      <a:pt x="6" y="18"/>
                      <a:pt x="31" y="45"/>
                      <a:pt x="63" y="47"/>
                    </a:cubicBezTo>
                    <a:cubicBezTo>
                      <a:pt x="65" y="17"/>
                      <a:pt x="65" y="17"/>
                      <a:pt x="65" y="17"/>
                    </a:cubicBezTo>
                    <a:cubicBezTo>
                      <a:pt x="61" y="29"/>
                      <a:pt x="21" y="3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56" name="Freeform 1737"/>
              <p:cNvSpPr/>
              <p:nvPr/>
            </p:nvSpPr>
            <p:spPr bwMode="auto">
              <a:xfrm>
                <a:off x="933" y="2244"/>
                <a:ext cx="77" cy="146"/>
              </a:xfrm>
              <a:custGeom>
                <a:avLst/>
                <a:gdLst>
                  <a:gd name="T0" fmla="*/ 474 w 31"/>
                  <a:gd name="T1" fmla="*/ 0 h 55"/>
                  <a:gd name="T2" fmla="*/ 383 w 31"/>
                  <a:gd name="T3" fmla="*/ 430 h 55"/>
                  <a:gd name="T4" fmla="*/ 353 w 31"/>
                  <a:gd name="T5" fmla="*/ 895 h 55"/>
                  <a:gd name="T6" fmla="*/ 75 w 31"/>
                  <a:gd name="T7" fmla="*/ 881 h 55"/>
                  <a:gd name="T8" fmla="*/ 196 w 31"/>
                  <a:gd name="T9" fmla="*/ 56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" h="55">
                    <a:moveTo>
                      <a:pt x="31" y="0"/>
                    </a:moveTo>
                    <a:cubicBezTo>
                      <a:pt x="26" y="6"/>
                      <a:pt x="26" y="15"/>
                      <a:pt x="25" y="23"/>
                    </a:cubicBezTo>
                    <a:cubicBezTo>
                      <a:pt x="25" y="29"/>
                      <a:pt x="27" y="43"/>
                      <a:pt x="23" y="48"/>
                    </a:cubicBezTo>
                    <a:cubicBezTo>
                      <a:pt x="18" y="55"/>
                      <a:pt x="8" y="55"/>
                      <a:pt x="5" y="47"/>
                    </a:cubicBezTo>
                    <a:cubicBezTo>
                      <a:pt x="0" y="34"/>
                      <a:pt x="9" y="15"/>
                      <a:pt x="13" y="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57" name="Freeform 1738"/>
              <p:cNvSpPr/>
              <p:nvPr/>
            </p:nvSpPr>
            <p:spPr bwMode="auto">
              <a:xfrm>
                <a:off x="723" y="2116"/>
                <a:ext cx="72" cy="277"/>
              </a:xfrm>
              <a:custGeom>
                <a:avLst/>
                <a:gdLst>
                  <a:gd name="T0" fmla="*/ 444 w 29"/>
                  <a:gd name="T1" fmla="*/ 1966 h 104"/>
                  <a:gd name="T2" fmla="*/ 412 w 29"/>
                  <a:gd name="T3" fmla="*/ 0 h 104"/>
                  <a:gd name="T4" fmla="*/ 444 w 29"/>
                  <a:gd name="T5" fmla="*/ 1966 h 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104">
                    <a:moveTo>
                      <a:pt x="29" y="104"/>
                    </a:moveTo>
                    <a:cubicBezTo>
                      <a:pt x="18" y="77"/>
                      <a:pt x="11" y="36"/>
                      <a:pt x="27" y="0"/>
                    </a:cubicBezTo>
                    <a:cubicBezTo>
                      <a:pt x="17" y="19"/>
                      <a:pt x="0" y="57"/>
                      <a:pt x="29" y="1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58" name="Line 34"/>
              <p:cNvSpPr>
                <a:spLocks noChangeShapeType="1"/>
              </p:cNvSpPr>
              <p:nvPr/>
            </p:nvSpPr>
            <p:spPr bwMode="auto">
              <a:xfrm flipH="1">
                <a:off x="1003" y="2454"/>
                <a:ext cx="5" cy="99"/>
              </a:xfrm>
              <a:prstGeom prst="line">
                <a:avLst/>
              </a:prstGeom>
              <a:grpFill/>
              <a:ln w="15875" cap="rnd">
                <a:solidFill>
                  <a:srgbClr val="FFFFFF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59" name="Line 35"/>
              <p:cNvSpPr>
                <a:spLocks noChangeShapeType="1"/>
              </p:cNvSpPr>
              <p:nvPr/>
            </p:nvSpPr>
            <p:spPr bwMode="auto">
              <a:xfrm>
                <a:off x="850" y="2070"/>
                <a:ext cx="70" cy="72"/>
              </a:xfrm>
              <a:prstGeom prst="line">
                <a:avLst/>
              </a:prstGeom>
              <a:grpFill/>
              <a:ln w="15875" cap="rnd">
                <a:solidFill>
                  <a:srgbClr val="FFFFFF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60" name="Line 36"/>
              <p:cNvSpPr>
                <a:spLocks noChangeShapeType="1"/>
              </p:cNvSpPr>
              <p:nvPr/>
            </p:nvSpPr>
            <p:spPr bwMode="auto">
              <a:xfrm>
                <a:off x="2003" y="2350"/>
                <a:ext cx="50" cy="88"/>
              </a:xfrm>
              <a:prstGeom prst="line">
                <a:avLst/>
              </a:prstGeom>
              <a:grpFill/>
              <a:ln w="15875" cap="rnd">
                <a:solidFill>
                  <a:srgbClr val="FFFFFF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61" name="Line 37"/>
              <p:cNvSpPr>
                <a:spLocks noChangeShapeType="1"/>
              </p:cNvSpPr>
              <p:nvPr/>
            </p:nvSpPr>
            <p:spPr bwMode="auto">
              <a:xfrm flipH="1">
                <a:off x="1978" y="1606"/>
                <a:ext cx="17" cy="96"/>
              </a:xfrm>
              <a:prstGeom prst="line">
                <a:avLst/>
              </a:prstGeom>
              <a:grpFill/>
              <a:ln w="15875" cap="rnd">
                <a:solidFill>
                  <a:srgbClr val="FFFFFF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62" name="Freeform 1743"/>
              <p:cNvSpPr/>
              <p:nvPr/>
            </p:nvSpPr>
            <p:spPr bwMode="auto">
              <a:xfrm>
                <a:off x="905" y="1692"/>
                <a:ext cx="1065" cy="456"/>
              </a:xfrm>
              <a:custGeom>
                <a:avLst/>
                <a:gdLst>
                  <a:gd name="T0" fmla="*/ 6645 w 426"/>
                  <a:gd name="T1" fmla="*/ 21 h 171"/>
                  <a:gd name="T2" fmla="*/ 5408 w 426"/>
                  <a:gd name="T3" fmla="*/ 192 h 171"/>
                  <a:gd name="T4" fmla="*/ 3113 w 426"/>
                  <a:gd name="T5" fmla="*/ 1443 h 171"/>
                  <a:gd name="T6" fmla="*/ 1520 w 426"/>
                  <a:gd name="T7" fmla="*/ 2368 h 171"/>
                  <a:gd name="T8" fmla="*/ 0 w 426"/>
                  <a:gd name="T9" fmla="*/ 3165 h 171"/>
                  <a:gd name="T10" fmla="*/ 63 w 426"/>
                  <a:gd name="T11" fmla="*/ 3243 h 171"/>
                  <a:gd name="T12" fmla="*/ 1550 w 426"/>
                  <a:gd name="T13" fmla="*/ 2467 h 171"/>
                  <a:gd name="T14" fmla="*/ 3158 w 426"/>
                  <a:gd name="T15" fmla="*/ 1536 h 171"/>
                  <a:gd name="T16" fmla="*/ 5425 w 426"/>
                  <a:gd name="T17" fmla="*/ 307 h 171"/>
                  <a:gd name="T18" fmla="*/ 6625 w 426"/>
                  <a:gd name="T19" fmla="*/ 115 h 171"/>
                  <a:gd name="T20" fmla="*/ 6645 w 426"/>
                  <a:gd name="T21" fmla="*/ 115 h 171"/>
                  <a:gd name="T22" fmla="*/ 6658 w 426"/>
                  <a:gd name="T23" fmla="*/ 0 h 171"/>
                  <a:gd name="T24" fmla="*/ 6645 w 426"/>
                  <a:gd name="T25" fmla="*/ 21 h 17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6" h="171">
                    <a:moveTo>
                      <a:pt x="425" y="1"/>
                    </a:moveTo>
                    <a:cubicBezTo>
                      <a:pt x="399" y="0"/>
                      <a:pt x="372" y="3"/>
                      <a:pt x="346" y="10"/>
                    </a:cubicBezTo>
                    <a:cubicBezTo>
                      <a:pt x="303" y="22"/>
                      <a:pt x="250" y="49"/>
                      <a:pt x="199" y="76"/>
                    </a:cubicBezTo>
                    <a:cubicBezTo>
                      <a:pt x="161" y="96"/>
                      <a:pt x="126" y="114"/>
                      <a:pt x="97" y="125"/>
                    </a:cubicBezTo>
                    <a:cubicBezTo>
                      <a:pt x="54" y="141"/>
                      <a:pt x="19" y="156"/>
                      <a:pt x="0" y="167"/>
                    </a:cubicBezTo>
                    <a:cubicBezTo>
                      <a:pt x="4" y="171"/>
                      <a:pt x="4" y="171"/>
                      <a:pt x="4" y="171"/>
                    </a:cubicBezTo>
                    <a:cubicBezTo>
                      <a:pt x="25" y="160"/>
                      <a:pt x="59" y="145"/>
                      <a:pt x="99" y="130"/>
                    </a:cubicBezTo>
                    <a:cubicBezTo>
                      <a:pt x="129" y="120"/>
                      <a:pt x="164" y="101"/>
                      <a:pt x="202" y="81"/>
                    </a:cubicBezTo>
                    <a:cubicBezTo>
                      <a:pt x="253" y="55"/>
                      <a:pt x="305" y="27"/>
                      <a:pt x="347" y="16"/>
                    </a:cubicBezTo>
                    <a:cubicBezTo>
                      <a:pt x="373" y="9"/>
                      <a:pt x="400" y="6"/>
                      <a:pt x="424" y="6"/>
                    </a:cubicBezTo>
                    <a:cubicBezTo>
                      <a:pt x="425" y="6"/>
                      <a:pt x="425" y="6"/>
                      <a:pt x="425" y="6"/>
                    </a:cubicBezTo>
                    <a:cubicBezTo>
                      <a:pt x="426" y="0"/>
                      <a:pt x="426" y="0"/>
                      <a:pt x="426" y="0"/>
                    </a:cubicBezTo>
                    <a:cubicBezTo>
                      <a:pt x="426" y="1"/>
                      <a:pt x="425" y="1"/>
                      <a:pt x="425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63" name="Freeform 1744"/>
              <p:cNvSpPr/>
              <p:nvPr/>
            </p:nvSpPr>
            <p:spPr bwMode="auto">
              <a:xfrm>
                <a:off x="863" y="2137"/>
                <a:ext cx="140" cy="325"/>
              </a:xfrm>
              <a:custGeom>
                <a:avLst/>
                <a:gdLst>
                  <a:gd name="T0" fmla="*/ 208 w 56"/>
                  <a:gd name="T1" fmla="*/ 1340 h 122"/>
                  <a:gd name="T2" fmla="*/ 208 w 56"/>
                  <a:gd name="T3" fmla="*/ 226 h 122"/>
                  <a:gd name="T4" fmla="*/ 313 w 56"/>
                  <a:gd name="T5" fmla="*/ 93 h 122"/>
                  <a:gd name="T6" fmla="*/ 333 w 56"/>
                  <a:gd name="T7" fmla="*/ 93 h 122"/>
                  <a:gd name="T8" fmla="*/ 270 w 56"/>
                  <a:gd name="T9" fmla="*/ 0 h 122"/>
                  <a:gd name="T10" fmla="*/ 270 w 56"/>
                  <a:gd name="T11" fmla="*/ 0 h 122"/>
                  <a:gd name="T12" fmla="*/ 125 w 56"/>
                  <a:gd name="T13" fmla="*/ 192 h 122"/>
                  <a:gd name="T14" fmla="*/ 125 w 56"/>
                  <a:gd name="T15" fmla="*/ 1377 h 122"/>
                  <a:gd name="T16" fmla="*/ 770 w 56"/>
                  <a:gd name="T17" fmla="*/ 2307 h 122"/>
                  <a:gd name="T18" fmla="*/ 770 w 56"/>
                  <a:gd name="T19" fmla="*/ 2307 h 122"/>
                  <a:gd name="T20" fmla="*/ 770 w 56"/>
                  <a:gd name="T21" fmla="*/ 2307 h 122"/>
                  <a:gd name="T22" fmla="*/ 770 w 56"/>
                  <a:gd name="T23" fmla="*/ 2307 h 122"/>
                  <a:gd name="T24" fmla="*/ 813 w 56"/>
                  <a:gd name="T25" fmla="*/ 2307 h 122"/>
                  <a:gd name="T26" fmla="*/ 863 w 56"/>
                  <a:gd name="T27" fmla="*/ 2307 h 122"/>
                  <a:gd name="T28" fmla="*/ 875 w 56"/>
                  <a:gd name="T29" fmla="*/ 2227 h 122"/>
                  <a:gd name="T30" fmla="*/ 875 w 56"/>
                  <a:gd name="T31" fmla="*/ 2214 h 122"/>
                  <a:gd name="T32" fmla="*/ 875 w 56"/>
                  <a:gd name="T33" fmla="*/ 2192 h 122"/>
                  <a:gd name="T34" fmla="*/ 813 w 56"/>
                  <a:gd name="T35" fmla="*/ 2192 h 122"/>
                  <a:gd name="T36" fmla="*/ 208 w 56"/>
                  <a:gd name="T37" fmla="*/ 1340 h 1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6" h="122">
                    <a:moveTo>
                      <a:pt x="13" y="71"/>
                    </a:moveTo>
                    <a:cubicBezTo>
                      <a:pt x="6" y="44"/>
                      <a:pt x="9" y="21"/>
                      <a:pt x="13" y="12"/>
                    </a:cubicBezTo>
                    <a:cubicBezTo>
                      <a:pt x="15" y="8"/>
                      <a:pt x="19" y="6"/>
                      <a:pt x="20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3" y="1"/>
                      <a:pt x="10" y="5"/>
                      <a:pt x="8" y="10"/>
                    </a:cubicBezTo>
                    <a:cubicBezTo>
                      <a:pt x="3" y="20"/>
                      <a:pt x="0" y="45"/>
                      <a:pt x="8" y="73"/>
                    </a:cubicBezTo>
                    <a:cubicBezTo>
                      <a:pt x="11" y="84"/>
                      <a:pt x="23" y="120"/>
                      <a:pt x="49" y="122"/>
                    </a:cubicBezTo>
                    <a:cubicBezTo>
                      <a:pt x="49" y="122"/>
                      <a:pt x="49" y="122"/>
                      <a:pt x="49" y="122"/>
                    </a:cubicBezTo>
                    <a:cubicBezTo>
                      <a:pt x="49" y="122"/>
                      <a:pt x="49" y="122"/>
                      <a:pt x="49" y="122"/>
                    </a:cubicBezTo>
                    <a:cubicBezTo>
                      <a:pt x="49" y="122"/>
                      <a:pt x="49" y="122"/>
                      <a:pt x="49" y="122"/>
                    </a:cubicBezTo>
                    <a:cubicBezTo>
                      <a:pt x="50" y="122"/>
                      <a:pt x="51" y="122"/>
                      <a:pt x="52" y="122"/>
                    </a:cubicBezTo>
                    <a:cubicBezTo>
                      <a:pt x="53" y="122"/>
                      <a:pt x="54" y="122"/>
                      <a:pt x="55" y="122"/>
                    </a:cubicBezTo>
                    <a:cubicBezTo>
                      <a:pt x="56" y="118"/>
                      <a:pt x="56" y="118"/>
                      <a:pt x="56" y="118"/>
                    </a:cubicBezTo>
                    <a:cubicBezTo>
                      <a:pt x="56" y="118"/>
                      <a:pt x="56" y="117"/>
                      <a:pt x="56" y="117"/>
                    </a:cubicBezTo>
                    <a:cubicBezTo>
                      <a:pt x="56" y="116"/>
                      <a:pt x="56" y="116"/>
                      <a:pt x="56" y="116"/>
                    </a:cubicBezTo>
                    <a:cubicBezTo>
                      <a:pt x="52" y="116"/>
                      <a:pt x="52" y="116"/>
                      <a:pt x="52" y="116"/>
                    </a:cubicBezTo>
                    <a:cubicBezTo>
                      <a:pt x="28" y="116"/>
                      <a:pt x="16" y="82"/>
                      <a:pt x="13" y="7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64" name="Freeform 1745"/>
              <p:cNvSpPr/>
              <p:nvPr/>
            </p:nvSpPr>
            <p:spPr bwMode="auto">
              <a:xfrm>
                <a:off x="1968" y="1692"/>
                <a:ext cx="242" cy="669"/>
              </a:xfrm>
              <a:custGeom>
                <a:avLst/>
                <a:gdLst>
                  <a:gd name="T0" fmla="*/ 1307 w 97"/>
                  <a:gd name="T1" fmla="*/ 1647 h 251"/>
                  <a:gd name="T2" fmla="*/ 62 w 97"/>
                  <a:gd name="T3" fmla="*/ 21 h 251"/>
                  <a:gd name="T4" fmla="*/ 12 w 97"/>
                  <a:gd name="T5" fmla="*/ 0 h 251"/>
                  <a:gd name="T6" fmla="*/ 0 w 97"/>
                  <a:gd name="T7" fmla="*/ 115 h 251"/>
                  <a:gd name="T8" fmla="*/ 0 w 97"/>
                  <a:gd name="T9" fmla="*/ 115 h 251"/>
                  <a:gd name="T10" fmla="*/ 12 w 97"/>
                  <a:gd name="T11" fmla="*/ 136 h 251"/>
                  <a:gd name="T12" fmla="*/ 42 w 97"/>
                  <a:gd name="T13" fmla="*/ 136 h 251"/>
                  <a:gd name="T14" fmla="*/ 1212 w 97"/>
                  <a:gd name="T15" fmla="*/ 1669 h 251"/>
                  <a:gd name="T16" fmla="*/ 978 w 97"/>
                  <a:gd name="T17" fmla="*/ 3958 h 251"/>
                  <a:gd name="T18" fmla="*/ 167 w 97"/>
                  <a:gd name="T19" fmla="*/ 4638 h 251"/>
                  <a:gd name="T20" fmla="*/ 137 w 97"/>
                  <a:gd name="T21" fmla="*/ 4659 h 251"/>
                  <a:gd name="T22" fmla="*/ 187 w 97"/>
                  <a:gd name="T23" fmla="*/ 4752 h 251"/>
                  <a:gd name="T24" fmla="*/ 1307 w 97"/>
                  <a:gd name="T25" fmla="*/ 1647 h 2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7" h="251">
                    <a:moveTo>
                      <a:pt x="84" y="87"/>
                    </a:moveTo>
                    <a:cubicBezTo>
                      <a:pt x="72" y="35"/>
                      <a:pt x="38" y="3"/>
                      <a:pt x="4" y="1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6" y="9"/>
                      <a:pt x="67" y="42"/>
                      <a:pt x="78" y="88"/>
                    </a:cubicBezTo>
                    <a:cubicBezTo>
                      <a:pt x="87" y="124"/>
                      <a:pt x="85" y="175"/>
                      <a:pt x="63" y="209"/>
                    </a:cubicBezTo>
                    <a:cubicBezTo>
                      <a:pt x="51" y="228"/>
                      <a:pt x="34" y="241"/>
                      <a:pt x="11" y="245"/>
                    </a:cubicBezTo>
                    <a:cubicBezTo>
                      <a:pt x="10" y="245"/>
                      <a:pt x="10" y="246"/>
                      <a:pt x="9" y="246"/>
                    </a:cubicBezTo>
                    <a:cubicBezTo>
                      <a:pt x="12" y="251"/>
                      <a:pt x="12" y="251"/>
                      <a:pt x="12" y="251"/>
                    </a:cubicBezTo>
                    <a:cubicBezTo>
                      <a:pt x="89" y="235"/>
                      <a:pt x="97" y="141"/>
                      <a:pt x="84" y="87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65" name="Freeform 1746"/>
              <p:cNvSpPr/>
              <p:nvPr/>
            </p:nvSpPr>
            <p:spPr bwMode="auto">
              <a:xfrm>
                <a:off x="1000" y="2348"/>
                <a:ext cx="998" cy="120"/>
              </a:xfrm>
              <a:custGeom>
                <a:avLst/>
                <a:gdLst>
                  <a:gd name="T0" fmla="*/ 6193 w 399"/>
                  <a:gd name="T1" fmla="*/ 0 h 45"/>
                  <a:gd name="T2" fmla="*/ 2534 w 399"/>
                  <a:gd name="T3" fmla="*/ 568 h 45"/>
                  <a:gd name="T4" fmla="*/ 1158 w 399"/>
                  <a:gd name="T5" fmla="*/ 648 h 45"/>
                  <a:gd name="T6" fmla="*/ 50 w 399"/>
                  <a:gd name="T7" fmla="*/ 704 h 45"/>
                  <a:gd name="T8" fmla="*/ 20 w 399"/>
                  <a:gd name="T9" fmla="*/ 704 h 45"/>
                  <a:gd name="T10" fmla="*/ 0 w 399"/>
                  <a:gd name="T11" fmla="*/ 819 h 45"/>
                  <a:gd name="T12" fmla="*/ 50 w 399"/>
                  <a:gd name="T13" fmla="*/ 819 h 45"/>
                  <a:gd name="T14" fmla="*/ 1176 w 399"/>
                  <a:gd name="T15" fmla="*/ 760 h 45"/>
                  <a:gd name="T16" fmla="*/ 2534 w 399"/>
                  <a:gd name="T17" fmla="*/ 683 h 45"/>
                  <a:gd name="T18" fmla="*/ 6243 w 399"/>
                  <a:gd name="T19" fmla="*/ 93 h 45"/>
                  <a:gd name="T20" fmla="*/ 6243 w 399"/>
                  <a:gd name="T21" fmla="*/ 93 h 45"/>
                  <a:gd name="T22" fmla="*/ 6193 w 399"/>
                  <a:gd name="T23" fmla="*/ 0 h 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99" h="45">
                    <a:moveTo>
                      <a:pt x="396" y="0"/>
                    </a:moveTo>
                    <a:cubicBezTo>
                      <a:pt x="335" y="27"/>
                      <a:pt x="239" y="28"/>
                      <a:pt x="162" y="30"/>
                    </a:cubicBezTo>
                    <a:cubicBezTo>
                      <a:pt x="127" y="31"/>
                      <a:pt x="96" y="31"/>
                      <a:pt x="74" y="34"/>
                    </a:cubicBezTo>
                    <a:cubicBezTo>
                      <a:pt x="44" y="38"/>
                      <a:pt x="22" y="39"/>
                      <a:pt x="3" y="37"/>
                    </a:cubicBezTo>
                    <a:cubicBezTo>
                      <a:pt x="3" y="37"/>
                      <a:pt x="2" y="37"/>
                      <a:pt x="1" y="37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1" y="43"/>
                      <a:pt x="3" y="43"/>
                    </a:cubicBezTo>
                    <a:cubicBezTo>
                      <a:pt x="23" y="45"/>
                      <a:pt x="47" y="44"/>
                      <a:pt x="75" y="40"/>
                    </a:cubicBezTo>
                    <a:cubicBezTo>
                      <a:pt x="97" y="37"/>
                      <a:pt x="127" y="37"/>
                      <a:pt x="162" y="36"/>
                    </a:cubicBezTo>
                    <a:cubicBezTo>
                      <a:pt x="240" y="34"/>
                      <a:pt x="336" y="33"/>
                      <a:pt x="399" y="5"/>
                    </a:cubicBezTo>
                    <a:cubicBezTo>
                      <a:pt x="399" y="5"/>
                      <a:pt x="399" y="5"/>
                      <a:pt x="399" y="5"/>
                    </a:cubicBezTo>
                    <a:lnTo>
                      <a:pt x="396" y="0"/>
                    </a:ln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66" name="Freeform 1747"/>
              <p:cNvSpPr/>
              <p:nvPr/>
            </p:nvSpPr>
            <p:spPr bwMode="auto">
              <a:xfrm>
                <a:off x="908" y="1758"/>
                <a:ext cx="1230" cy="664"/>
              </a:xfrm>
              <a:custGeom>
                <a:avLst/>
                <a:gdLst>
                  <a:gd name="T0" fmla="*/ 783 w 492"/>
                  <a:gd name="T1" fmla="*/ 2787 h 249"/>
                  <a:gd name="T2" fmla="*/ 1738 w 492"/>
                  <a:gd name="T3" fmla="*/ 2333 h 249"/>
                  <a:gd name="T4" fmla="*/ 3300 w 492"/>
                  <a:gd name="T5" fmla="*/ 1365 h 249"/>
                  <a:gd name="T6" fmla="*/ 5533 w 492"/>
                  <a:gd name="T7" fmla="*/ 171 h 249"/>
                  <a:gd name="T8" fmla="*/ 6645 w 492"/>
                  <a:gd name="T9" fmla="*/ 0 h 249"/>
                  <a:gd name="T10" fmla="*/ 7208 w 492"/>
                  <a:gd name="T11" fmla="*/ 285 h 249"/>
                  <a:gd name="T12" fmla="*/ 7613 w 492"/>
                  <a:gd name="T13" fmla="*/ 1251 h 249"/>
                  <a:gd name="T14" fmla="*/ 7688 w 492"/>
                  <a:gd name="T15" fmla="*/ 2013 h 249"/>
                  <a:gd name="T16" fmla="*/ 7345 w 492"/>
                  <a:gd name="T17" fmla="*/ 3357 h 249"/>
                  <a:gd name="T18" fmla="*/ 6425 w 492"/>
                  <a:gd name="T19" fmla="*/ 4096 h 249"/>
                  <a:gd name="T20" fmla="*/ 3113 w 492"/>
                  <a:gd name="T21" fmla="*/ 4531 h 249"/>
                  <a:gd name="T22" fmla="*/ 1720 w 492"/>
                  <a:gd name="T23" fmla="*/ 4608 h 249"/>
                  <a:gd name="T24" fmla="*/ 488 w 492"/>
                  <a:gd name="T25" fmla="*/ 4587 h 249"/>
                  <a:gd name="T26" fmla="*/ 208 w 492"/>
                  <a:gd name="T27" fmla="*/ 4245 h 249"/>
                  <a:gd name="T28" fmla="*/ 95 w 492"/>
                  <a:gd name="T29" fmla="*/ 3789 h 249"/>
                  <a:gd name="T30" fmla="*/ 783 w 492"/>
                  <a:gd name="T31" fmla="*/ 2787 h 24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92" h="249">
                    <a:moveTo>
                      <a:pt x="50" y="147"/>
                    </a:moveTo>
                    <a:cubicBezTo>
                      <a:pt x="66" y="140"/>
                      <a:pt x="90" y="130"/>
                      <a:pt x="111" y="123"/>
                    </a:cubicBezTo>
                    <a:cubicBezTo>
                      <a:pt x="140" y="112"/>
                      <a:pt x="173" y="92"/>
                      <a:pt x="211" y="72"/>
                    </a:cubicBezTo>
                    <a:cubicBezTo>
                      <a:pt x="261" y="46"/>
                      <a:pt x="313" y="20"/>
                      <a:pt x="354" y="9"/>
                    </a:cubicBezTo>
                    <a:cubicBezTo>
                      <a:pt x="378" y="3"/>
                      <a:pt x="402" y="0"/>
                      <a:pt x="425" y="0"/>
                    </a:cubicBezTo>
                    <a:cubicBezTo>
                      <a:pt x="444" y="2"/>
                      <a:pt x="453" y="8"/>
                      <a:pt x="461" y="15"/>
                    </a:cubicBezTo>
                    <a:cubicBezTo>
                      <a:pt x="473" y="28"/>
                      <a:pt x="482" y="45"/>
                      <a:pt x="487" y="66"/>
                    </a:cubicBezTo>
                    <a:cubicBezTo>
                      <a:pt x="490" y="78"/>
                      <a:pt x="492" y="92"/>
                      <a:pt x="492" y="106"/>
                    </a:cubicBezTo>
                    <a:cubicBezTo>
                      <a:pt x="492" y="131"/>
                      <a:pt x="484" y="158"/>
                      <a:pt x="470" y="177"/>
                    </a:cubicBezTo>
                    <a:cubicBezTo>
                      <a:pt x="452" y="205"/>
                      <a:pt x="417" y="214"/>
                      <a:pt x="411" y="216"/>
                    </a:cubicBezTo>
                    <a:cubicBezTo>
                      <a:pt x="352" y="236"/>
                      <a:pt x="267" y="238"/>
                      <a:pt x="199" y="239"/>
                    </a:cubicBezTo>
                    <a:cubicBezTo>
                      <a:pt x="163" y="240"/>
                      <a:pt x="132" y="240"/>
                      <a:pt x="110" y="243"/>
                    </a:cubicBezTo>
                    <a:cubicBezTo>
                      <a:pt x="87" y="246"/>
                      <a:pt x="50" y="249"/>
                      <a:pt x="31" y="242"/>
                    </a:cubicBezTo>
                    <a:cubicBezTo>
                      <a:pt x="20" y="238"/>
                      <a:pt x="14" y="228"/>
                      <a:pt x="13" y="224"/>
                    </a:cubicBezTo>
                    <a:cubicBezTo>
                      <a:pt x="10" y="217"/>
                      <a:pt x="8" y="209"/>
                      <a:pt x="6" y="200"/>
                    </a:cubicBezTo>
                    <a:cubicBezTo>
                      <a:pt x="0" y="175"/>
                      <a:pt x="18" y="159"/>
                      <a:pt x="50" y="147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FFFFFF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67" name="Freeform 1748"/>
              <p:cNvSpPr/>
              <p:nvPr/>
            </p:nvSpPr>
            <p:spPr bwMode="auto">
              <a:xfrm>
                <a:off x="890" y="1742"/>
                <a:ext cx="1263" cy="699"/>
              </a:xfrm>
              <a:custGeom>
                <a:avLst/>
                <a:gdLst>
                  <a:gd name="T0" fmla="*/ 7818 w 505"/>
                  <a:gd name="T1" fmla="*/ 1345 h 262"/>
                  <a:gd name="T2" fmla="*/ 7380 w 505"/>
                  <a:gd name="T3" fmla="*/ 320 h 262"/>
                  <a:gd name="T4" fmla="*/ 6775 w 505"/>
                  <a:gd name="T5" fmla="*/ 0 h 262"/>
                  <a:gd name="T6" fmla="*/ 5617 w 505"/>
                  <a:gd name="T7" fmla="*/ 171 h 262"/>
                  <a:gd name="T8" fmla="*/ 3366 w 505"/>
                  <a:gd name="T9" fmla="*/ 1387 h 262"/>
                  <a:gd name="T10" fmla="*/ 2864 w 505"/>
                  <a:gd name="T11" fmla="*/ 1707 h 262"/>
                  <a:gd name="T12" fmla="*/ 1813 w 505"/>
                  <a:gd name="T13" fmla="*/ 2334 h 262"/>
                  <a:gd name="T14" fmla="*/ 863 w 505"/>
                  <a:gd name="T15" fmla="*/ 2791 h 262"/>
                  <a:gd name="T16" fmla="*/ 113 w 505"/>
                  <a:gd name="T17" fmla="*/ 3951 h 262"/>
                  <a:gd name="T18" fmla="*/ 220 w 505"/>
                  <a:gd name="T19" fmla="*/ 4405 h 262"/>
                  <a:gd name="T20" fmla="*/ 563 w 505"/>
                  <a:gd name="T21" fmla="*/ 4826 h 262"/>
                  <a:gd name="T22" fmla="*/ 1833 w 505"/>
                  <a:gd name="T23" fmla="*/ 4840 h 262"/>
                  <a:gd name="T24" fmla="*/ 3221 w 505"/>
                  <a:gd name="T25" fmla="*/ 4770 h 262"/>
                  <a:gd name="T26" fmla="*/ 6568 w 505"/>
                  <a:gd name="T27" fmla="*/ 4327 h 262"/>
                  <a:gd name="T28" fmla="*/ 6588 w 505"/>
                  <a:gd name="T29" fmla="*/ 4327 h 262"/>
                  <a:gd name="T30" fmla="*/ 7538 w 505"/>
                  <a:gd name="T31" fmla="*/ 3551 h 262"/>
                  <a:gd name="T32" fmla="*/ 7901 w 505"/>
                  <a:gd name="T33" fmla="*/ 2129 h 262"/>
                  <a:gd name="T34" fmla="*/ 7818 w 505"/>
                  <a:gd name="T35" fmla="*/ 1345 h 26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05" h="262">
                    <a:moveTo>
                      <a:pt x="500" y="71"/>
                    </a:moveTo>
                    <a:cubicBezTo>
                      <a:pt x="495" y="49"/>
                      <a:pt x="486" y="31"/>
                      <a:pt x="472" y="17"/>
                    </a:cubicBezTo>
                    <a:cubicBezTo>
                      <a:pt x="464" y="9"/>
                      <a:pt x="454" y="2"/>
                      <a:pt x="433" y="0"/>
                    </a:cubicBezTo>
                    <a:cubicBezTo>
                      <a:pt x="409" y="0"/>
                      <a:pt x="385" y="3"/>
                      <a:pt x="359" y="9"/>
                    </a:cubicBezTo>
                    <a:cubicBezTo>
                      <a:pt x="318" y="20"/>
                      <a:pt x="265" y="46"/>
                      <a:pt x="215" y="73"/>
                    </a:cubicBezTo>
                    <a:cubicBezTo>
                      <a:pt x="183" y="90"/>
                      <a:pt x="183" y="90"/>
                      <a:pt x="183" y="90"/>
                    </a:cubicBezTo>
                    <a:cubicBezTo>
                      <a:pt x="159" y="103"/>
                      <a:pt x="136" y="116"/>
                      <a:pt x="116" y="123"/>
                    </a:cubicBezTo>
                    <a:cubicBezTo>
                      <a:pt x="98" y="130"/>
                      <a:pt x="72" y="139"/>
                      <a:pt x="55" y="147"/>
                    </a:cubicBezTo>
                    <a:cubicBezTo>
                      <a:pt x="31" y="156"/>
                      <a:pt x="0" y="173"/>
                      <a:pt x="7" y="208"/>
                    </a:cubicBezTo>
                    <a:cubicBezTo>
                      <a:pt x="9" y="217"/>
                      <a:pt x="11" y="225"/>
                      <a:pt x="14" y="232"/>
                    </a:cubicBezTo>
                    <a:cubicBezTo>
                      <a:pt x="15" y="233"/>
                      <a:pt x="21" y="248"/>
                      <a:pt x="36" y="254"/>
                    </a:cubicBezTo>
                    <a:cubicBezTo>
                      <a:pt x="58" y="262"/>
                      <a:pt x="100" y="257"/>
                      <a:pt x="117" y="255"/>
                    </a:cubicBezTo>
                    <a:cubicBezTo>
                      <a:pt x="140" y="252"/>
                      <a:pt x="170" y="252"/>
                      <a:pt x="206" y="251"/>
                    </a:cubicBezTo>
                    <a:cubicBezTo>
                      <a:pt x="274" y="250"/>
                      <a:pt x="360" y="248"/>
                      <a:pt x="420" y="228"/>
                    </a:cubicBezTo>
                    <a:cubicBezTo>
                      <a:pt x="421" y="228"/>
                      <a:pt x="421" y="228"/>
                      <a:pt x="421" y="228"/>
                    </a:cubicBezTo>
                    <a:cubicBezTo>
                      <a:pt x="449" y="219"/>
                      <a:pt x="470" y="205"/>
                      <a:pt x="482" y="187"/>
                    </a:cubicBezTo>
                    <a:cubicBezTo>
                      <a:pt x="497" y="166"/>
                      <a:pt x="505" y="138"/>
                      <a:pt x="505" y="112"/>
                    </a:cubicBezTo>
                    <a:cubicBezTo>
                      <a:pt x="505" y="98"/>
                      <a:pt x="503" y="83"/>
                      <a:pt x="500" y="7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68" name="Freeform 1749"/>
              <p:cNvSpPr/>
              <p:nvPr/>
            </p:nvSpPr>
            <p:spPr bwMode="auto">
              <a:xfrm>
                <a:off x="585" y="1388"/>
                <a:ext cx="1955" cy="1312"/>
              </a:xfrm>
              <a:custGeom>
                <a:avLst/>
                <a:gdLst>
                  <a:gd name="T0" fmla="*/ 188 w 782"/>
                  <a:gd name="T1" fmla="*/ 7019 h 492"/>
                  <a:gd name="T2" fmla="*/ 2970 w 782"/>
                  <a:gd name="T3" fmla="*/ 9045 h 492"/>
                  <a:gd name="T4" fmla="*/ 10000 w 782"/>
                  <a:gd name="T5" fmla="*/ 8077 h 492"/>
                  <a:gd name="T6" fmla="*/ 11813 w 782"/>
                  <a:gd name="T7" fmla="*/ 2808 h 492"/>
                  <a:gd name="T8" fmla="*/ 7250 w 782"/>
                  <a:gd name="T9" fmla="*/ 568 h 492"/>
                  <a:gd name="T10" fmla="*/ 2300 w 782"/>
                  <a:gd name="T11" fmla="*/ 3528 h 492"/>
                  <a:gd name="T12" fmla="*/ 188 w 782"/>
                  <a:gd name="T13" fmla="*/ 7019 h 4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2" h="492">
                    <a:moveTo>
                      <a:pt x="12" y="370"/>
                    </a:moveTo>
                    <a:cubicBezTo>
                      <a:pt x="24" y="426"/>
                      <a:pt x="74" y="492"/>
                      <a:pt x="190" y="477"/>
                    </a:cubicBezTo>
                    <a:cubicBezTo>
                      <a:pt x="289" y="464"/>
                      <a:pt x="503" y="486"/>
                      <a:pt x="640" y="426"/>
                    </a:cubicBezTo>
                    <a:cubicBezTo>
                      <a:pt x="779" y="364"/>
                      <a:pt x="782" y="228"/>
                      <a:pt x="756" y="148"/>
                    </a:cubicBezTo>
                    <a:cubicBezTo>
                      <a:pt x="709" y="2"/>
                      <a:pt x="576" y="0"/>
                      <a:pt x="464" y="30"/>
                    </a:cubicBezTo>
                    <a:cubicBezTo>
                      <a:pt x="353" y="59"/>
                      <a:pt x="242" y="151"/>
                      <a:pt x="147" y="186"/>
                    </a:cubicBezTo>
                    <a:cubicBezTo>
                      <a:pt x="7" y="237"/>
                      <a:pt x="0" y="315"/>
                      <a:pt x="12" y="37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69" name="Freeform 1750"/>
              <p:cNvSpPr/>
              <p:nvPr/>
            </p:nvSpPr>
            <p:spPr bwMode="auto">
              <a:xfrm>
                <a:off x="1970" y="1598"/>
                <a:ext cx="338" cy="846"/>
              </a:xfrm>
              <a:custGeom>
                <a:avLst/>
                <a:gdLst>
                  <a:gd name="T0" fmla="*/ 175 w 135"/>
                  <a:gd name="T1" fmla="*/ 5434 h 317"/>
                  <a:gd name="T2" fmla="*/ 458 w 135"/>
                  <a:gd name="T3" fmla="*/ 6026 h 317"/>
                  <a:gd name="T4" fmla="*/ 1850 w 135"/>
                  <a:gd name="T5" fmla="*/ 2164 h 317"/>
                  <a:gd name="T6" fmla="*/ 113 w 135"/>
                  <a:gd name="T7" fmla="*/ 0 h 317"/>
                  <a:gd name="T8" fmla="*/ 0 w 135"/>
                  <a:gd name="T9" fmla="*/ 662 h 317"/>
                  <a:gd name="T10" fmla="*/ 50 w 135"/>
                  <a:gd name="T11" fmla="*/ 683 h 317"/>
                  <a:gd name="T12" fmla="*/ 1304 w 135"/>
                  <a:gd name="T13" fmla="*/ 2322 h 317"/>
                  <a:gd name="T14" fmla="*/ 175 w 135"/>
                  <a:gd name="T15" fmla="*/ 5434 h 3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5" h="317">
                    <a:moveTo>
                      <a:pt x="11" y="286"/>
                    </a:moveTo>
                    <a:cubicBezTo>
                      <a:pt x="29" y="317"/>
                      <a:pt x="29" y="317"/>
                      <a:pt x="29" y="317"/>
                    </a:cubicBezTo>
                    <a:cubicBezTo>
                      <a:pt x="119" y="291"/>
                      <a:pt x="135" y="185"/>
                      <a:pt x="118" y="114"/>
                    </a:cubicBezTo>
                    <a:cubicBezTo>
                      <a:pt x="102" y="46"/>
                      <a:pt x="58" y="2"/>
                      <a:pt x="7" y="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1" y="36"/>
                      <a:pt x="2" y="36"/>
                      <a:pt x="3" y="36"/>
                    </a:cubicBezTo>
                    <a:cubicBezTo>
                      <a:pt x="37" y="38"/>
                      <a:pt x="71" y="70"/>
                      <a:pt x="83" y="122"/>
                    </a:cubicBezTo>
                    <a:cubicBezTo>
                      <a:pt x="96" y="176"/>
                      <a:pt x="88" y="270"/>
                      <a:pt x="11" y="286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70" name="Freeform 1751"/>
              <p:cNvSpPr/>
              <p:nvPr/>
            </p:nvSpPr>
            <p:spPr bwMode="auto">
              <a:xfrm>
                <a:off x="768" y="2073"/>
                <a:ext cx="232" cy="485"/>
              </a:xfrm>
              <a:custGeom>
                <a:avLst/>
                <a:gdLst>
                  <a:gd name="T0" fmla="*/ 1399 w 93"/>
                  <a:gd name="T1" fmla="*/ 3443 h 182"/>
                  <a:gd name="T2" fmla="*/ 1444 w 93"/>
                  <a:gd name="T3" fmla="*/ 2763 h 182"/>
                  <a:gd name="T4" fmla="*/ 1399 w 93"/>
                  <a:gd name="T5" fmla="*/ 2763 h 182"/>
                  <a:gd name="T6" fmla="*/ 716 w 93"/>
                  <a:gd name="T7" fmla="*/ 1833 h 182"/>
                  <a:gd name="T8" fmla="*/ 716 w 93"/>
                  <a:gd name="T9" fmla="*/ 648 h 182"/>
                  <a:gd name="T10" fmla="*/ 853 w 93"/>
                  <a:gd name="T11" fmla="*/ 456 h 182"/>
                  <a:gd name="T12" fmla="*/ 449 w 93"/>
                  <a:gd name="T13" fmla="*/ 0 h 182"/>
                  <a:gd name="T14" fmla="*/ 167 w 93"/>
                  <a:gd name="T15" fmla="*/ 2001 h 182"/>
                  <a:gd name="T16" fmla="*/ 1399 w 93"/>
                  <a:gd name="T17" fmla="*/ 3443 h 1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3" h="182">
                    <a:moveTo>
                      <a:pt x="90" y="182"/>
                    </a:moveTo>
                    <a:cubicBezTo>
                      <a:pt x="93" y="146"/>
                      <a:pt x="93" y="146"/>
                      <a:pt x="93" y="146"/>
                    </a:cubicBezTo>
                    <a:cubicBezTo>
                      <a:pt x="92" y="146"/>
                      <a:pt x="91" y="146"/>
                      <a:pt x="90" y="146"/>
                    </a:cubicBezTo>
                    <a:cubicBezTo>
                      <a:pt x="62" y="146"/>
                      <a:pt x="49" y="108"/>
                      <a:pt x="46" y="97"/>
                    </a:cubicBezTo>
                    <a:cubicBezTo>
                      <a:pt x="38" y="69"/>
                      <a:pt x="41" y="44"/>
                      <a:pt x="46" y="34"/>
                    </a:cubicBezTo>
                    <a:cubicBezTo>
                      <a:pt x="48" y="29"/>
                      <a:pt x="51" y="25"/>
                      <a:pt x="55" y="24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" y="18"/>
                      <a:pt x="0" y="66"/>
                      <a:pt x="11" y="106"/>
                    </a:cubicBezTo>
                    <a:cubicBezTo>
                      <a:pt x="24" y="154"/>
                      <a:pt x="54" y="182"/>
                      <a:pt x="90" y="18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71" name="Freeform 1752"/>
              <p:cNvSpPr/>
              <p:nvPr/>
            </p:nvSpPr>
            <p:spPr bwMode="auto">
              <a:xfrm>
                <a:off x="840" y="1596"/>
                <a:ext cx="1148" cy="541"/>
              </a:xfrm>
              <a:custGeom>
                <a:avLst/>
                <a:gdLst>
                  <a:gd name="T0" fmla="*/ 7181 w 459"/>
                  <a:gd name="T1" fmla="*/ 21 h 203"/>
                  <a:gd name="T2" fmla="*/ 7068 w 459"/>
                  <a:gd name="T3" fmla="*/ 21 h 203"/>
                  <a:gd name="T4" fmla="*/ 5680 w 459"/>
                  <a:gd name="T5" fmla="*/ 205 h 203"/>
                  <a:gd name="T6" fmla="*/ 3254 w 459"/>
                  <a:gd name="T7" fmla="*/ 1514 h 203"/>
                  <a:gd name="T8" fmla="*/ 1738 w 459"/>
                  <a:gd name="T9" fmla="*/ 2401 h 203"/>
                  <a:gd name="T10" fmla="*/ 33 w 459"/>
                  <a:gd name="T11" fmla="*/ 3353 h 203"/>
                  <a:gd name="T12" fmla="*/ 0 w 459"/>
                  <a:gd name="T13" fmla="*/ 3387 h 203"/>
                  <a:gd name="T14" fmla="*/ 408 w 459"/>
                  <a:gd name="T15" fmla="*/ 3843 h 203"/>
                  <a:gd name="T16" fmla="*/ 408 w 459"/>
                  <a:gd name="T17" fmla="*/ 3843 h 203"/>
                  <a:gd name="T18" fmla="*/ 1926 w 459"/>
                  <a:gd name="T19" fmla="*/ 3046 h 203"/>
                  <a:gd name="T20" fmla="*/ 3522 w 459"/>
                  <a:gd name="T21" fmla="*/ 2116 h 203"/>
                  <a:gd name="T22" fmla="*/ 5818 w 459"/>
                  <a:gd name="T23" fmla="*/ 874 h 203"/>
                  <a:gd name="T24" fmla="*/ 7056 w 459"/>
                  <a:gd name="T25" fmla="*/ 704 h 203"/>
                  <a:gd name="T26" fmla="*/ 7068 w 459"/>
                  <a:gd name="T27" fmla="*/ 682 h 203"/>
                  <a:gd name="T28" fmla="*/ 7181 w 459"/>
                  <a:gd name="T29" fmla="*/ 21 h 20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59" h="203">
                    <a:moveTo>
                      <a:pt x="459" y="1"/>
                    </a:moveTo>
                    <a:cubicBezTo>
                      <a:pt x="457" y="1"/>
                      <a:pt x="454" y="1"/>
                      <a:pt x="452" y="1"/>
                    </a:cubicBezTo>
                    <a:cubicBezTo>
                      <a:pt x="423" y="0"/>
                      <a:pt x="392" y="4"/>
                      <a:pt x="363" y="11"/>
                    </a:cubicBezTo>
                    <a:cubicBezTo>
                      <a:pt x="316" y="24"/>
                      <a:pt x="261" y="52"/>
                      <a:pt x="208" y="80"/>
                    </a:cubicBezTo>
                    <a:cubicBezTo>
                      <a:pt x="172" y="99"/>
                      <a:pt x="138" y="117"/>
                      <a:pt x="111" y="127"/>
                    </a:cubicBezTo>
                    <a:cubicBezTo>
                      <a:pt x="68" y="142"/>
                      <a:pt x="27" y="162"/>
                      <a:pt x="2" y="177"/>
                    </a:cubicBezTo>
                    <a:cubicBezTo>
                      <a:pt x="1" y="177"/>
                      <a:pt x="0" y="178"/>
                      <a:pt x="0" y="179"/>
                    </a:cubicBezTo>
                    <a:cubicBezTo>
                      <a:pt x="26" y="203"/>
                      <a:pt x="26" y="203"/>
                      <a:pt x="26" y="203"/>
                    </a:cubicBezTo>
                    <a:cubicBezTo>
                      <a:pt x="26" y="203"/>
                      <a:pt x="26" y="203"/>
                      <a:pt x="26" y="203"/>
                    </a:cubicBezTo>
                    <a:cubicBezTo>
                      <a:pt x="45" y="192"/>
                      <a:pt x="80" y="177"/>
                      <a:pt x="123" y="161"/>
                    </a:cubicBezTo>
                    <a:cubicBezTo>
                      <a:pt x="152" y="150"/>
                      <a:pt x="187" y="132"/>
                      <a:pt x="225" y="112"/>
                    </a:cubicBezTo>
                    <a:cubicBezTo>
                      <a:pt x="276" y="85"/>
                      <a:pt x="329" y="58"/>
                      <a:pt x="372" y="46"/>
                    </a:cubicBezTo>
                    <a:cubicBezTo>
                      <a:pt x="398" y="39"/>
                      <a:pt x="425" y="36"/>
                      <a:pt x="451" y="37"/>
                    </a:cubicBezTo>
                    <a:cubicBezTo>
                      <a:pt x="451" y="37"/>
                      <a:pt x="452" y="37"/>
                      <a:pt x="452" y="36"/>
                    </a:cubicBezTo>
                    <a:lnTo>
                      <a:pt x="459" y="1"/>
                    </a:ln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72" name="Freeform 1753"/>
              <p:cNvSpPr/>
              <p:nvPr/>
            </p:nvSpPr>
            <p:spPr bwMode="auto">
              <a:xfrm>
                <a:off x="993" y="2361"/>
                <a:ext cx="1050" cy="203"/>
              </a:xfrm>
              <a:custGeom>
                <a:avLst/>
                <a:gdLst>
                  <a:gd name="T0" fmla="*/ 6283 w 420"/>
                  <a:gd name="T1" fmla="*/ 0 h 76"/>
                  <a:gd name="T2" fmla="*/ 6283 w 420"/>
                  <a:gd name="T3" fmla="*/ 0 h 76"/>
                  <a:gd name="T4" fmla="*/ 2583 w 420"/>
                  <a:gd name="T5" fmla="*/ 593 h 76"/>
                  <a:gd name="T6" fmla="*/ 1220 w 420"/>
                  <a:gd name="T7" fmla="*/ 662 h 76"/>
                  <a:gd name="T8" fmla="*/ 95 w 420"/>
                  <a:gd name="T9" fmla="*/ 727 h 76"/>
                  <a:gd name="T10" fmla="*/ 50 w 420"/>
                  <a:gd name="T11" fmla="*/ 727 h 76"/>
                  <a:gd name="T12" fmla="*/ 0 w 420"/>
                  <a:gd name="T13" fmla="*/ 1392 h 76"/>
                  <a:gd name="T14" fmla="*/ 33 w 420"/>
                  <a:gd name="T15" fmla="*/ 1413 h 76"/>
                  <a:gd name="T16" fmla="*/ 1300 w 420"/>
                  <a:gd name="T17" fmla="*/ 1357 h 76"/>
                  <a:gd name="T18" fmla="*/ 2595 w 420"/>
                  <a:gd name="T19" fmla="*/ 1277 h 76"/>
                  <a:gd name="T20" fmla="*/ 6500 w 420"/>
                  <a:gd name="T21" fmla="*/ 628 h 76"/>
                  <a:gd name="T22" fmla="*/ 6563 w 420"/>
                  <a:gd name="T23" fmla="*/ 593 h 76"/>
                  <a:gd name="T24" fmla="*/ 6283 w 420"/>
                  <a:gd name="T25" fmla="*/ 0 h 7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0" h="76">
                    <a:moveTo>
                      <a:pt x="402" y="0"/>
                    </a:moveTo>
                    <a:cubicBezTo>
                      <a:pt x="402" y="0"/>
                      <a:pt x="402" y="0"/>
                      <a:pt x="402" y="0"/>
                    </a:cubicBezTo>
                    <a:cubicBezTo>
                      <a:pt x="339" y="28"/>
                      <a:pt x="243" y="29"/>
                      <a:pt x="165" y="31"/>
                    </a:cubicBezTo>
                    <a:cubicBezTo>
                      <a:pt x="130" y="32"/>
                      <a:pt x="100" y="32"/>
                      <a:pt x="78" y="35"/>
                    </a:cubicBezTo>
                    <a:cubicBezTo>
                      <a:pt x="50" y="39"/>
                      <a:pt x="26" y="40"/>
                      <a:pt x="6" y="38"/>
                    </a:cubicBezTo>
                    <a:cubicBezTo>
                      <a:pt x="4" y="38"/>
                      <a:pt x="3" y="38"/>
                      <a:pt x="3" y="38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1" y="73"/>
                      <a:pt x="1" y="73"/>
                      <a:pt x="2" y="74"/>
                    </a:cubicBezTo>
                    <a:cubicBezTo>
                      <a:pt x="25" y="76"/>
                      <a:pt x="52" y="75"/>
                      <a:pt x="83" y="71"/>
                    </a:cubicBezTo>
                    <a:cubicBezTo>
                      <a:pt x="102" y="68"/>
                      <a:pt x="132" y="67"/>
                      <a:pt x="166" y="67"/>
                    </a:cubicBezTo>
                    <a:cubicBezTo>
                      <a:pt x="246" y="65"/>
                      <a:pt x="347" y="63"/>
                      <a:pt x="416" y="33"/>
                    </a:cubicBezTo>
                    <a:cubicBezTo>
                      <a:pt x="418" y="33"/>
                      <a:pt x="419" y="32"/>
                      <a:pt x="420" y="31"/>
                    </a:cubicBezTo>
                    <a:lnTo>
                      <a:pt x="402" y="0"/>
                    </a:ln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73" name="Freeform 1754"/>
              <p:cNvSpPr>
                <a:spLocks noEditPoints="1"/>
              </p:cNvSpPr>
              <p:nvPr/>
            </p:nvSpPr>
            <p:spPr bwMode="auto">
              <a:xfrm>
                <a:off x="1003" y="1769"/>
                <a:ext cx="1085" cy="605"/>
              </a:xfrm>
              <a:custGeom>
                <a:avLst/>
                <a:gdLst>
                  <a:gd name="T0" fmla="*/ 5158 w 434"/>
                  <a:gd name="T1" fmla="*/ 1002 h 227"/>
                  <a:gd name="T2" fmla="*/ 4238 w 434"/>
                  <a:gd name="T3" fmla="*/ 1365 h 227"/>
                  <a:gd name="T4" fmla="*/ 3813 w 434"/>
                  <a:gd name="T5" fmla="*/ 2252 h 227"/>
                  <a:gd name="T6" fmla="*/ 3363 w 434"/>
                  <a:gd name="T7" fmla="*/ 1796 h 227"/>
                  <a:gd name="T8" fmla="*/ 2000 w 434"/>
                  <a:gd name="T9" fmla="*/ 2329 h 227"/>
                  <a:gd name="T10" fmla="*/ 1583 w 434"/>
                  <a:gd name="T11" fmla="*/ 2684 h 227"/>
                  <a:gd name="T12" fmla="*/ 1033 w 434"/>
                  <a:gd name="T13" fmla="*/ 3467 h 227"/>
                  <a:gd name="T14" fmla="*/ 533 w 434"/>
                  <a:gd name="T15" fmla="*/ 3809 h 227"/>
                  <a:gd name="T16" fmla="*/ 1345 w 434"/>
                  <a:gd name="T17" fmla="*/ 3673 h 227"/>
                  <a:gd name="T18" fmla="*/ 2595 w 434"/>
                  <a:gd name="T19" fmla="*/ 3694 h 227"/>
                  <a:gd name="T20" fmla="*/ 4970 w 434"/>
                  <a:gd name="T21" fmla="*/ 3558 h 227"/>
                  <a:gd name="T22" fmla="*/ 6175 w 434"/>
                  <a:gd name="T23" fmla="*/ 1045 h 227"/>
                  <a:gd name="T24" fmla="*/ 3988 w 434"/>
                  <a:gd name="T25" fmla="*/ 1668 h 227"/>
                  <a:gd name="T26" fmla="*/ 3083 w 434"/>
                  <a:gd name="T27" fmla="*/ 2103 h 227"/>
                  <a:gd name="T28" fmla="*/ 1375 w 434"/>
                  <a:gd name="T29" fmla="*/ 2500 h 227"/>
                  <a:gd name="T30" fmla="*/ 1395 w 434"/>
                  <a:gd name="T31" fmla="*/ 3161 h 227"/>
                  <a:gd name="T32" fmla="*/ 625 w 434"/>
                  <a:gd name="T33" fmla="*/ 3617 h 227"/>
                  <a:gd name="T34" fmla="*/ 1158 w 434"/>
                  <a:gd name="T35" fmla="*/ 3481 h 227"/>
                  <a:gd name="T36" fmla="*/ 2000 w 434"/>
                  <a:gd name="T37" fmla="*/ 3238 h 227"/>
                  <a:gd name="T38" fmla="*/ 2188 w 434"/>
                  <a:gd name="T39" fmla="*/ 3126 h 227"/>
                  <a:gd name="T40" fmla="*/ 2533 w 434"/>
                  <a:gd name="T41" fmla="*/ 2273 h 227"/>
                  <a:gd name="T42" fmla="*/ 2613 w 434"/>
                  <a:gd name="T43" fmla="*/ 2535 h 227"/>
                  <a:gd name="T44" fmla="*/ 2895 w 434"/>
                  <a:gd name="T45" fmla="*/ 2273 h 227"/>
                  <a:gd name="T46" fmla="*/ 3238 w 434"/>
                  <a:gd name="T47" fmla="*/ 2287 h 227"/>
                  <a:gd name="T48" fmla="*/ 1863 w 434"/>
                  <a:gd name="T49" fmla="*/ 3502 h 227"/>
                  <a:gd name="T50" fmla="*/ 2500 w 434"/>
                  <a:gd name="T51" fmla="*/ 3196 h 227"/>
                  <a:gd name="T52" fmla="*/ 2625 w 434"/>
                  <a:gd name="T53" fmla="*/ 3068 h 227"/>
                  <a:gd name="T54" fmla="*/ 2738 w 434"/>
                  <a:gd name="T55" fmla="*/ 3446 h 227"/>
                  <a:gd name="T56" fmla="*/ 3458 w 434"/>
                  <a:gd name="T57" fmla="*/ 2367 h 227"/>
                  <a:gd name="T58" fmla="*/ 2458 w 434"/>
                  <a:gd name="T59" fmla="*/ 3595 h 227"/>
                  <a:gd name="T60" fmla="*/ 3145 w 434"/>
                  <a:gd name="T61" fmla="*/ 3502 h 227"/>
                  <a:gd name="T62" fmla="*/ 3550 w 434"/>
                  <a:gd name="T63" fmla="*/ 2726 h 227"/>
                  <a:gd name="T64" fmla="*/ 3488 w 434"/>
                  <a:gd name="T65" fmla="*/ 3254 h 227"/>
                  <a:gd name="T66" fmla="*/ 4033 w 434"/>
                  <a:gd name="T67" fmla="*/ 1954 h 227"/>
                  <a:gd name="T68" fmla="*/ 3833 w 434"/>
                  <a:gd name="T69" fmla="*/ 3276 h 227"/>
                  <a:gd name="T70" fmla="*/ 2783 w 434"/>
                  <a:gd name="T71" fmla="*/ 3878 h 227"/>
                  <a:gd name="T72" fmla="*/ 4095 w 434"/>
                  <a:gd name="T73" fmla="*/ 3276 h 227"/>
                  <a:gd name="T74" fmla="*/ 4988 w 434"/>
                  <a:gd name="T75" fmla="*/ 1911 h 227"/>
                  <a:gd name="T76" fmla="*/ 5095 w 434"/>
                  <a:gd name="T77" fmla="*/ 1740 h 227"/>
                  <a:gd name="T78" fmla="*/ 5800 w 434"/>
                  <a:gd name="T79" fmla="*/ 1399 h 227"/>
                  <a:gd name="T80" fmla="*/ 5613 w 434"/>
                  <a:gd name="T81" fmla="*/ 682 h 227"/>
                  <a:gd name="T82" fmla="*/ 5833 w 434"/>
                  <a:gd name="T83" fmla="*/ 456 h 227"/>
                  <a:gd name="T84" fmla="*/ 6270 w 434"/>
                  <a:gd name="T85" fmla="*/ 1442 h 227"/>
                  <a:gd name="T86" fmla="*/ 5220 w 434"/>
                  <a:gd name="T87" fmla="*/ 1818 h 227"/>
                  <a:gd name="T88" fmla="*/ 4550 w 434"/>
                  <a:gd name="T89" fmla="*/ 2572 h 227"/>
                  <a:gd name="T90" fmla="*/ 4675 w 434"/>
                  <a:gd name="T91" fmla="*/ 2513 h 227"/>
                  <a:gd name="T92" fmla="*/ 5250 w 434"/>
                  <a:gd name="T93" fmla="*/ 2628 h 227"/>
                  <a:gd name="T94" fmla="*/ 5470 w 434"/>
                  <a:gd name="T95" fmla="*/ 2705 h 227"/>
                  <a:gd name="T96" fmla="*/ 5550 w 434"/>
                  <a:gd name="T97" fmla="*/ 2175 h 227"/>
                  <a:gd name="T98" fmla="*/ 5875 w 434"/>
                  <a:gd name="T99" fmla="*/ 1556 h 227"/>
                  <a:gd name="T100" fmla="*/ 6125 w 434"/>
                  <a:gd name="T101" fmla="*/ 1626 h 227"/>
                  <a:gd name="T102" fmla="*/ 5938 w 434"/>
                  <a:gd name="T103" fmla="*/ 2388 h 227"/>
                  <a:gd name="T104" fmla="*/ 6395 w 434"/>
                  <a:gd name="T105" fmla="*/ 1932 h 227"/>
                  <a:gd name="T106" fmla="*/ 5595 w 434"/>
                  <a:gd name="T107" fmla="*/ 2785 h 227"/>
                  <a:gd name="T108" fmla="*/ 5363 w 434"/>
                  <a:gd name="T109" fmla="*/ 2798 h 227"/>
                  <a:gd name="T110" fmla="*/ 5645 w 434"/>
                  <a:gd name="T111" fmla="*/ 2934 h 227"/>
                  <a:gd name="T112" fmla="*/ 6158 w 434"/>
                  <a:gd name="T113" fmla="*/ 2593 h 227"/>
                  <a:gd name="T114" fmla="*/ 6300 w 434"/>
                  <a:gd name="T115" fmla="*/ 2513 h 227"/>
                  <a:gd name="T116" fmla="*/ 5300 w 434"/>
                  <a:gd name="T117" fmla="*/ 3161 h 22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434" h="227">
                    <a:moveTo>
                      <a:pt x="363" y="3"/>
                    </a:moveTo>
                    <a:cubicBezTo>
                      <a:pt x="360" y="6"/>
                      <a:pt x="359" y="8"/>
                      <a:pt x="359" y="11"/>
                    </a:cubicBezTo>
                    <a:cubicBezTo>
                      <a:pt x="359" y="18"/>
                      <a:pt x="364" y="24"/>
                      <a:pt x="367" y="29"/>
                    </a:cubicBezTo>
                    <a:cubicBezTo>
                      <a:pt x="369" y="32"/>
                      <a:pt x="369" y="32"/>
                      <a:pt x="369" y="32"/>
                    </a:cubicBezTo>
                    <a:cubicBezTo>
                      <a:pt x="371" y="36"/>
                      <a:pt x="373" y="39"/>
                      <a:pt x="376" y="42"/>
                    </a:cubicBezTo>
                    <a:cubicBezTo>
                      <a:pt x="372" y="36"/>
                      <a:pt x="367" y="31"/>
                      <a:pt x="362" y="29"/>
                    </a:cubicBezTo>
                    <a:cubicBezTo>
                      <a:pt x="357" y="26"/>
                      <a:pt x="351" y="26"/>
                      <a:pt x="345" y="29"/>
                    </a:cubicBezTo>
                    <a:cubicBezTo>
                      <a:pt x="338" y="32"/>
                      <a:pt x="332" y="39"/>
                      <a:pt x="330" y="47"/>
                    </a:cubicBezTo>
                    <a:cubicBezTo>
                      <a:pt x="330" y="48"/>
                      <a:pt x="330" y="49"/>
                      <a:pt x="330" y="50"/>
                    </a:cubicBezTo>
                    <a:cubicBezTo>
                      <a:pt x="330" y="51"/>
                      <a:pt x="330" y="52"/>
                      <a:pt x="330" y="53"/>
                    </a:cubicBezTo>
                    <a:cubicBezTo>
                      <a:pt x="323" y="55"/>
                      <a:pt x="318" y="58"/>
                      <a:pt x="315" y="63"/>
                    </a:cubicBezTo>
                    <a:cubicBezTo>
                      <a:pt x="314" y="64"/>
                      <a:pt x="314" y="66"/>
                      <a:pt x="313" y="67"/>
                    </a:cubicBezTo>
                    <a:cubicBezTo>
                      <a:pt x="306" y="65"/>
                      <a:pt x="299" y="65"/>
                      <a:pt x="294" y="68"/>
                    </a:cubicBezTo>
                    <a:cubicBezTo>
                      <a:pt x="287" y="72"/>
                      <a:pt x="283" y="78"/>
                      <a:pt x="280" y="88"/>
                    </a:cubicBezTo>
                    <a:cubicBezTo>
                      <a:pt x="279" y="91"/>
                      <a:pt x="278" y="94"/>
                      <a:pt x="278" y="97"/>
                    </a:cubicBezTo>
                    <a:cubicBezTo>
                      <a:pt x="276" y="97"/>
                      <a:pt x="274" y="98"/>
                      <a:pt x="272" y="100"/>
                    </a:cubicBezTo>
                    <a:cubicBezTo>
                      <a:pt x="270" y="101"/>
                      <a:pt x="269" y="102"/>
                      <a:pt x="268" y="104"/>
                    </a:cubicBezTo>
                    <a:cubicBezTo>
                      <a:pt x="267" y="102"/>
                      <a:pt x="266" y="100"/>
                      <a:pt x="265" y="99"/>
                    </a:cubicBezTo>
                    <a:cubicBezTo>
                      <a:pt x="264" y="97"/>
                      <a:pt x="262" y="95"/>
                      <a:pt x="261" y="93"/>
                    </a:cubicBezTo>
                    <a:cubicBezTo>
                      <a:pt x="266" y="87"/>
                      <a:pt x="271" y="80"/>
                      <a:pt x="271" y="72"/>
                    </a:cubicBezTo>
                    <a:cubicBezTo>
                      <a:pt x="271" y="67"/>
                      <a:pt x="270" y="62"/>
                      <a:pt x="265" y="57"/>
                    </a:cubicBezTo>
                    <a:cubicBezTo>
                      <a:pt x="256" y="47"/>
                      <a:pt x="244" y="45"/>
                      <a:pt x="231" y="51"/>
                    </a:cubicBezTo>
                    <a:cubicBezTo>
                      <a:pt x="225" y="54"/>
                      <a:pt x="218" y="59"/>
                      <a:pt x="217" y="66"/>
                    </a:cubicBezTo>
                    <a:cubicBezTo>
                      <a:pt x="217" y="67"/>
                      <a:pt x="217" y="67"/>
                      <a:pt x="217" y="68"/>
                    </a:cubicBezTo>
                    <a:cubicBezTo>
                      <a:pt x="217" y="71"/>
                      <a:pt x="218" y="75"/>
                      <a:pt x="224" y="80"/>
                    </a:cubicBezTo>
                    <a:cubicBezTo>
                      <a:pt x="224" y="80"/>
                      <a:pt x="224" y="80"/>
                      <a:pt x="224" y="80"/>
                    </a:cubicBezTo>
                    <a:cubicBezTo>
                      <a:pt x="234" y="85"/>
                      <a:pt x="234" y="85"/>
                      <a:pt x="234" y="85"/>
                    </a:cubicBezTo>
                    <a:cubicBezTo>
                      <a:pt x="240" y="87"/>
                      <a:pt x="245" y="90"/>
                      <a:pt x="250" y="94"/>
                    </a:cubicBezTo>
                    <a:cubicBezTo>
                      <a:pt x="246" y="99"/>
                      <a:pt x="243" y="105"/>
                      <a:pt x="243" y="112"/>
                    </a:cubicBezTo>
                    <a:cubicBezTo>
                      <a:pt x="243" y="114"/>
                      <a:pt x="243" y="117"/>
                      <a:pt x="244" y="119"/>
                    </a:cubicBezTo>
                    <a:cubicBezTo>
                      <a:pt x="246" y="125"/>
                      <a:pt x="251" y="129"/>
                      <a:pt x="254" y="131"/>
                    </a:cubicBezTo>
                    <a:cubicBezTo>
                      <a:pt x="256" y="132"/>
                      <a:pt x="258" y="134"/>
                      <a:pt x="258" y="135"/>
                    </a:cubicBezTo>
                    <a:cubicBezTo>
                      <a:pt x="258" y="135"/>
                      <a:pt x="258" y="135"/>
                      <a:pt x="258" y="135"/>
                    </a:cubicBezTo>
                    <a:cubicBezTo>
                      <a:pt x="258" y="136"/>
                      <a:pt x="257" y="137"/>
                      <a:pt x="256" y="139"/>
                    </a:cubicBezTo>
                    <a:cubicBezTo>
                      <a:pt x="254" y="142"/>
                      <a:pt x="251" y="144"/>
                      <a:pt x="249" y="144"/>
                    </a:cubicBezTo>
                    <a:cubicBezTo>
                      <a:pt x="249" y="143"/>
                      <a:pt x="248" y="142"/>
                      <a:pt x="248" y="141"/>
                    </a:cubicBezTo>
                    <a:cubicBezTo>
                      <a:pt x="245" y="133"/>
                      <a:pt x="242" y="125"/>
                      <a:pt x="238" y="117"/>
                    </a:cubicBezTo>
                    <a:cubicBezTo>
                      <a:pt x="237" y="112"/>
                      <a:pt x="236" y="108"/>
                      <a:pt x="232" y="107"/>
                    </a:cubicBezTo>
                    <a:cubicBezTo>
                      <a:pt x="232" y="107"/>
                      <a:pt x="232" y="107"/>
                      <a:pt x="232" y="107"/>
                    </a:cubicBezTo>
                    <a:cubicBezTo>
                      <a:pt x="227" y="100"/>
                      <a:pt x="222" y="95"/>
                      <a:pt x="215" y="95"/>
                    </a:cubicBezTo>
                    <a:cubicBezTo>
                      <a:pt x="209" y="95"/>
                      <a:pt x="204" y="99"/>
                      <a:pt x="201" y="104"/>
                    </a:cubicBezTo>
                    <a:cubicBezTo>
                      <a:pt x="199" y="103"/>
                      <a:pt x="197" y="102"/>
                      <a:pt x="194" y="102"/>
                    </a:cubicBezTo>
                    <a:cubicBezTo>
                      <a:pt x="187" y="102"/>
                      <a:pt x="183" y="104"/>
                      <a:pt x="180" y="108"/>
                    </a:cubicBezTo>
                    <a:cubicBezTo>
                      <a:pt x="179" y="109"/>
                      <a:pt x="179" y="110"/>
                      <a:pt x="179" y="111"/>
                    </a:cubicBezTo>
                    <a:cubicBezTo>
                      <a:pt x="175" y="111"/>
                      <a:pt x="171" y="111"/>
                      <a:pt x="168" y="113"/>
                    </a:cubicBezTo>
                    <a:cubicBezTo>
                      <a:pt x="168" y="113"/>
                      <a:pt x="168" y="114"/>
                      <a:pt x="167" y="114"/>
                    </a:cubicBezTo>
                    <a:cubicBezTo>
                      <a:pt x="160" y="109"/>
                      <a:pt x="153" y="108"/>
                      <a:pt x="145" y="111"/>
                    </a:cubicBezTo>
                    <a:cubicBezTo>
                      <a:pt x="143" y="107"/>
                      <a:pt x="141" y="105"/>
                      <a:pt x="138" y="105"/>
                    </a:cubicBezTo>
                    <a:cubicBezTo>
                      <a:pt x="133" y="105"/>
                      <a:pt x="130" y="111"/>
                      <a:pt x="130" y="113"/>
                    </a:cubicBezTo>
                    <a:cubicBezTo>
                      <a:pt x="128" y="116"/>
                      <a:pt x="128" y="119"/>
                      <a:pt x="128" y="123"/>
                    </a:cubicBezTo>
                    <a:cubicBezTo>
                      <a:pt x="128" y="126"/>
                      <a:pt x="128" y="128"/>
                      <a:pt x="128" y="131"/>
                    </a:cubicBezTo>
                    <a:cubicBezTo>
                      <a:pt x="128" y="133"/>
                      <a:pt x="127" y="135"/>
                      <a:pt x="127" y="137"/>
                    </a:cubicBezTo>
                    <a:cubicBezTo>
                      <a:pt x="126" y="135"/>
                      <a:pt x="125" y="134"/>
                      <a:pt x="125" y="134"/>
                    </a:cubicBezTo>
                    <a:cubicBezTo>
                      <a:pt x="123" y="131"/>
                      <a:pt x="120" y="130"/>
                      <a:pt x="117" y="130"/>
                    </a:cubicBezTo>
                    <a:cubicBezTo>
                      <a:pt x="113" y="130"/>
                      <a:pt x="108" y="131"/>
                      <a:pt x="104" y="133"/>
                    </a:cubicBezTo>
                    <a:cubicBezTo>
                      <a:pt x="100" y="127"/>
                      <a:pt x="95" y="122"/>
                      <a:pt x="90" y="122"/>
                    </a:cubicBezTo>
                    <a:cubicBezTo>
                      <a:pt x="88" y="122"/>
                      <a:pt x="83" y="122"/>
                      <a:pt x="81" y="129"/>
                    </a:cubicBezTo>
                    <a:cubicBezTo>
                      <a:pt x="78" y="135"/>
                      <a:pt x="77" y="142"/>
                      <a:pt x="80" y="146"/>
                    </a:cubicBezTo>
                    <a:cubicBezTo>
                      <a:pt x="84" y="149"/>
                      <a:pt x="91" y="147"/>
                      <a:pt x="99" y="144"/>
                    </a:cubicBezTo>
                    <a:cubicBezTo>
                      <a:pt x="100" y="143"/>
                      <a:pt x="100" y="143"/>
                      <a:pt x="101" y="142"/>
                    </a:cubicBezTo>
                    <a:cubicBezTo>
                      <a:pt x="106" y="149"/>
                      <a:pt x="110" y="156"/>
                      <a:pt x="110" y="159"/>
                    </a:cubicBezTo>
                    <a:cubicBezTo>
                      <a:pt x="111" y="163"/>
                      <a:pt x="111" y="168"/>
                      <a:pt x="111" y="173"/>
                    </a:cubicBezTo>
                    <a:cubicBezTo>
                      <a:pt x="111" y="185"/>
                      <a:pt x="109" y="199"/>
                      <a:pt x="102" y="201"/>
                    </a:cubicBezTo>
                    <a:cubicBezTo>
                      <a:pt x="100" y="197"/>
                      <a:pt x="99" y="193"/>
                      <a:pt x="97" y="189"/>
                    </a:cubicBezTo>
                    <a:cubicBezTo>
                      <a:pt x="96" y="187"/>
                      <a:pt x="96" y="185"/>
                      <a:pt x="95" y="184"/>
                    </a:cubicBezTo>
                    <a:cubicBezTo>
                      <a:pt x="95" y="183"/>
                      <a:pt x="96" y="182"/>
                      <a:pt x="96" y="181"/>
                    </a:cubicBezTo>
                    <a:cubicBezTo>
                      <a:pt x="96" y="176"/>
                      <a:pt x="97" y="171"/>
                      <a:pt x="97" y="167"/>
                    </a:cubicBezTo>
                    <a:cubicBezTo>
                      <a:pt x="97" y="161"/>
                      <a:pt x="96" y="157"/>
                      <a:pt x="93" y="153"/>
                    </a:cubicBezTo>
                    <a:cubicBezTo>
                      <a:pt x="90" y="151"/>
                      <a:pt x="86" y="150"/>
                      <a:pt x="82" y="150"/>
                    </a:cubicBezTo>
                    <a:cubicBezTo>
                      <a:pt x="71" y="151"/>
                      <a:pt x="69" y="167"/>
                      <a:pt x="66" y="183"/>
                    </a:cubicBezTo>
                    <a:cubicBezTo>
                      <a:pt x="65" y="190"/>
                      <a:pt x="64" y="198"/>
                      <a:pt x="62" y="203"/>
                    </a:cubicBezTo>
                    <a:cubicBezTo>
                      <a:pt x="62" y="203"/>
                      <a:pt x="62" y="203"/>
                      <a:pt x="62" y="203"/>
                    </a:cubicBezTo>
                    <a:cubicBezTo>
                      <a:pt x="61" y="194"/>
                      <a:pt x="60" y="181"/>
                      <a:pt x="48" y="180"/>
                    </a:cubicBezTo>
                    <a:cubicBezTo>
                      <a:pt x="45" y="180"/>
                      <a:pt x="42" y="181"/>
                      <a:pt x="39" y="182"/>
                    </a:cubicBezTo>
                    <a:cubicBezTo>
                      <a:pt x="37" y="173"/>
                      <a:pt x="34" y="165"/>
                      <a:pt x="26" y="165"/>
                    </a:cubicBezTo>
                    <a:cubicBezTo>
                      <a:pt x="10" y="164"/>
                      <a:pt x="3" y="182"/>
                      <a:pt x="2" y="192"/>
                    </a:cubicBezTo>
                    <a:cubicBezTo>
                      <a:pt x="0" y="207"/>
                      <a:pt x="0" y="217"/>
                      <a:pt x="5" y="223"/>
                    </a:cubicBezTo>
                    <a:cubicBezTo>
                      <a:pt x="7" y="226"/>
                      <a:pt x="11" y="227"/>
                      <a:pt x="15" y="227"/>
                    </a:cubicBezTo>
                    <a:cubicBezTo>
                      <a:pt x="22" y="227"/>
                      <a:pt x="26" y="219"/>
                      <a:pt x="31" y="209"/>
                    </a:cubicBezTo>
                    <a:cubicBezTo>
                      <a:pt x="32" y="206"/>
                      <a:pt x="33" y="204"/>
                      <a:pt x="34" y="201"/>
                    </a:cubicBezTo>
                    <a:cubicBezTo>
                      <a:pt x="35" y="208"/>
                      <a:pt x="37" y="213"/>
                      <a:pt x="42" y="216"/>
                    </a:cubicBezTo>
                    <a:cubicBezTo>
                      <a:pt x="48" y="220"/>
                      <a:pt x="53" y="221"/>
                      <a:pt x="58" y="220"/>
                    </a:cubicBezTo>
                    <a:cubicBezTo>
                      <a:pt x="58" y="221"/>
                      <a:pt x="59" y="223"/>
                      <a:pt x="61" y="224"/>
                    </a:cubicBezTo>
                    <a:cubicBezTo>
                      <a:pt x="63" y="226"/>
                      <a:pt x="67" y="227"/>
                      <a:pt x="71" y="226"/>
                    </a:cubicBezTo>
                    <a:cubicBezTo>
                      <a:pt x="82" y="225"/>
                      <a:pt x="84" y="216"/>
                      <a:pt x="84" y="207"/>
                    </a:cubicBezTo>
                    <a:cubicBezTo>
                      <a:pt x="84" y="202"/>
                      <a:pt x="84" y="198"/>
                      <a:pt x="83" y="194"/>
                    </a:cubicBezTo>
                    <a:cubicBezTo>
                      <a:pt x="83" y="191"/>
                      <a:pt x="83" y="186"/>
                      <a:pt x="83" y="183"/>
                    </a:cubicBezTo>
                    <a:cubicBezTo>
                      <a:pt x="83" y="180"/>
                      <a:pt x="83" y="179"/>
                      <a:pt x="83" y="178"/>
                    </a:cubicBezTo>
                    <a:cubicBezTo>
                      <a:pt x="85" y="179"/>
                      <a:pt x="86" y="182"/>
                      <a:pt x="87" y="185"/>
                    </a:cubicBezTo>
                    <a:cubicBezTo>
                      <a:pt x="87" y="188"/>
                      <a:pt x="86" y="191"/>
                      <a:pt x="86" y="194"/>
                    </a:cubicBezTo>
                    <a:cubicBezTo>
                      <a:pt x="86" y="200"/>
                      <a:pt x="87" y="204"/>
                      <a:pt x="91" y="207"/>
                    </a:cubicBezTo>
                    <a:cubicBezTo>
                      <a:pt x="93" y="209"/>
                      <a:pt x="95" y="209"/>
                      <a:pt x="98" y="210"/>
                    </a:cubicBezTo>
                    <a:cubicBezTo>
                      <a:pt x="102" y="216"/>
                      <a:pt x="107" y="221"/>
                      <a:pt x="115" y="219"/>
                    </a:cubicBezTo>
                    <a:cubicBezTo>
                      <a:pt x="121" y="218"/>
                      <a:pt x="125" y="215"/>
                      <a:pt x="127" y="211"/>
                    </a:cubicBezTo>
                    <a:cubicBezTo>
                      <a:pt x="129" y="212"/>
                      <a:pt x="131" y="212"/>
                      <a:pt x="133" y="212"/>
                    </a:cubicBezTo>
                    <a:cubicBezTo>
                      <a:pt x="140" y="210"/>
                      <a:pt x="145" y="200"/>
                      <a:pt x="148" y="192"/>
                    </a:cubicBezTo>
                    <a:cubicBezTo>
                      <a:pt x="149" y="194"/>
                      <a:pt x="150" y="196"/>
                      <a:pt x="153" y="197"/>
                    </a:cubicBezTo>
                    <a:cubicBezTo>
                      <a:pt x="156" y="199"/>
                      <a:pt x="160" y="198"/>
                      <a:pt x="165" y="194"/>
                    </a:cubicBezTo>
                    <a:cubicBezTo>
                      <a:pt x="165" y="194"/>
                      <a:pt x="166" y="194"/>
                      <a:pt x="166" y="195"/>
                    </a:cubicBezTo>
                    <a:cubicBezTo>
                      <a:pt x="166" y="195"/>
                      <a:pt x="166" y="195"/>
                      <a:pt x="166" y="195"/>
                    </a:cubicBezTo>
                    <a:cubicBezTo>
                      <a:pt x="166" y="203"/>
                      <a:pt x="169" y="209"/>
                      <a:pt x="173" y="212"/>
                    </a:cubicBezTo>
                    <a:cubicBezTo>
                      <a:pt x="176" y="214"/>
                      <a:pt x="180" y="215"/>
                      <a:pt x="187" y="213"/>
                    </a:cubicBezTo>
                    <a:cubicBezTo>
                      <a:pt x="191" y="211"/>
                      <a:pt x="194" y="208"/>
                      <a:pt x="197" y="204"/>
                    </a:cubicBezTo>
                    <a:cubicBezTo>
                      <a:pt x="197" y="204"/>
                      <a:pt x="198" y="204"/>
                      <a:pt x="198" y="204"/>
                    </a:cubicBezTo>
                    <a:cubicBezTo>
                      <a:pt x="206" y="203"/>
                      <a:pt x="212" y="201"/>
                      <a:pt x="216" y="196"/>
                    </a:cubicBezTo>
                    <a:cubicBezTo>
                      <a:pt x="222" y="199"/>
                      <a:pt x="229" y="200"/>
                      <a:pt x="237" y="198"/>
                    </a:cubicBezTo>
                    <a:cubicBezTo>
                      <a:pt x="249" y="196"/>
                      <a:pt x="255" y="190"/>
                      <a:pt x="258" y="183"/>
                    </a:cubicBezTo>
                    <a:cubicBezTo>
                      <a:pt x="264" y="190"/>
                      <a:pt x="270" y="194"/>
                      <a:pt x="277" y="193"/>
                    </a:cubicBezTo>
                    <a:cubicBezTo>
                      <a:pt x="290" y="193"/>
                      <a:pt x="296" y="187"/>
                      <a:pt x="300" y="180"/>
                    </a:cubicBezTo>
                    <a:cubicBezTo>
                      <a:pt x="304" y="184"/>
                      <a:pt x="309" y="188"/>
                      <a:pt x="318" y="188"/>
                    </a:cubicBezTo>
                    <a:cubicBezTo>
                      <a:pt x="325" y="188"/>
                      <a:pt x="329" y="186"/>
                      <a:pt x="332" y="183"/>
                    </a:cubicBezTo>
                    <a:cubicBezTo>
                      <a:pt x="333" y="183"/>
                      <a:pt x="334" y="184"/>
                      <a:pt x="334" y="183"/>
                    </a:cubicBezTo>
                    <a:cubicBezTo>
                      <a:pt x="344" y="183"/>
                      <a:pt x="353" y="174"/>
                      <a:pt x="360" y="167"/>
                    </a:cubicBezTo>
                    <a:cubicBezTo>
                      <a:pt x="364" y="171"/>
                      <a:pt x="368" y="172"/>
                      <a:pt x="373" y="172"/>
                    </a:cubicBezTo>
                    <a:cubicBezTo>
                      <a:pt x="378" y="172"/>
                      <a:pt x="383" y="170"/>
                      <a:pt x="388" y="167"/>
                    </a:cubicBezTo>
                    <a:cubicBezTo>
                      <a:pt x="402" y="167"/>
                      <a:pt x="415" y="164"/>
                      <a:pt x="422" y="154"/>
                    </a:cubicBezTo>
                    <a:cubicBezTo>
                      <a:pt x="431" y="143"/>
                      <a:pt x="434" y="130"/>
                      <a:pt x="434" y="118"/>
                    </a:cubicBezTo>
                    <a:cubicBezTo>
                      <a:pt x="434" y="106"/>
                      <a:pt x="431" y="96"/>
                      <a:pt x="426" y="88"/>
                    </a:cubicBezTo>
                    <a:cubicBezTo>
                      <a:pt x="422" y="82"/>
                      <a:pt x="416" y="78"/>
                      <a:pt x="411" y="77"/>
                    </a:cubicBezTo>
                    <a:cubicBezTo>
                      <a:pt x="407" y="69"/>
                      <a:pt x="401" y="62"/>
                      <a:pt x="395" y="55"/>
                    </a:cubicBezTo>
                    <a:cubicBezTo>
                      <a:pt x="399" y="49"/>
                      <a:pt x="402" y="43"/>
                      <a:pt x="402" y="36"/>
                    </a:cubicBezTo>
                    <a:cubicBezTo>
                      <a:pt x="402" y="32"/>
                      <a:pt x="401" y="27"/>
                      <a:pt x="399" y="23"/>
                    </a:cubicBezTo>
                    <a:cubicBezTo>
                      <a:pt x="396" y="17"/>
                      <a:pt x="384" y="4"/>
                      <a:pt x="374" y="1"/>
                    </a:cubicBezTo>
                    <a:cubicBezTo>
                      <a:pt x="369" y="0"/>
                      <a:pt x="365" y="2"/>
                      <a:pt x="363" y="3"/>
                    </a:cubicBezTo>
                    <a:close/>
                    <a:moveTo>
                      <a:pt x="225" y="68"/>
                    </a:moveTo>
                    <a:cubicBezTo>
                      <a:pt x="225" y="68"/>
                      <a:pt x="225" y="68"/>
                      <a:pt x="225" y="67"/>
                    </a:cubicBezTo>
                    <a:cubicBezTo>
                      <a:pt x="225" y="64"/>
                      <a:pt x="230" y="60"/>
                      <a:pt x="234" y="58"/>
                    </a:cubicBezTo>
                    <a:cubicBezTo>
                      <a:pt x="244" y="54"/>
                      <a:pt x="252" y="55"/>
                      <a:pt x="259" y="63"/>
                    </a:cubicBezTo>
                    <a:cubicBezTo>
                      <a:pt x="262" y="66"/>
                      <a:pt x="263" y="69"/>
                      <a:pt x="263" y="72"/>
                    </a:cubicBezTo>
                    <a:cubicBezTo>
                      <a:pt x="263" y="77"/>
                      <a:pt x="260" y="81"/>
                      <a:pt x="255" y="88"/>
                    </a:cubicBezTo>
                    <a:cubicBezTo>
                      <a:pt x="249" y="83"/>
                      <a:pt x="243" y="80"/>
                      <a:pt x="237" y="77"/>
                    </a:cubicBezTo>
                    <a:cubicBezTo>
                      <a:pt x="237" y="77"/>
                      <a:pt x="229" y="74"/>
                      <a:pt x="228" y="73"/>
                    </a:cubicBezTo>
                    <a:cubicBezTo>
                      <a:pt x="226" y="71"/>
                      <a:pt x="225" y="70"/>
                      <a:pt x="225" y="68"/>
                    </a:cubicBezTo>
                    <a:close/>
                    <a:moveTo>
                      <a:pt x="137" y="116"/>
                    </a:moveTo>
                    <a:cubicBezTo>
                      <a:pt x="137" y="115"/>
                      <a:pt x="137" y="115"/>
                      <a:pt x="138" y="114"/>
                    </a:cubicBezTo>
                    <a:cubicBezTo>
                      <a:pt x="138" y="115"/>
                      <a:pt x="138" y="115"/>
                      <a:pt x="139" y="116"/>
                    </a:cubicBezTo>
                    <a:cubicBezTo>
                      <a:pt x="138" y="116"/>
                      <a:pt x="137" y="117"/>
                      <a:pt x="137" y="118"/>
                    </a:cubicBezTo>
                    <a:cubicBezTo>
                      <a:pt x="137" y="117"/>
                      <a:pt x="137" y="116"/>
                      <a:pt x="137" y="116"/>
                    </a:cubicBezTo>
                    <a:close/>
                    <a:moveTo>
                      <a:pt x="194" y="110"/>
                    </a:moveTo>
                    <a:cubicBezTo>
                      <a:pt x="196" y="110"/>
                      <a:pt x="197" y="110"/>
                      <a:pt x="197" y="111"/>
                    </a:cubicBezTo>
                    <a:cubicBezTo>
                      <a:pt x="198" y="111"/>
                      <a:pt x="198" y="112"/>
                      <a:pt x="198" y="113"/>
                    </a:cubicBezTo>
                    <a:cubicBezTo>
                      <a:pt x="198" y="114"/>
                      <a:pt x="198" y="115"/>
                      <a:pt x="197" y="116"/>
                    </a:cubicBezTo>
                    <a:cubicBezTo>
                      <a:pt x="194" y="115"/>
                      <a:pt x="190" y="113"/>
                      <a:pt x="187" y="112"/>
                    </a:cubicBezTo>
                    <a:cubicBezTo>
                      <a:pt x="187" y="112"/>
                      <a:pt x="189" y="110"/>
                      <a:pt x="194" y="110"/>
                    </a:cubicBezTo>
                    <a:close/>
                    <a:moveTo>
                      <a:pt x="88" y="132"/>
                    </a:moveTo>
                    <a:cubicBezTo>
                      <a:pt x="89" y="130"/>
                      <a:pt x="89" y="130"/>
                      <a:pt x="89" y="130"/>
                    </a:cubicBezTo>
                    <a:cubicBezTo>
                      <a:pt x="91" y="130"/>
                      <a:pt x="94" y="132"/>
                      <a:pt x="96" y="136"/>
                    </a:cubicBezTo>
                    <a:cubicBezTo>
                      <a:pt x="96" y="136"/>
                      <a:pt x="96" y="136"/>
                      <a:pt x="96" y="136"/>
                    </a:cubicBezTo>
                    <a:cubicBezTo>
                      <a:pt x="93" y="137"/>
                      <a:pt x="88" y="139"/>
                      <a:pt x="86" y="139"/>
                    </a:cubicBezTo>
                    <a:cubicBezTo>
                      <a:pt x="86" y="138"/>
                      <a:pt x="87" y="136"/>
                      <a:pt x="88" y="132"/>
                    </a:cubicBezTo>
                    <a:close/>
                    <a:moveTo>
                      <a:pt x="11" y="218"/>
                    </a:moveTo>
                    <a:cubicBezTo>
                      <a:pt x="7" y="214"/>
                      <a:pt x="9" y="199"/>
                      <a:pt x="10" y="193"/>
                    </a:cubicBezTo>
                    <a:cubicBezTo>
                      <a:pt x="11" y="186"/>
                      <a:pt x="15" y="172"/>
                      <a:pt x="25" y="173"/>
                    </a:cubicBezTo>
                    <a:cubicBezTo>
                      <a:pt x="29" y="173"/>
                      <a:pt x="31" y="181"/>
                      <a:pt x="32" y="189"/>
                    </a:cubicBezTo>
                    <a:cubicBezTo>
                      <a:pt x="28" y="194"/>
                      <a:pt x="26" y="200"/>
                      <a:pt x="23" y="205"/>
                    </a:cubicBezTo>
                    <a:cubicBezTo>
                      <a:pt x="21" y="211"/>
                      <a:pt x="17" y="219"/>
                      <a:pt x="15" y="219"/>
                    </a:cubicBezTo>
                    <a:cubicBezTo>
                      <a:pt x="13" y="219"/>
                      <a:pt x="12" y="219"/>
                      <a:pt x="11" y="218"/>
                    </a:cubicBezTo>
                    <a:close/>
                    <a:moveTo>
                      <a:pt x="83" y="158"/>
                    </a:moveTo>
                    <a:cubicBezTo>
                      <a:pt x="86" y="158"/>
                      <a:pt x="87" y="159"/>
                      <a:pt x="87" y="159"/>
                    </a:cubicBezTo>
                    <a:cubicBezTo>
                      <a:pt x="88" y="160"/>
                      <a:pt x="89" y="163"/>
                      <a:pt x="89" y="167"/>
                    </a:cubicBezTo>
                    <a:cubicBezTo>
                      <a:pt x="89" y="168"/>
                      <a:pt x="89" y="170"/>
                      <a:pt x="89" y="172"/>
                    </a:cubicBezTo>
                    <a:cubicBezTo>
                      <a:pt x="88" y="171"/>
                      <a:pt x="87" y="171"/>
                      <a:pt x="86" y="170"/>
                    </a:cubicBezTo>
                    <a:cubicBezTo>
                      <a:pt x="84" y="169"/>
                      <a:pt x="82" y="170"/>
                      <a:pt x="80" y="171"/>
                    </a:cubicBezTo>
                    <a:cubicBezTo>
                      <a:pt x="77" y="172"/>
                      <a:pt x="76" y="174"/>
                      <a:pt x="75" y="177"/>
                    </a:cubicBezTo>
                    <a:cubicBezTo>
                      <a:pt x="77" y="168"/>
                      <a:pt x="79" y="158"/>
                      <a:pt x="83" y="158"/>
                    </a:cubicBezTo>
                    <a:close/>
                    <a:moveTo>
                      <a:pt x="47" y="188"/>
                    </a:moveTo>
                    <a:cubicBezTo>
                      <a:pt x="52" y="189"/>
                      <a:pt x="53" y="193"/>
                      <a:pt x="54" y="204"/>
                    </a:cubicBezTo>
                    <a:cubicBezTo>
                      <a:pt x="54" y="207"/>
                      <a:pt x="55" y="210"/>
                      <a:pt x="55" y="213"/>
                    </a:cubicBezTo>
                    <a:cubicBezTo>
                      <a:pt x="52" y="213"/>
                      <a:pt x="49" y="211"/>
                      <a:pt x="46" y="209"/>
                    </a:cubicBezTo>
                    <a:cubicBezTo>
                      <a:pt x="43" y="207"/>
                      <a:pt x="41" y="199"/>
                      <a:pt x="40" y="191"/>
                    </a:cubicBezTo>
                    <a:cubicBezTo>
                      <a:pt x="43" y="189"/>
                      <a:pt x="45" y="188"/>
                      <a:pt x="47" y="188"/>
                    </a:cubicBezTo>
                    <a:close/>
                    <a:moveTo>
                      <a:pt x="74" y="184"/>
                    </a:moveTo>
                    <a:cubicBezTo>
                      <a:pt x="74" y="183"/>
                      <a:pt x="75" y="182"/>
                      <a:pt x="75" y="181"/>
                    </a:cubicBezTo>
                    <a:cubicBezTo>
                      <a:pt x="75" y="182"/>
                      <a:pt x="75" y="182"/>
                      <a:pt x="75" y="183"/>
                    </a:cubicBezTo>
                    <a:cubicBezTo>
                      <a:pt x="75" y="187"/>
                      <a:pt x="75" y="191"/>
                      <a:pt x="75" y="195"/>
                    </a:cubicBezTo>
                    <a:cubicBezTo>
                      <a:pt x="76" y="199"/>
                      <a:pt x="76" y="204"/>
                      <a:pt x="76" y="207"/>
                    </a:cubicBezTo>
                    <a:cubicBezTo>
                      <a:pt x="76" y="214"/>
                      <a:pt x="75" y="218"/>
                      <a:pt x="70" y="218"/>
                    </a:cubicBezTo>
                    <a:cubicBezTo>
                      <a:pt x="67" y="219"/>
                      <a:pt x="66" y="218"/>
                      <a:pt x="66" y="217"/>
                    </a:cubicBezTo>
                    <a:cubicBezTo>
                      <a:pt x="65" y="217"/>
                      <a:pt x="65" y="216"/>
                      <a:pt x="65" y="216"/>
                    </a:cubicBezTo>
                    <a:cubicBezTo>
                      <a:pt x="70" y="209"/>
                      <a:pt x="72" y="196"/>
                      <a:pt x="74" y="184"/>
                    </a:cubicBezTo>
                    <a:close/>
                    <a:moveTo>
                      <a:pt x="117" y="138"/>
                    </a:moveTo>
                    <a:cubicBezTo>
                      <a:pt x="118" y="138"/>
                      <a:pt x="118" y="139"/>
                      <a:pt x="119" y="139"/>
                    </a:cubicBezTo>
                    <a:cubicBezTo>
                      <a:pt x="120" y="141"/>
                      <a:pt x="121" y="145"/>
                      <a:pt x="121" y="151"/>
                    </a:cubicBezTo>
                    <a:cubicBezTo>
                      <a:pt x="121" y="157"/>
                      <a:pt x="120" y="164"/>
                      <a:pt x="120" y="170"/>
                    </a:cubicBezTo>
                    <a:cubicBezTo>
                      <a:pt x="120" y="172"/>
                      <a:pt x="119" y="173"/>
                      <a:pt x="119" y="174"/>
                    </a:cubicBezTo>
                    <a:cubicBezTo>
                      <a:pt x="119" y="174"/>
                      <a:pt x="119" y="174"/>
                      <a:pt x="119" y="174"/>
                    </a:cubicBezTo>
                    <a:cubicBezTo>
                      <a:pt x="119" y="167"/>
                      <a:pt x="119" y="161"/>
                      <a:pt x="118" y="158"/>
                    </a:cubicBezTo>
                    <a:cubicBezTo>
                      <a:pt x="118" y="155"/>
                      <a:pt x="114" y="147"/>
                      <a:pt x="109" y="140"/>
                    </a:cubicBezTo>
                    <a:cubicBezTo>
                      <a:pt x="112" y="139"/>
                      <a:pt x="114" y="138"/>
                      <a:pt x="117" y="138"/>
                    </a:cubicBezTo>
                    <a:close/>
                    <a:moveTo>
                      <a:pt x="128" y="171"/>
                    </a:moveTo>
                    <a:cubicBezTo>
                      <a:pt x="128" y="167"/>
                      <a:pt x="128" y="164"/>
                      <a:pt x="129" y="161"/>
                    </a:cubicBezTo>
                    <a:cubicBezTo>
                      <a:pt x="129" y="163"/>
                      <a:pt x="130" y="165"/>
                      <a:pt x="131" y="167"/>
                    </a:cubicBezTo>
                    <a:cubicBezTo>
                      <a:pt x="133" y="169"/>
                      <a:pt x="134" y="170"/>
                      <a:pt x="136" y="172"/>
                    </a:cubicBezTo>
                    <a:cubicBezTo>
                      <a:pt x="134" y="172"/>
                      <a:pt x="133" y="173"/>
                      <a:pt x="132" y="173"/>
                    </a:cubicBezTo>
                    <a:cubicBezTo>
                      <a:pt x="130" y="174"/>
                      <a:pt x="128" y="175"/>
                      <a:pt x="127" y="177"/>
                    </a:cubicBezTo>
                    <a:cubicBezTo>
                      <a:pt x="127" y="175"/>
                      <a:pt x="127" y="173"/>
                      <a:pt x="128" y="171"/>
                    </a:cubicBezTo>
                    <a:close/>
                    <a:moveTo>
                      <a:pt x="138" y="162"/>
                    </a:moveTo>
                    <a:cubicBezTo>
                      <a:pt x="135" y="158"/>
                      <a:pt x="134" y="152"/>
                      <a:pt x="133" y="147"/>
                    </a:cubicBezTo>
                    <a:cubicBezTo>
                      <a:pt x="134" y="148"/>
                      <a:pt x="134" y="149"/>
                      <a:pt x="135" y="151"/>
                    </a:cubicBezTo>
                    <a:cubicBezTo>
                      <a:pt x="137" y="155"/>
                      <a:pt x="139" y="160"/>
                      <a:pt x="140" y="165"/>
                    </a:cubicBezTo>
                    <a:cubicBezTo>
                      <a:pt x="139" y="164"/>
                      <a:pt x="139" y="163"/>
                      <a:pt x="138" y="162"/>
                    </a:cubicBezTo>
                    <a:close/>
                    <a:moveTo>
                      <a:pt x="142" y="124"/>
                    </a:moveTo>
                    <a:cubicBezTo>
                      <a:pt x="144" y="130"/>
                      <a:pt x="145" y="138"/>
                      <a:pt x="146" y="142"/>
                    </a:cubicBezTo>
                    <a:cubicBezTo>
                      <a:pt x="147" y="147"/>
                      <a:pt x="147" y="147"/>
                      <a:pt x="147" y="147"/>
                    </a:cubicBezTo>
                    <a:cubicBezTo>
                      <a:pt x="148" y="150"/>
                      <a:pt x="149" y="153"/>
                      <a:pt x="149" y="155"/>
                    </a:cubicBezTo>
                    <a:cubicBezTo>
                      <a:pt x="149" y="158"/>
                      <a:pt x="148" y="160"/>
                      <a:pt x="148" y="163"/>
                    </a:cubicBezTo>
                    <a:cubicBezTo>
                      <a:pt x="146" y="158"/>
                      <a:pt x="144" y="153"/>
                      <a:pt x="142" y="148"/>
                    </a:cubicBezTo>
                    <a:cubicBezTo>
                      <a:pt x="140" y="142"/>
                      <a:pt x="138" y="136"/>
                      <a:pt x="137" y="131"/>
                    </a:cubicBezTo>
                    <a:cubicBezTo>
                      <a:pt x="138" y="128"/>
                      <a:pt x="140" y="126"/>
                      <a:pt x="142" y="124"/>
                    </a:cubicBezTo>
                    <a:close/>
                    <a:moveTo>
                      <a:pt x="162" y="120"/>
                    </a:moveTo>
                    <a:cubicBezTo>
                      <a:pt x="160" y="124"/>
                      <a:pt x="159" y="128"/>
                      <a:pt x="159" y="134"/>
                    </a:cubicBezTo>
                    <a:cubicBezTo>
                      <a:pt x="159" y="135"/>
                      <a:pt x="159" y="136"/>
                      <a:pt x="159" y="137"/>
                    </a:cubicBezTo>
                    <a:cubicBezTo>
                      <a:pt x="159" y="141"/>
                      <a:pt x="160" y="143"/>
                      <a:pt x="162" y="145"/>
                    </a:cubicBezTo>
                    <a:cubicBezTo>
                      <a:pt x="159" y="147"/>
                      <a:pt x="157" y="150"/>
                      <a:pt x="156" y="152"/>
                    </a:cubicBezTo>
                    <a:cubicBezTo>
                      <a:pt x="156" y="150"/>
                      <a:pt x="156" y="148"/>
                      <a:pt x="155" y="145"/>
                    </a:cubicBezTo>
                    <a:cubicBezTo>
                      <a:pt x="154" y="140"/>
                      <a:pt x="154" y="140"/>
                      <a:pt x="154" y="140"/>
                    </a:cubicBezTo>
                    <a:cubicBezTo>
                      <a:pt x="152" y="131"/>
                      <a:pt x="150" y="124"/>
                      <a:pt x="148" y="119"/>
                    </a:cubicBezTo>
                    <a:cubicBezTo>
                      <a:pt x="153" y="117"/>
                      <a:pt x="157" y="117"/>
                      <a:pt x="162" y="120"/>
                    </a:cubicBezTo>
                    <a:close/>
                    <a:moveTo>
                      <a:pt x="167" y="137"/>
                    </a:moveTo>
                    <a:cubicBezTo>
                      <a:pt x="167" y="136"/>
                      <a:pt x="167" y="135"/>
                      <a:pt x="167" y="134"/>
                    </a:cubicBezTo>
                    <a:cubicBezTo>
                      <a:pt x="167" y="131"/>
                      <a:pt x="168" y="128"/>
                      <a:pt x="168" y="126"/>
                    </a:cubicBezTo>
                    <a:cubicBezTo>
                      <a:pt x="173" y="132"/>
                      <a:pt x="177" y="141"/>
                      <a:pt x="182" y="151"/>
                    </a:cubicBezTo>
                    <a:cubicBezTo>
                      <a:pt x="173" y="147"/>
                      <a:pt x="168" y="144"/>
                      <a:pt x="167" y="137"/>
                    </a:cubicBezTo>
                    <a:close/>
                    <a:moveTo>
                      <a:pt x="177" y="119"/>
                    </a:moveTo>
                    <a:cubicBezTo>
                      <a:pt x="177" y="119"/>
                      <a:pt x="177" y="119"/>
                      <a:pt x="177" y="119"/>
                    </a:cubicBezTo>
                    <a:cubicBezTo>
                      <a:pt x="177" y="121"/>
                      <a:pt x="178" y="124"/>
                      <a:pt x="178" y="126"/>
                    </a:cubicBezTo>
                    <a:cubicBezTo>
                      <a:pt x="177" y="124"/>
                      <a:pt x="176" y="123"/>
                      <a:pt x="174" y="121"/>
                    </a:cubicBezTo>
                    <a:cubicBezTo>
                      <a:pt x="174" y="121"/>
                      <a:pt x="174" y="120"/>
                      <a:pt x="173" y="120"/>
                    </a:cubicBezTo>
                    <a:cubicBezTo>
                      <a:pt x="175" y="119"/>
                      <a:pt x="176" y="119"/>
                      <a:pt x="177" y="119"/>
                    </a:cubicBezTo>
                    <a:close/>
                    <a:moveTo>
                      <a:pt x="185" y="120"/>
                    </a:moveTo>
                    <a:cubicBezTo>
                      <a:pt x="189" y="121"/>
                      <a:pt x="192" y="123"/>
                      <a:pt x="196" y="125"/>
                    </a:cubicBezTo>
                    <a:cubicBezTo>
                      <a:pt x="196" y="129"/>
                      <a:pt x="195" y="135"/>
                      <a:pt x="195" y="140"/>
                    </a:cubicBezTo>
                    <a:cubicBezTo>
                      <a:pt x="195" y="144"/>
                      <a:pt x="195" y="148"/>
                      <a:pt x="194" y="152"/>
                    </a:cubicBezTo>
                    <a:cubicBezTo>
                      <a:pt x="190" y="142"/>
                      <a:pt x="186" y="129"/>
                      <a:pt x="185" y="120"/>
                    </a:cubicBezTo>
                    <a:close/>
                    <a:moveTo>
                      <a:pt x="215" y="103"/>
                    </a:moveTo>
                    <a:cubicBezTo>
                      <a:pt x="218" y="103"/>
                      <a:pt x="220" y="105"/>
                      <a:pt x="223" y="108"/>
                    </a:cubicBezTo>
                    <a:cubicBezTo>
                      <a:pt x="221" y="109"/>
                      <a:pt x="219" y="110"/>
                      <a:pt x="219" y="111"/>
                    </a:cubicBezTo>
                    <a:cubicBezTo>
                      <a:pt x="215" y="114"/>
                      <a:pt x="214" y="119"/>
                      <a:pt x="214" y="125"/>
                    </a:cubicBezTo>
                    <a:cubicBezTo>
                      <a:pt x="214" y="125"/>
                      <a:pt x="214" y="125"/>
                      <a:pt x="214" y="125"/>
                    </a:cubicBezTo>
                    <a:cubicBezTo>
                      <a:pt x="211" y="124"/>
                      <a:pt x="209" y="122"/>
                      <a:pt x="207" y="121"/>
                    </a:cubicBezTo>
                    <a:cubicBezTo>
                      <a:pt x="207" y="121"/>
                      <a:pt x="207" y="120"/>
                      <a:pt x="207" y="119"/>
                    </a:cubicBezTo>
                    <a:cubicBezTo>
                      <a:pt x="207" y="117"/>
                      <a:pt x="207" y="115"/>
                      <a:pt x="206" y="113"/>
                    </a:cubicBezTo>
                    <a:cubicBezTo>
                      <a:pt x="208" y="107"/>
                      <a:pt x="211" y="103"/>
                      <a:pt x="215" y="103"/>
                    </a:cubicBezTo>
                    <a:close/>
                    <a:moveTo>
                      <a:pt x="119" y="185"/>
                    </a:moveTo>
                    <a:cubicBezTo>
                      <a:pt x="118" y="187"/>
                      <a:pt x="118" y="188"/>
                      <a:pt x="118" y="190"/>
                    </a:cubicBezTo>
                    <a:cubicBezTo>
                      <a:pt x="118" y="196"/>
                      <a:pt x="119" y="201"/>
                      <a:pt x="121" y="204"/>
                    </a:cubicBezTo>
                    <a:cubicBezTo>
                      <a:pt x="121" y="204"/>
                      <a:pt x="121" y="204"/>
                      <a:pt x="121" y="205"/>
                    </a:cubicBezTo>
                    <a:cubicBezTo>
                      <a:pt x="120" y="208"/>
                      <a:pt x="118" y="211"/>
                      <a:pt x="114" y="212"/>
                    </a:cubicBezTo>
                    <a:cubicBezTo>
                      <a:pt x="111" y="212"/>
                      <a:pt x="108" y="210"/>
                      <a:pt x="106" y="208"/>
                    </a:cubicBezTo>
                    <a:cubicBezTo>
                      <a:pt x="114" y="204"/>
                      <a:pt x="117" y="195"/>
                      <a:pt x="119" y="185"/>
                    </a:cubicBezTo>
                    <a:close/>
                    <a:moveTo>
                      <a:pt x="131" y="193"/>
                    </a:moveTo>
                    <a:cubicBezTo>
                      <a:pt x="132" y="187"/>
                      <a:pt x="132" y="182"/>
                      <a:pt x="135" y="180"/>
                    </a:cubicBezTo>
                    <a:cubicBezTo>
                      <a:pt x="137" y="180"/>
                      <a:pt x="139" y="180"/>
                      <a:pt x="142" y="181"/>
                    </a:cubicBezTo>
                    <a:cubicBezTo>
                      <a:pt x="142" y="182"/>
                      <a:pt x="142" y="182"/>
                      <a:pt x="142" y="182"/>
                    </a:cubicBezTo>
                    <a:cubicBezTo>
                      <a:pt x="141" y="191"/>
                      <a:pt x="135" y="203"/>
                      <a:pt x="131" y="204"/>
                    </a:cubicBezTo>
                    <a:cubicBezTo>
                      <a:pt x="131" y="204"/>
                      <a:pt x="131" y="204"/>
                      <a:pt x="130" y="203"/>
                    </a:cubicBezTo>
                    <a:cubicBezTo>
                      <a:pt x="131" y="200"/>
                      <a:pt x="131" y="196"/>
                      <a:pt x="131" y="193"/>
                    </a:cubicBezTo>
                    <a:close/>
                    <a:moveTo>
                      <a:pt x="155" y="167"/>
                    </a:moveTo>
                    <a:cubicBezTo>
                      <a:pt x="156" y="164"/>
                      <a:pt x="156" y="161"/>
                      <a:pt x="156" y="157"/>
                    </a:cubicBezTo>
                    <a:cubicBezTo>
                      <a:pt x="157" y="161"/>
                      <a:pt x="158" y="165"/>
                      <a:pt x="160" y="169"/>
                    </a:cubicBezTo>
                    <a:cubicBezTo>
                      <a:pt x="162" y="174"/>
                      <a:pt x="163" y="178"/>
                      <a:pt x="163" y="181"/>
                    </a:cubicBezTo>
                    <a:cubicBezTo>
                      <a:pt x="163" y="182"/>
                      <a:pt x="163" y="182"/>
                      <a:pt x="163" y="182"/>
                    </a:cubicBezTo>
                    <a:cubicBezTo>
                      <a:pt x="161" y="181"/>
                      <a:pt x="159" y="181"/>
                      <a:pt x="157" y="180"/>
                    </a:cubicBezTo>
                    <a:cubicBezTo>
                      <a:pt x="156" y="179"/>
                      <a:pt x="155" y="178"/>
                      <a:pt x="154" y="177"/>
                    </a:cubicBezTo>
                    <a:cubicBezTo>
                      <a:pt x="154" y="174"/>
                      <a:pt x="154" y="170"/>
                      <a:pt x="155" y="167"/>
                    </a:cubicBezTo>
                    <a:close/>
                    <a:moveTo>
                      <a:pt x="167" y="166"/>
                    </a:moveTo>
                    <a:cubicBezTo>
                      <a:pt x="165" y="160"/>
                      <a:pt x="164" y="157"/>
                      <a:pt x="164" y="155"/>
                    </a:cubicBezTo>
                    <a:cubicBezTo>
                      <a:pt x="164" y="154"/>
                      <a:pt x="165" y="153"/>
                      <a:pt x="166" y="152"/>
                    </a:cubicBezTo>
                    <a:cubicBezTo>
                      <a:pt x="166" y="152"/>
                      <a:pt x="166" y="152"/>
                      <a:pt x="166" y="152"/>
                    </a:cubicBezTo>
                    <a:cubicBezTo>
                      <a:pt x="167" y="153"/>
                      <a:pt x="168" y="157"/>
                      <a:pt x="168" y="162"/>
                    </a:cubicBezTo>
                    <a:cubicBezTo>
                      <a:pt x="168" y="164"/>
                      <a:pt x="168" y="165"/>
                      <a:pt x="168" y="167"/>
                    </a:cubicBezTo>
                    <a:cubicBezTo>
                      <a:pt x="167" y="167"/>
                      <a:pt x="167" y="166"/>
                      <a:pt x="167" y="166"/>
                    </a:cubicBezTo>
                    <a:close/>
                    <a:moveTo>
                      <a:pt x="175" y="182"/>
                    </a:moveTo>
                    <a:cubicBezTo>
                      <a:pt x="175" y="174"/>
                      <a:pt x="176" y="167"/>
                      <a:pt x="176" y="162"/>
                    </a:cubicBezTo>
                    <a:cubicBezTo>
                      <a:pt x="176" y="160"/>
                      <a:pt x="176" y="158"/>
                      <a:pt x="176" y="157"/>
                    </a:cubicBezTo>
                    <a:cubicBezTo>
                      <a:pt x="179" y="158"/>
                      <a:pt x="183" y="160"/>
                      <a:pt x="186" y="161"/>
                    </a:cubicBezTo>
                    <a:cubicBezTo>
                      <a:pt x="188" y="164"/>
                      <a:pt x="189" y="167"/>
                      <a:pt x="191" y="170"/>
                    </a:cubicBezTo>
                    <a:cubicBezTo>
                      <a:pt x="190" y="175"/>
                      <a:pt x="187" y="179"/>
                      <a:pt x="184" y="181"/>
                    </a:cubicBezTo>
                    <a:cubicBezTo>
                      <a:pt x="180" y="183"/>
                      <a:pt x="177" y="183"/>
                      <a:pt x="175" y="184"/>
                    </a:cubicBezTo>
                    <a:cubicBezTo>
                      <a:pt x="175" y="182"/>
                      <a:pt x="175" y="182"/>
                      <a:pt x="175" y="182"/>
                    </a:cubicBezTo>
                    <a:close/>
                    <a:moveTo>
                      <a:pt x="204" y="155"/>
                    </a:moveTo>
                    <a:cubicBezTo>
                      <a:pt x="204" y="149"/>
                      <a:pt x="205" y="143"/>
                      <a:pt x="205" y="137"/>
                    </a:cubicBezTo>
                    <a:cubicBezTo>
                      <a:pt x="206" y="134"/>
                      <a:pt x="206" y="132"/>
                      <a:pt x="206" y="130"/>
                    </a:cubicBezTo>
                    <a:cubicBezTo>
                      <a:pt x="209" y="132"/>
                      <a:pt x="212" y="133"/>
                      <a:pt x="214" y="135"/>
                    </a:cubicBezTo>
                    <a:cubicBezTo>
                      <a:pt x="215" y="138"/>
                      <a:pt x="215" y="141"/>
                      <a:pt x="216" y="144"/>
                    </a:cubicBezTo>
                    <a:cubicBezTo>
                      <a:pt x="217" y="150"/>
                      <a:pt x="218" y="157"/>
                      <a:pt x="218" y="162"/>
                    </a:cubicBezTo>
                    <a:cubicBezTo>
                      <a:pt x="218" y="163"/>
                      <a:pt x="218" y="164"/>
                      <a:pt x="218" y="164"/>
                    </a:cubicBezTo>
                    <a:cubicBezTo>
                      <a:pt x="214" y="162"/>
                      <a:pt x="210" y="159"/>
                      <a:pt x="204" y="158"/>
                    </a:cubicBezTo>
                    <a:cubicBezTo>
                      <a:pt x="204" y="157"/>
                      <a:pt x="204" y="156"/>
                      <a:pt x="204" y="155"/>
                    </a:cubicBezTo>
                    <a:close/>
                    <a:moveTo>
                      <a:pt x="221" y="125"/>
                    </a:moveTo>
                    <a:cubicBezTo>
                      <a:pt x="221" y="121"/>
                      <a:pt x="222" y="118"/>
                      <a:pt x="224" y="117"/>
                    </a:cubicBezTo>
                    <a:cubicBezTo>
                      <a:pt x="225" y="115"/>
                      <a:pt x="227" y="115"/>
                      <a:pt x="228" y="114"/>
                    </a:cubicBezTo>
                    <a:cubicBezTo>
                      <a:pt x="229" y="116"/>
                      <a:pt x="230" y="118"/>
                      <a:pt x="231" y="120"/>
                    </a:cubicBezTo>
                    <a:cubicBezTo>
                      <a:pt x="231" y="122"/>
                      <a:pt x="231" y="124"/>
                      <a:pt x="231" y="126"/>
                    </a:cubicBezTo>
                    <a:cubicBezTo>
                      <a:pt x="231" y="130"/>
                      <a:pt x="231" y="133"/>
                      <a:pt x="231" y="136"/>
                    </a:cubicBezTo>
                    <a:cubicBezTo>
                      <a:pt x="228" y="135"/>
                      <a:pt x="225" y="133"/>
                      <a:pt x="222" y="131"/>
                    </a:cubicBezTo>
                    <a:cubicBezTo>
                      <a:pt x="222" y="129"/>
                      <a:pt x="221" y="127"/>
                      <a:pt x="221" y="125"/>
                    </a:cubicBezTo>
                    <a:close/>
                    <a:moveTo>
                      <a:pt x="156" y="190"/>
                    </a:moveTo>
                    <a:cubicBezTo>
                      <a:pt x="156" y="190"/>
                      <a:pt x="155" y="189"/>
                      <a:pt x="155" y="188"/>
                    </a:cubicBezTo>
                    <a:cubicBezTo>
                      <a:pt x="156" y="188"/>
                      <a:pt x="156" y="189"/>
                      <a:pt x="157" y="190"/>
                    </a:cubicBezTo>
                    <a:cubicBezTo>
                      <a:pt x="157" y="190"/>
                      <a:pt x="156" y="190"/>
                      <a:pt x="156" y="190"/>
                    </a:cubicBezTo>
                    <a:close/>
                    <a:moveTo>
                      <a:pt x="187" y="188"/>
                    </a:moveTo>
                    <a:cubicBezTo>
                      <a:pt x="190" y="187"/>
                      <a:pt x="192" y="185"/>
                      <a:pt x="193" y="183"/>
                    </a:cubicBezTo>
                    <a:cubicBezTo>
                      <a:pt x="193" y="187"/>
                      <a:pt x="193" y="191"/>
                      <a:pt x="192" y="195"/>
                    </a:cubicBezTo>
                    <a:cubicBezTo>
                      <a:pt x="187" y="195"/>
                      <a:pt x="182" y="193"/>
                      <a:pt x="178" y="191"/>
                    </a:cubicBezTo>
                    <a:cubicBezTo>
                      <a:pt x="181" y="191"/>
                      <a:pt x="184" y="190"/>
                      <a:pt x="187" y="188"/>
                    </a:cubicBezTo>
                    <a:close/>
                    <a:moveTo>
                      <a:pt x="201" y="185"/>
                    </a:moveTo>
                    <a:cubicBezTo>
                      <a:pt x="204" y="188"/>
                      <a:pt x="206" y="190"/>
                      <a:pt x="209" y="192"/>
                    </a:cubicBezTo>
                    <a:cubicBezTo>
                      <a:pt x="206" y="194"/>
                      <a:pt x="203" y="195"/>
                      <a:pt x="200" y="195"/>
                    </a:cubicBezTo>
                    <a:cubicBezTo>
                      <a:pt x="201" y="192"/>
                      <a:pt x="201" y="188"/>
                      <a:pt x="201" y="185"/>
                    </a:cubicBezTo>
                    <a:close/>
                    <a:moveTo>
                      <a:pt x="202" y="173"/>
                    </a:moveTo>
                    <a:cubicBezTo>
                      <a:pt x="205" y="175"/>
                      <a:pt x="209" y="177"/>
                      <a:pt x="214" y="177"/>
                    </a:cubicBezTo>
                    <a:cubicBezTo>
                      <a:pt x="215" y="177"/>
                      <a:pt x="215" y="177"/>
                      <a:pt x="216" y="176"/>
                    </a:cubicBezTo>
                    <a:cubicBezTo>
                      <a:pt x="216" y="177"/>
                      <a:pt x="216" y="177"/>
                      <a:pt x="216" y="177"/>
                    </a:cubicBezTo>
                    <a:cubicBezTo>
                      <a:pt x="216" y="179"/>
                      <a:pt x="215" y="182"/>
                      <a:pt x="214" y="185"/>
                    </a:cubicBezTo>
                    <a:cubicBezTo>
                      <a:pt x="209" y="182"/>
                      <a:pt x="206" y="178"/>
                      <a:pt x="202" y="173"/>
                    </a:cubicBezTo>
                    <a:close/>
                    <a:moveTo>
                      <a:pt x="226" y="161"/>
                    </a:moveTo>
                    <a:cubicBezTo>
                      <a:pt x="226" y="156"/>
                      <a:pt x="225" y="150"/>
                      <a:pt x="224" y="143"/>
                    </a:cubicBezTo>
                    <a:cubicBezTo>
                      <a:pt x="224" y="142"/>
                      <a:pt x="224" y="142"/>
                      <a:pt x="224" y="141"/>
                    </a:cubicBezTo>
                    <a:cubicBezTo>
                      <a:pt x="225" y="142"/>
                      <a:pt x="226" y="143"/>
                      <a:pt x="227" y="144"/>
                    </a:cubicBezTo>
                    <a:cubicBezTo>
                      <a:pt x="229" y="145"/>
                      <a:pt x="229" y="145"/>
                      <a:pt x="229" y="145"/>
                    </a:cubicBezTo>
                    <a:cubicBezTo>
                      <a:pt x="230" y="146"/>
                      <a:pt x="230" y="146"/>
                      <a:pt x="230" y="146"/>
                    </a:cubicBezTo>
                    <a:cubicBezTo>
                      <a:pt x="230" y="152"/>
                      <a:pt x="229" y="157"/>
                      <a:pt x="229" y="162"/>
                    </a:cubicBezTo>
                    <a:cubicBezTo>
                      <a:pt x="229" y="168"/>
                      <a:pt x="230" y="172"/>
                      <a:pt x="232" y="174"/>
                    </a:cubicBezTo>
                    <a:cubicBezTo>
                      <a:pt x="235" y="178"/>
                      <a:pt x="240" y="181"/>
                      <a:pt x="245" y="181"/>
                    </a:cubicBezTo>
                    <a:cubicBezTo>
                      <a:pt x="247" y="181"/>
                      <a:pt x="249" y="180"/>
                      <a:pt x="251" y="180"/>
                    </a:cubicBezTo>
                    <a:cubicBezTo>
                      <a:pt x="248" y="185"/>
                      <a:pt x="244" y="188"/>
                      <a:pt x="236" y="190"/>
                    </a:cubicBezTo>
                    <a:cubicBezTo>
                      <a:pt x="230" y="191"/>
                      <a:pt x="225" y="191"/>
                      <a:pt x="221" y="189"/>
                    </a:cubicBezTo>
                    <a:cubicBezTo>
                      <a:pt x="223" y="185"/>
                      <a:pt x="224" y="181"/>
                      <a:pt x="224" y="177"/>
                    </a:cubicBezTo>
                    <a:cubicBezTo>
                      <a:pt x="224" y="175"/>
                      <a:pt x="224" y="174"/>
                      <a:pt x="223" y="172"/>
                    </a:cubicBezTo>
                    <a:cubicBezTo>
                      <a:pt x="225" y="169"/>
                      <a:pt x="226" y="166"/>
                      <a:pt x="226" y="161"/>
                    </a:cubicBezTo>
                    <a:close/>
                    <a:moveTo>
                      <a:pt x="238" y="139"/>
                    </a:moveTo>
                    <a:cubicBezTo>
                      <a:pt x="239" y="140"/>
                      <a:pt x="239" y="141"/>
                      <a:pt x="240" y="142"/>
                    </a:cubicBezTo>
                    <a:cubicBezTo>
                      <a:pt x="239" y="142"/>
                      <a:pt x="239" y="142"/>
                      <a:pt x="238" y="142"/>
                    </a:cubicBezTo>
                    <a:cubicBezTo>
                      <a:pt x="238" y="141"/>
                      <a:pt x="238" y="140"/>
                      <a:pt x="238" y="139"/>
                    </a:cubicBezTo>
                    <a:close/>
                    <a:moveTo>
                      <a:pt x="259" y="125"/>
                    </a:moveTo>
                    <a:cubicBezTo>
                      <a:pt x="256" y="122"/>
                      <a:pt x="253" y="120"/>
                      <a:pt x="252" y="117"/>
                    </a:cubicBezTo>
                    <a:cubicBezTo>
                      <a:pt x="251" y="115"/>
                      <a:pt x="251" y="114"/>
                      <a:pt x="251" y="112"/>
                    </a:cubicBezTo>
                    <a:cubicBezTo>
                      <a:pt x="251" y="108"/>
                      <a:pt x="253" y="104"/>
                      <a:pt x="256" y="100"/>
                    </a:cubicBezTo>
                    <a:cubicBezTo>
                      <a:pt x="257" y="101"/>
                      <a:pt x="258" y="102"/>
                      <a:pt x="258" y="103"/>
                    </a:cubicBezTo>
                    <a:cubicBezTo>
                      <a:pt x="260" y="106"/>
                      <a:pt x="261" y="110"/>
                      <a:pt x="263" y="114"/>
                    </a:cubicBezTo>
                    <a:cubicBezTo>
                      <a:pt x="261" y="117"/>
                      <a:pt x="260" y="121"/>
                      <a:pt x="259" y="125"/>
                    </a:cubicBezTo>
                    <a:cubicBezTo>
                      <a:pt x="259" y="125"/>
                      <a:pt x="259" y="125"/>
                      <a:pt x="259" y="125"/>
                    </a:cubicBezTo>
                    <a:close/>
                    <a:moveTo>
                      <a:pt x="245" y="173"/>
                    </a:moveTo>
                    <a:cubicBezTo>
                      <a:pt x="242" y="173"/>
                      <a:pt x="240" y="171"/>
                      <a:pt x="238" y="169"/>
                    </a:cubicBezTo>
                    <a:cubicBezTo>
                      <a:pt x="237" y="168"/>
                      <a:pt x="237" y="165"/>
                      <a:pt x="237" y="162"/>
                    </a:cubicBezTo>
                    <a:cubicBezTo>
                      <a:pt x="237" y="159"/>
                      <a:pt x="237" y="154"/>
                      <a:pt x="238" y="150"/>
                    </a:cubicBezTo>
                    <a:cubicBezTo>
                      <a:pt x="239" y="151"/>
                      <a:pt x="241" y="152"/>
                      <a:pt x="243" y="152"/>
                    </a:cubicBezTo>
                    <a:cubicBezTo>
                      <a:pt x="246" y="159"/>
                      <a:pt x="248" y="165"/>
                      <a:pt x="251" y="171"/>
                    </a:cubicBezTo>
                    <a:cubicBezTo>
                      <a:pt x="249" y="172"/>
                      <a:pt x="247" y="173"/>
                      <a:pt x="245" y="173"/>
                    </a:cubicBezTo>
                    <a:close/>
                    <a:moveTo>
                      <a:pt x="256" y="150"/>
                    </a:moveTo>
                    <a:cubicBezTo>
                      <a:pt x="256" y="152"/>
                      <a:pt x="256" y="156"/>
                      <a:pt x="256" y="156"/>
                    </a:cubicBezTo>
                    <a:cubicBezTo>
                      <a:pt x="256" y="157"/>
                      <a:pt x="255" y="159"/>
                      <a:pt x="255" y="160"/>
                    </a:cubicBezTo>
                    <a:cubicBezTo>
                      <a:pt x="254" y="158"/>
                      <a:pt x="253" y="155"/>
                      <a:pt x="252" y="152"/>
                    </a:cubicBezTo>
                    <a:cubicBezTo>
                      <a:pt x="253" y="151"/>
                      <a:pt x="255" y="151"/>
                      <a:pt x="256" y="150"/>
                    </a:cubicBezTo>
                    <a:close/>
                    <a:moveTo>
                      <a:pt x="178" y="205"/>
                    </a:moveTo>
                    <a:cubicBezTo>
                      <a:pt x="176" y="204"/>
                      <a:pt x="175" y="202"/>
                      <a:pt x="174" y="199"/>
                    </a:cubicBezTo>
                    <a:cubicBezTo>
                      <a:pt x="179" y="200"/>
                      <a:pt x="183" y="202"/>
                      <a:pt x="187" y="203"/>
                    </a:cubicBezTo>
                    <a:cubicBezTo>
                      <a:pt x="186" y="204"/>
                      <a:pt x="185" y="205"/>
                      <a:pt x="184" y="205"/>
                    </a:cubicBezTo>
                    <a:cubicBezTo>
                      <a:pt x="181" y="206"/>
                      <a:pt x="179" y="207"/>
                      <a:pt x="178" y="205"/>
                    </a:cubicBezTo>
                    <a:close/>
                    <a:moveTo>
                      <a:pt x="276" y="106"/>
                    </a:moveTo>
                    <a:cubicBezTo>
                      <a:pt x="277" y="106"/>
                      <a:pt x="278" y="106"/>
                      <a:pt x="278" y="105"/>
                    </a:cubicBezTo>
                    <a:cubicBezTo>
                      <a:pt x="279" y="115"/>
                      <a:pt x="284" y="121"/>
                      <a:pt x="291" y="126"/>
                    </a:cubicBezTo>
                    <a:cubicBezTo>
                      <a:pt x="291" y="126"/>
                      <a:pt x="291" y="127"/>
                      <a:pt x="291" y="127"/>
                    </a:cubicBezTo>
                    <a:cubicBezTo>
                      <a:pt x="290" y="127"/>
                      <a:pt x="290" y="128"/>
                      <a:pt x="290" y="128"/>
                    </a:cubicBezTo>
                    <a:cubicBezTo>
                      <a:pt x="278" y="133"/>
                      <a:pt x="274" y="142"/>
                      <a:pt x="274" y="150"/>
                    </a:cubicBezTo>
                    <a:cubicBezTo>
                      <a:pt x="274" y="152"/>
                      <a:pt x="274" y="155"/>
                      <a:pt x="275" y="157"/>
                    </a:cubicBezTo>
                    <a:cubicBezTo>
                      <a:pt x="277" y="165"/>
                      <a:pt x="283" y="173"/>
                      <a:pt x="293" y="176"/>
                    </a:cubicBezTo>
                    <a:cubicBezTo>
                      <a:pt x="290" y="182"/>
                      <a:pt x="285" y="185"/>
                      <a:pt x="277" y="185"/>
                    </a:cubicBezTo>
                    <a:cubicBezTo>
                      <a:pt x="271" y="186"/>
                      <a:pt x="266" y="181"/>
                      <a:pt x="262" y="173"/>
                    </a:cubicBezTo>
                    <a:cubicBezTo>
                      <a:pt x="262" y="173"/>
                      <a:pt x="262" y="173"/>
                      <a:pt x="262" y="173"/>
                    </a:cubicBezTo>
                    <a:cubicBezTo>
                      <a:pt x="262" y="173"/>
                      <a:pt x="262" y="172"/>
                      <a:pt x="262" y="172"/>
                    </a:cubicBezTo>
                    <a:cubicBezTo>
                      <a:pt x="270" y="163"/>
                      <a:pt x="273" y="149"/>
                      <a:pt x="273" y="134"/>
                    </a:cubicBezTo>
                    <a:cubicBezTo>
                      <a:pt x="273" y="127"/>
                      <a:pt x="272" y="121"/>
                      <a:pt x="271" y="115"/>
                    </a:cubicBezTo>
                    <a:cubicBezTo>
                      <a:pt x="273" y="111"/>
                      <a:pt x="274" y="108"/>
                      <a:pt x="276" y="106"/>
                    </a:cubicBezTo>
                    <a:close/>
                    <a:moveTo>
                      <a:pt x="288" y="90"/>
                    </a:moveTo>
                    <a:cubicBezTo>
                      <a:pt x="290" y="82"/>
                      <a:pt x="293" y="78"/>
                      <a:pt x="297" y="75"/>
                    </a:cubicBezTo>
                    <a:cubicBezTo>
                      <a:pt x="301" y="73"/>
                      <a:pt x="306" y="73"/>
                      <a:pt x="312" y="75"/>
                    </a:cubicBezTo>
                    <a:cubicBezTo>
                      <a:pt x="312" y="75"/>
                      <a:pt x="312" y="76"/>
                      <a:pt x="312" y="76"/>
                    </a:cubicBezTo>
                    <a:cubicBezTo>
                      <a:pt x="312" y="84"/>
                      <a:pt x="315" y="93"/>
                      <a:pt x="319" y="101"/>
                    </a:cubicBezTo>
                    <a:cubicBezTo>
                      <a:pt x="316" y="106"/>
                      <a:pt x="314" y="111"/>
                      <a:pt x="314" y="115"/>
                    </a:cubicBezTo>
                    <a:cubicBezTo>
                      <a:pt x="314" y="117"/>
                      <a:pt x="314" y="119"/>
                      <a:pt x="315" y="121"/>
                    </a:cubicBezTo>
                    <a:cubicBezTo>
                      <a:pt x="314" y="121"/>
                      <a:pt x="314" y="121"/>
                      <a:pt x="313" y="121"/>
                    </a:cubicBezTo>
                    <a:cubicBezTo>
                      <a:pt x="309" y="122"/>
                      <a:pt x="305" y="123"/>
                      <a:pt x="301" y="124"/>
                    </a:cubicBezTo>
                    <a:cubicBezTo>
                      <a:pt x="300" y="123"/>
                      <a:pt x="299" y="122"/>
                      <a:pt x="298" y="122"/>
                    </a:cubicBezTo>
                    <a:cubicBezTo>
                      <a:pt x="297" y="111"/>
                      <a:pt x="294" y="101"/>
                      <a:pt x="286" y="98"/>
                    </a:cubicBezTo>
                    <a:cubicBezTo>
                      <a:pt x="286" y="96"/>
                      <a:pt x="287" y="93"/>
                      <a:pt x="288" y="90"/>
                    </a:cubicBezTo>
                    <a:close/>
                    <a:moveTo>
                      <a:pt x="321" y="80"/>
                    </a:moveTo>
                    <a:cubicBezTo>
                      <a:pt x="324" y="82"/>
                      <a:pt x="327" y="85"/>
                      <a:pt x="329" y="89"/>
                    </a:cubicBezTo>
                    <a:cubicBezTo>
                      <a:pt x="328" y="90"/>
                      <a:pt x="327" y="91"/>
                      <a:pt x="326" y="92"/>
                    </a:cubicBezTo>
                    <a:cubicBezTo>
                      <a:pt x="326" y="92"/>
                      <a:pt x="326" y="92"/>
                      <a:pt x="326" y="92"/>
                    </a:cubicBezTo>
                    <a:cubicBezTo>
                      <a:pt x="325" y="93"/>
                      <a:pt x="325" y="93"/>
                      <a:pt x="324" y="94"/>
                    </a:cubicBezTo>
                    <a:cubicBezTo>
                      <a:pt x="322" y="89"/>
                      <a:pt x="321" y="84"/>
                      <a:pt x="321" y="80"/>
                    </a:cubicBezTo>
                    <a:close/>
                    <a:moveTo>
                      <a:pt x="322" y="67"/>
                    </a:moveTo>
                    <a:cubicBezTo>
                      <a:pt x="324" y="63"/>
                      <a:pt x="328" y="61"/>
                      <a:pt x="334" y="61"/>
                    </a:cubicBezTo>
                    <a:cubicBezTo>
                      <a:pt x="334" y="61"/>
                      <a:pt x="334" y="61"/>
                      <a:pt x="334" y="61"/>
                    </a:cubicBezTo>
                    <a:cubicBezTo>
                      <a:pt x="339" y="67"/>
                      <a:pt x="350" y="67"/>
                      <a:pt x="360" y="68"/>
                    </a:cubicBezTo>
                    <a:cubicBezTo>
                      <a:pt x="362" y="68"/>
                      <a:pt x="363" y="68"/>
                      <a:pt x="364" y="68"/>
                    </a:cubicBezTo>
                    <a:cubicBezTo>
                      <a:pt x="366" y="70"/>
                      <a:pt x="368" y="71"/>
                      <a:pt x="369" y="72"/>
                    </a:cubicBezTo>
                    <a:cubicBezTo>
                      <a:pt x="370" y="73"/>
                      <a:pt x="370" y="73"/>
                      <a:pt x="371" y="74"/>
                    </a:cubicBezTo>
                    <a:cubicBezTo>
                      <a:pt x="368" y="79"/>
                      <a:pt x="366" y="85"/>
                      <a:pt x="366" y="91"/>
                    </a:cubicBezTo>
                    <a:cubicBezTo>
                      <a:pt x="366" y="93"/>
                      <a:pt x="366" y="94"/>
                      <a:pt x="366" y="95"/>
                    </a:cubicBezTo>
                    <a:cubicBezTo>
                      <a:pt x="360" y="88"/>
                      <a:pt x="350" y="83"/>
                      <a:pt x="341" y="84"/>
                    </a:cubicBezTo>
                    <a:cubicBezTo>
                      <a:pt x="340" y="84"/>
                      <a:pt x="338" y="84"/>
                      <a:pt x="337" y="85"/>
                    </a:cubicBezTo>
                    <a:cubicBezTo>
                      <a:pt x="333" y="79"/>
                      <a:pt x="328" y="74"/>
                      <a:pt x="321" y="70"/>
                    </a:cubicBezTo>
                    <a:cubicBezTo>
                      <a:pt x="321" y="69"/>
                      <a:pt x="322" y="68"/>
                      <a:pt x="322" y="67"/>
                    </a:cubicBezTo>
                    <a:close/>
                    <a:moveTo>
                      <a:pt x="338" y="51"/>
                    </a:moveTo>
                    <a:cubicBezTo>
                      <a:pt x="338" y="50"/>
                      <a:pt x="338" y="49"/>
                      <a:pt x="338" y="48"/>
                    </a:cubicBezTo>
                    <a:cubicBezTo>
                      <a:pt x="339" y="44"/>
                      <a:pt x="344" y="38"/>
                      <a:pt x="349" y="36"/>
                    </a:cubicBezTo>
                    <a:cubicBezTo>
                      <a:pt x="352" y="35"/>
                      <a:pt x="356" y="34"/>
                      <a:pt x="359" y="36"/>
                    </a:cubicBezTo>
                    <a:cubicBezTo>
                      <a:pt x="366" y="39"/>
                      <a:pt x="372" y="51"/>
                      <a:pt x="376" y="62"/>
                    </a:cubicBezTo>
                    <a:cubicBezTo>
                      <a:pt x="374" y="61"/>
                      <a:pt x="370" y="61"/>
                      <a:pt x="367" y="61"/>
                    </a:cubicBezTo>
                    <a:cubicBezTo>
                      <a:pt x="359" y="56"/>
                      <a:pt x="348" y="53"/>
                      <a:pt x="338" y="53"/>
                    </a:cubicBezTo>
                    <a:cubicBezTo>
                      <a:pt x="338" y="52"/>
                      <a:pt x="338" y="51"/>
                      <a:pt x="338" y="51"/>
                    </a:cubicBezTo>
                    <a:close/>
                    <a:moveTo>
                      <a:pt x="376" y="43"/>
                    </a:moveTo>
                    <a:cubicBezTo>
                      <a:pt x="379" y="47"/>
                      <a:pt x="382" y="51"/>
                      <a:pt x="385" y="55"/>
                    </a:cubicBezTo>
                    <a:cubicBezTo>
                      <a:pt x="385" y="56"/>
                      <a:pt x="384" y="57"/>
                      <a:pt x="383" y="58"/>
                    </a:cubicBezTo>
                    <a:cubicBezTo>
                      <a:pt x="381" y="53"/>
                      <a:pt x="379" y="48"/>
                      <a:pt x="376" y="43"/>
                    </a:cubicBezTo>
                    <a:close/>
                    <a:moveTo>
                      <a:pt x="376" y="28"/>
                    </a:moveTo>
                    <a:cubicBezTo>
                      <a:pt x="373" y="24"/>
                      <a:pt x="373" y="24"/>
                      <a:pt x="373" y="24"/>
                    </a:cubicBezTo>
                    <a:cubicBezTo>
                      <a:pt x="371" y="21"/>
                      <a:pt x="367" y="15"/>
                      <a:pt x="367" y="12"/>
                    </a:cubicBezTo>
                    <a:cubicBezTo>
                      <a:pt x="367" y="11"/>
                      <a:pt x="368" y="10"/>
                      <a:pt x="368" y="10"/>
                    </a:cubicBezTo>
                    <a:cubicBezTo>
                      <a:pt x="369" y="9"/>
                      <a:pt x="370" y="9"/>
                      <a:pt x="372" y="9"/>
                    </a:cubicBezTo>
                    <a:cubicBezTo>
                      <a:pt x="380" y="11"/>
                      <a:pt x="390" y="22"/>
                      <a:pt x="392" y="26"/>
                    </a:cubicBezTo>
                    <a:cubicBezTo>
                      <a:pt x="393" y="30"/>
                      <a:pt x="394" y="33"/>
                      <a:pt x="394" y="36"/>
                    </a:cubicBezTo>
                    <a:cubicBezTo>
                      <a:pt x="394" y="40"/>
                      <a:pt x="392" y="44"/>
                      <a:pt x="390" y="48"/>
                    </a:cubicBezTo>
                    <a:cubicBezTo>
                      <a:pt x="385" y="42"/>
                      <a:pt x="380" y="35"/>
                      <a:pt x="376" y="28"/>
                    </a:cubicBezTo>
                    <a:close/>
                    <a:moveTo>
                      <a:pt x="387" y="65"/>
                    </a:moveTo>
                    <a:cubicBezTo>
                      <a:pt x="388" y="64"/>
                      <a:pt x="389" y="63"/>
                      <a:pt x="391" y="61"/>
                    </a:cubicBezTo>
                    <a:cubicBezTo>
                      <a:pt x="394" y="66"/>
                      <a:pt x="398" y="71"/>
                      <a:pt x="401" y="76"/>
                    </a:cubicBezTo>
                    <a:cubicBezTo>
                      <a:pt x="400" y="76"/>
                      <a:pt x="398" y="76"/>
                      <a:pt x="396" y="77"/>
                    </a:cubicBezTo>
                    <a:cubicBezTo>
                      <a:pt x="393" y="73"/>
                      <a:pt x="390" y="70"/>
                      <a:pt x="386" y="68"/>
                    </a:cubicBezTo>
                    <a:cubicBezTo>
                      <a:pt x="386" y="67"/>
                      <a:pt x="386" y="67"/>
                      <a:pt x="386" y="67"/>
                    </a:cubicBezTo>
                    <a:cubicBezTo>
                      <a:pt x="387" y="66"/>
                      <a:pt x="387" y="66"/>
                      <a:pt x="387" y="65"/>
                    </a:cubicBezTo>
                    <a:close/>
                    <a:moveTo>
                      <a:pt x="322" y="115"/>
                    </a:moveTo>
                    <a:cubicBezTo>
                      <a:pt x="322" y="115"/>
                      <a:pt x="322" y="114"/>
                      <a:pt x="323" y="113"/>
                    </a:cubicBezTo>
                    <a:cubicBezTo>
                      <a:pt x="323" y="115"/>
                      <a:pt x="324" y="117"/>
                      <a:pt x="324" y="118"/>
                    </a:cubicBezTo>
                    <a:cubicBezTo>
                      <a:pt x="324" y="119"/>
                      <a:pt x="323" y="119"/>
                      <a:pt x="323" y="119"/>
                    </a:cubicBezTo>
                    <a:cubicBezTo>
                      <a:pt x="323" y="118"/>
                      <a:pt x="322" y="117"/>
                      <a:pt x="322" y="115"/>
                    </a:cubicBezTo>
                    <a:close/>
                    <a:moveTo>
                      <a:pt x="334" y="96"/>
                    </a:moveTo>
                    <a:cubicBezTo>
                      <a:pt x="335" y="98"/>
                      <a:pt x="337" y="100"/>
                      <a:pt x="338" y="103"/>
                    </a:cubicBezTo>
                    <a:cubicBezTo>
                      <a:pt x="339" y="104"/>
                      <a:pt x="340" y="106"/>
                      <a:pt x="341" y="108"/>
                    </a:cubicBezTo>
                    <a:cubicBezTo>
                      <a:pt x="338" y="110"/>
                      <a:pt x="336" y="112"/>
                      <a:pt x="335" y="113"/>
                    </a:cubicBezTo>
                    <a:cubicBezTo>
                      <a:pt x="333" y="110"/>
                      <a:pt x="331" y="107"/>
                      <a:pt x="329" y="104"/>
                    </a:cubicBezTo>
                    <a:cubicBezTo>
                      <a:pt x="329" y="103"/>
                      <a:pt x="329" y="103"/>
                      <a:pt x="330" y="102"/>
                    </a:cubicBezTo>
                    <a:cubicBezTo>
                      <a:pt x="330" y="100"/>
                      <a:pt x="331" y="99"/>
                      <a:pt x="332" y="98"/>
                    </a:cubicBezTo>
                    <a:cubicBezTo>
                      <a:pt x="333" y="97"/>
                      <a:pt x="333" y="97"/>
                      <a:pt x="334" y="96"/>
                    </a:cubicBezTo>
                    <a:close/>
                    <a:moveTo>
                      <a:pt x="282" y="155"/>
                    </a:moveTo>
                    <a:cubicBezTo>
                      <a:pt x="282" y="153"/>
                      <a:pt x="282" y="152"/>
                      <a:pt x="282" y="150"/>
                    </a:cubicBezTo>
                    <a:cubicBezTo>
                      <a:pt x="282" y="146"/>
                      <a:pt x="284" y="140"/>
                      <a:pt x="291" y="136"/>
                    </a:cubicBezTo>
                    <a:cubicBezTo>
                      <a:pt x="291" y="137"/>
                      <a:pt x="291" y="137"/>
                      <a:pt x="291" y="138"/>
                    </a:cubicBezTo>
                    <a:cubicBezTo>
                      <a:pt x="291" y="148"/>
                      <a:pt x="291" y="159"/>
                      <a:pt x="294" y="168"/>
                    </a:cubicBezTo>
                    <a:cubicBezTo>
                      <a:pt x="288" y="165"/>
                      <a:pt x="284" y="160"/>
                      <a:pt x="282" y="155"/>
                    </a:cubicBezTo>
                    <a:close/>
                    <a:moveTo>
                      <a:pt x="299" y="133"/>
                    </a:moveTo>
                    <a:cubicBezTo>
                      <a:pt x="304" y="136"/>
                      <a:pt x="309" y="140"/>
                      <a:pt x="312" y="144"/>
                    </a:cubicBezTo>
                    <a:cubicBezTo>
                      <a:pt x="311" y="144"/>
                      <a:pt x="310" y="144"/>
                      <a:pt x="309" y="144"/>
                    </a:cubicBezTo>
                    <a:cubicBezTo>
                      <a:pt x="304" y="145"/>
                      <a:pt x="301" y="149"/>
                      <a:pt x="300" y="155"/>
                    </a:cubicBezTo>
                    <a:cubicBezTo>
                      <a:pt x="299" y="150"/>
                      <a:pt x="299" y="144"/>
                      <a:pt x="299" y="138"/>
                    </a:cubicBezTo>
                    <a:cubicBezTo>
                      <a:pt x="299" y="136"/>
                      <a:pt x="299" y="134"/>
                      <a:pt x="299" y="133"/>
                    </a:cubicBezTo>
                    <a:cubicBezTo>
                      <a:pt x="299" y="133"/>
                      <a:pt x="299" y="133"/>
                      <a:pt x="299" y="133"/>
                    </a:cubicBezTo>
                    <a:close/>
                    <a:moveTo>
                      <a:pt x="314" y="129"/>
                    </a:moveTo>
                    <a:cubicBezTo>
                      <a:pt x="315" y="129"/>
                      <a:pt x="316" y="129"/>
                      <a:pt x="317" y="128"/>
                    </a:cubicBezTo>
                    <a:cubicBezTo>
                      <a:pt x="318" y="131"/>
                      <a:pt x="319" y="133"/>
                      <a:pt x="320" y="135"/>
                    </a:cubicBezTo>
                    <a:cubicBezTo>
                      <a:pt x="322" y="139"/>
                      <a:pt x="324" y="143"/>
                      <a:pt x="326" y="147"/>
                    </a:cubicBezTo>
                    <a:cubicBezTo>
                      <a:pt x="325" y="147"/>
                      <a:pt x="324" y="147"/>
                      <a:pt x="323" y="146"/>
                    </a:cubicBezTo>
                    <a:cubicBezTo>
                      <a:pt x="319" y="139"/>
                      <a:pt x="315" y="134"/>
                      <a:pt x="309" y="130"/>
                    </a:cubicBezTo>
                    <a:cubicBezTo>
                      <a:pt x="311" y="130"/>
                      <a:pt x="313" y="129"/>
                      <a:pt x="314" y="129"/>
                    </a:cubicBezTo>
                    <a:close/>
                    <a:moveTo>
                      <a:pt x="328" y="126"/>
                    </a:moveTo>
                    <a:cubicBezTo>
                      <a:pt x="328" y="127"/>
                      <a:pt x="329" y="129"/>
                      <a:pt x="330" y="130"/>
                    </a:cubicBezTo>
                    <a:cubicBezTo>
                      <a:pt x="332" y="133"/>
                      <a:pt x="333" y="136"/>
                      <a:pt x="336" y="139"/>
                    </a:cubicBezTo>
                    <a:cubicBezTo>
                      <a:pt x="336" y="140"/>
                      <a:pt x="336" y="141"/>
                      <a:pt x="336" y="142"/>
                    </a:cubicBezTo>
                    <a:cubicBezTo>
                      <a:pt x="336" y="144"/>
                      <a:pt x="336" y="147"/>
                      <a:pt x="335" y="149"/>
                    </a:cubicBezTo>
                    <a:cubicBezTo>
                      <a:pt x="332" y="140"/>
                      <a:pt x="328" y="133"/>
                      <a:pt x="327" y="132"/>
                    </a:cubicBezTo>
                    <a:cubicBezTo>
                      <a:pt x="326" y="130"/>
                      <a:pt x="326" y="128"/>
                      <a:pt x="325" y="127"/>
                    </a:cubicBezTo>
                    <a:cubicBezTo>
                      <a:pt x="326" y="126"/>
                      <a:pt x="327" y="126"/>
                      <a:pt x="328" y="126"/>
                    </a:cubicBezTo>
                    <a:close/>
                    <a:moveTo>
                      <a:pt x="345" y="115"/>
                    </a:moveTo>
                    <a:cubicBezTo>
                      <a:pt x="345" y="116"/>
                      <a:pt x="346" y="117"/>
                      <a:pt x="347" y="118"/>
                    </a:cubicBezTo>
                    <a:cubicBezTo>
                      <a:pt x="349" y="121"/>
                      <a:pt x="351" y="123"/>
                      <a:pt x="354" y="125"/>
                    </a:cubicBezTo>
                    <a:cubicBezTo>
                      <a:pt x="353" y="126"/>
                      <a:pt x="353" y="127"/>
                      <a:pt x="353" y="128"/>
                    </a:cubicBezTo>
                    <a:cubicBezTo>
                      <a:pt x="352" y="133"/>
                      <a:pt x="351" y="138"/>
                      <a:pt x="350" y="143"/>
                    </a:cubicBezTo>
                    <a:cubicBezTo>
                      <a:pt x="348" y="141"/>
                      <a:pt x="346" y="139"/>
                      <a:pt x="343" y="136"/>
                    </a:cubicBezTo>
                    <a:cubicBezTo>
                      <a:pt x="343" y="131"/>
                      <a:pt x="341" y="125"/>
                      <a:pt x="339" y="120"/>
                    </a:cubicBezTo>
                    <a:cubicBezTo>
                      <a:pt x="341" y="119"/>
                      <a:pt x="343" y="117"/>
                      <a:pt x="345" y="115"/>
                    </a:cubicBezTo>
                    <a:close/>
                    <a:moveTo>
                      <a:pt x="353" y="113"/>
                    </a:moveTo>
                    <a:cubicBezTo>
                      <a:pt x="350" y="109"/>
                      <a:pt x="348" y="104"/>
                      <a:pt x="345" y="99"/>
                    </a:cubicBezTo>
                    <a:cubicBezTo>
                      <a:pt x="344" y="97"/>
                      <a:pt x="343" y="95"/>
                      <a:pt x="342" y="93"/>
                    </a:cubicBezTo>
                    <a:cubicBezTo>
                      <a:pt x="342" y="93"/>
                      <a:pt x="343" y="93"/>
                      <a:pt x="343" y="93"/>
                    </a:cubicBezTo>
                    <a:cubicBezTo>
                      <a:pt x="346" y="94"/>
                      <a:pt x="350" y="96"/>
                      <a:pt x="352" y="100"/>
                    </a:cubicBezTo>
                    <a:cubicBezTo>
                      <a:pt x="355" y="104"/>
                      <a:pt x="355" y="108"/>
                      <a:pt x="355" y="112"/>
                    </a:cubicBezTo>
                    <a:cubicBezTo>
                      <a:pt x="355" y="113"/>
                      <a:pt x="355" y="114"/>
                      <a:pt x="355" y="115"/>
                    </a:cubicBezTo>
                    <a:cubicBezTo>
                      <a:pt x="355" y="115"/>
                      <a:pt x="354" y="114"/>
                      <a:pt x="353" y="113"/>
                    </a:cubicBezTo>
                    <a:close/>
                    <a:moveTo>
                      <a:pt x="363" y="112"/>
                    </a:moveTo>
                    <a:cubicBezTo>
                      <a:pt x="363" y="109"/>
                      <a:pt x="363" y="105"/>
                      <a:pt x="361" y="102"/>
                    </a:cubicBezTo>
                    <a:cubicBezTo>
                      <a:pt x="363" y="103"/>
                      <a:pt x="364" y="105"/>
                      <a:pt x="365" y="106"/>
                    </a:cubicBezTo>
                    <a:cubicBezTo>
                      <a:pt x="368" y="112"/>
                      <a:pt x="369" y="119"/>
                      <a:pt x="370" y="127"/>
                    </a:cubicBezTo>
                    <a:cubicBezTo>
                      <a:pt x="367" y="126"/>
                      <a:pt x="365" y="124"/>
                      <a:pt x="362" y="122"/>
                    </a:cubicBezTo>
                    <a:cubicBezTo>
                      <a:pt x="363" y="119"/>
                      <a:pt x="363" y="116"/>
                      <a:pt x="363" y="112"/>
                    </a:cubicBezTo>
                    <a:close/>
                    <a:moveTo>
                      <a:pt x="375" y="97"/>
                    </a:moveTo>
                    <a:cubicBezTo>
                      <a:pt x="374" y="95"/>
                      <a:pt x="374" y="93"/>
                      <a:pt x="374" y="91"/>
                    </a:cubicBezTo>
                    <a:cubicBezTo>
                      <a:pt x="374" y="88"/>
                      <a:pt x="375" y="85"/>
                      <a:pt x="376" y="82"/>
                    </a:cubicBezTo>
                    <a:cubicBezTo>
                      <a:pt x="378" y="87"/>
                      <a:pt x="379" y="91"/>
                      <a:pt x="379" y="96"/>
                    </a:cubicBezTo>
                    <a:cubicBezTo>
                      <a:pt x="379" y="99"/>
                      <a:pt x="379" y="102"/>
                      <a:pt x="378" y="104"/>
                    </a:cubicBezTo>
                    <a:cubicBezTo>
                      <a:pt x="377" y="102"/>
                      <a:pt x="375" y="100"/>
                      <a:pt x="375" y="97"/>
                    </a:cubicBezTo>
                    <a:close/>
                    <a:moveTo>
                      <a:pt x="387" y="97"/>
                    </a:moveTo>
                    <a:cubicBezTo>
                      <a:pt x="389" y="101"/>
                      <a:pt x="391" y="106"/>
                      <a:pt x="392" y="111"/>
                    </a:cubicBezTo>
                    <a:cubicBezTo>
                      <a:pt x="391" y="112"/>
                      <a:pt x="391" y="112"/>
                      <a:pt x="390" y="112"/>
                    </a:cubicBezTo>
                    <a:cubicBezTo>
                      <a:pt x="389" y="112"/>
                      <a:pt x="387" y="112"/>
                      <a:pt x="385" y="111"/>
                    </a:cubicBezTo>
                    <a:cubicBezTo>
                      <a:pt x="386" y="106"/>
                      <a:pt x="387" y="101"/>
                      <a:pt x="387" y="97"/>
                    </a:cubicBezTo>
                    <a:close/>
                    <a:moveTo>
                      <a:pt x="394" y="92"/>
                    </a:moveTo>
                    <a:cubicBezTo>
                      <a:pt x="392" y="86"/>
                      <a:pt x="392" y="86"/>
                      <a:pt x="392" y="86"/>
                    </a:cubicBezTo>
                    <a:cubicBezTo>
                      <a:pt x="392" y="86"/>
                      <a:pt x="392" y="85"/>
                      <a:pt x="391" y="84"/>
                    </a:cubicBezTo>
                    <a:cubicBezTo>
                      <a:pt x="395" y="89"/>
                      <a:pt x="398" y="94"/>
                      <a:pt x="398" y="99"/>
                    </a:cubicBezTo>
                    <a:cubicBezTo>
                      <a:pt x="398" y="101"/>
                      <a:pt x="398" y="102"/>
                      <a:pt x="398" y="103"/>
                    </a:cubicBezTo>
                    <a:cubicBezTo>
                      <a:pt x="398" y="103"/>
                      <a:pt x="398" y="103"/>
                      <a:pt x="398" y="103"/>
                    </a:cubicBezTo>
                    <a:cubicBezTo>
                      <a:pt x="396" y="99"/>
                      <a:pt x="395" y="95"/>
                      <a:pt x="394" y="92"/>
                    </a:cubicBezTo>
                    <a:close/>
                    <a:moveTo>
                      <a:pt x="376" y="114"/>
                    </a:moveTo>
                    <a:cubicBezTo>
                      <a:pt x="376" y="114"/>
                      <a:pt x="376" y="114"/>
                      <a:pt x="376" y="114"/>
                    </a:cubicBezTo>
                    <a:cubicBezTo>
                      <a:pt x="376" y="114"/>
                      <a:pt x="376" y="114"/>
                      <a:pt x="376" y="114"/>
                    </a:cubicBezTo>
                    <a:close/>
                    <a:moveTo>
                      <a:pt x="380" y="128"/>
                    </a:moveTo>
                    <a:cubicBezTo>
                      <a:pt x="380" y="126"/>
                      <a:pt x="380" y="126"/>
                      <a:pt x="380" y="126"/>
                    </a:cubicBezTo>
                    <a:cubicBezTo>
                      <a:pt x="381" y="123"/>
                      <a:pt x="382" y="121"/>
                      <a:pt x="383" y="119"/>
                    </a:cubicBezTo>
                    <a:cubicBezTo>
                      <a:pt x="385" y="119"/>
                      <a:pt x="388" y="120"/>
                      <a:pt x="390" y="120"/>
                    </a:cubicBezTo>
                    <a:cubicBezTo>
                      <a:pt x="391" y="120"/>
                      <a:pt x="392" y="120"/>
                      <a:pt x="394" y="119"/>
                    </a:cubicBezTo>
                    <a:cubicBezTo>
                      <a:pt x="394" y="122"/>
                      <a:pt x="395" y="125"/>
                      <a:pt x="395" y="128"/>
                    </a:cubicBezTo>
                    <a:cubicBezTo>
                      <a:pt x="394" y="128"/>
                      <a:pt x="393" y="129"/>
                      <a:pt x="392" y="130"/>
                    </a:cubicBezTo>
                    <a:cubicBezTo>
                      <a:pt x="388" y="131"/>
                      <a:pt x="383" y="131"/>
                      <a:pt x="379" y="130"/>
                    </a:cubicBezTo>
                    <a:cubicBezTo>
                      <a:pt x="379" y="129"/>
                      <a:pt x="379" y="129"/>
                      <a:pt x="380" y="128"/>
                    </a:cubicBezTo>
                    <a:close/>
                    <a:moveTo>
                      <a:pt x="405" y="84"/>
                    </a:moveTo>
                    <a:cubicBezTo>
                      <a:pt x="407" y="89"/>
                      <a:pt x="409" y="95"/>
                      <a:pt x="409" y="101"/>
                    </a:cubicBezTo>
                    <a:cubicBezTo>
                      <a:pt x="409" y="101"/>
                      <a:pt x="409" y="102"/>
                      <a:pt x="409" y="102"/>
                    </a:cubicBezTo>
                    <a:cubicBezTo>
                      <a:pt x="409" y="110"/>
                      <a:pt x="406" y="117"/>
                      <a:pt x="402" y="122"/>
                    </a:cubicBezTo>
                    <a:cubicBezTo>
                      <a:pt x="402" y="119"/>
                      <a:pt x="401" y="117"/>
                      <a:pt x="401" y="115"/>
                    </a:cubicBezTo>
                    <a:cubicBezTo>
                      <a:pt x="403" y="112"/>
                      <a:pt x="405" y="109"/>
                      <a:pt x="406" y="104"/>
                    </a:cubicBezTo>
                    <a:cubicBezTo>
                      <a:pt x="406" y="103"/>
                      <a:pt x="406" y="101"/>
                      <a:pt x="406" y="99"/>
                    </a:cubicBezTo>
                    <a:cubicBezTo>
                      <a:pt x="406" y="94"/>
                      <a:pt x="404" y="89"/>
                      <a:pt x="401" y="84"/>
                    </a:cubicBezTo>
                    <a:cubicBezTo>
                      <a:pt x="403" y="84"/>
                      <a:pt x="404" y="84"/>
                      <a:pt x="405" y="84"/>
                    </a:cubicBezTo>
                    <a:close/>
                    <a:moveTo>
                      <a:pt x="358" y="145"/>
                    </a:moveTo>
                    <a:cubicBezTo>
                      <a:pt x="358" y="141"/>
                      <a:pt x="359" y="136"/>
                      <a:pt x="361" y="131"/>
                    </a:cubicBezTo>
                    <a:cubicBezTo>
                      <a:pt x="363" y="132"/>
                      <a:pt x="366" y="134"/>
                      <a:pt x="368" y="135"/>
                    </a:cubicBezTo>
                    <a:cubicBezTo>
                      <a:pt x="366" y="141"/>
                      <a:pt x="362" y="147"/>
                      <a:pt x="358" y="147"/>
                    </a:cubicBezTo>
                    <a:cubicBezTo>
                      <a:pt x="358" y="147"/>
                      <a:pt x="358" y="146"/>
                      <a:pt x="358" y="145"/>
                    </a:cubicBezTo>
                    <a:close/>
                    <a:moveTo>
                      <a:pt x="306" y="163"/>
                    </a:moveTo>
                    <a:cubicBezTo>
                      <a:pt x="307" y="158"/>
                      <a:pt x="308" y="152"/>
                      <a:pt x="310" y="152"/>
                    </a:cubicBezTo>
                    <a:cubicBezTo>
                      <a:pt x="311" y="152"/>
                      <a:pt x="314" y="152"/>
                      <a:pt x="317" y="153"/>
                    </a:cubicBezTo>
                    <a:cubicBezTo>
                      <a:pt x="317" y="154"/>
                      <a:pt x="318" y="161"/>
                      <a:pt x="318" y="161"/>
                    </a:cubicBezTo>
                    <a:cubicBezTo>
                      <a:pt x="318" y="163"/>
                      <a:pt x="319" y="166"/>
                      <a:pt x="319" y="168"/>
                    </a:cubicBezTo>
                    <a:cubicBezTo>
                      <a:pt x="316" y="169"/>
                      <a:pt x="312" y="170"/>
                      <a:pt x="308" y="171"/>
                    </a:cubicBezTo>
                    <a:cubicBezTo>
                      <a:pt x="307" y="171"/>
                      <a:pt x="305" y="171"/>
                      <a:pt x="304" y="171"/>
                    </a:cubicBezTo>
                    <a:cubicBezTo>
                      <a:pt x="305" y="168"/>
                      <a:pt x="305" y="165"/>
                      <a:pt x="306" y="163"/>
                    </a:cubicBezTo>
                    <a:close/>
                    <a:moveTo>
                      <a:pt x="343" y="148"/>
                    </a:moveTo>
                    <a:cubicBezTo>
                      <a:pt x="346" y="150"/>
                      <a:pt x="349" y="152"/>
                      <a:pt x="351" y="154"/>
                    </a:cubicBezTo>
                    <a:cubicBezTo>
                      <a:pt x="348" y="153"/>
                      <a:pt x="345" y="152"/>
                      <a:pt x="343" y="152"/>
                    </a:cubicBezTo>
                    <a:cubicBezTo>
                      <a:pt x="343" y="150"/>
                      <a:pt x="343" y="149"/>
                      <a:pt x="343" y="148"/>
                    </a:cubicBezTo>
                    <a:close/>
                    <a:moveTo>
                      <a:pt x="326" y="160"/>
                    </a:moveTo>
                    <a:cubicBezTo>
                      <a:pt x="326" y="160"/>
                      <a:pt x="326" y="158"/>
                      <a:pt x="325" y="155"/>
                    </a:cubicBezTo>
                    <a:cubicBezTo>
                      <a:pt x="326" y="156"/>
                      <a:pt x="328" y="156"/>
                      <a:pt x="329" y="156"/>
                    </a:cubicBezTo>
                    <a:cubicBezTo>
                      <a:pt x="329" y="157"/>
                      <a:pt x="329" y="159"/>
                      <a:pt x="330" y="160"/>
                    </a:cubicBezTo>
                    <a:cubicBezTo>
                      <a:pt x="329" y="161"/>
                      <a:pt x="328" y="162"/>
                      <a:pt x="326" y="163"/>
                    </a:cubicBezTo>
                    <a:cubicBezTo>
                      <a:pt x="326" y="162"/>
                      <a:pt x="326" y="161"/>
                      <a:pt x="326" y="160"/>
                    </a:cubicBezTo>
                    <a:close/>
                    <a:moveTo>
                      <a:pt x="361" y="155"/>
                    </a:moveTo>
                    <a:cubicBezTo>
                      <a:pt x="361" y="155"/>
                      <a:pt x="361" y="155"/>
                      <a:pt x="361" y="155"/>
                    </a:cubicBezTo>
                    <a:cubicBezTo>
                      <a:pt x="360" y="155"/>
                      <a:pt x="360" y="155"/>
                      <a:pt x="360" y="155"/>
                    </a:cubicBezTo>
                    <a:cubicBezTo>
                      <a:pt x="361" y="155"/>
                      <a:pt x="361" y="155"/>
                      <a:pt x="361" y="155"/>
                    </a:cubicBezTo>
                    <a:close/>
                    <a:moveTo>
                      <a:pt x="394" y="137"/>
                    </a:moveTo>
                    <a:cubicBezTo>
                      <a:pt x="395" y="137"/>
                      <a:pt x="395" y="137"/>
                      <a:pt x="395" y="137"/>
                    </a:cubicBezTo>
                    <a:cubicBezTo>
                      <a:pt x="395" y="142"/>
                      <a:pt x="394" y="146"/>
                      <a:pt x="392" y="150"/>
                    </a:cubicBezTo>
                    <a:cubicBezTo>
                      <a:pt x="390" y="154"/>
                      <a:pt x="388" y="157"/>
                      <a:pt x="385" y="159"/>
                    </a:cubicBezTo>
                    <a:cubicBezTo>
                      <a:pt x="380" y="159"/>
                      <a:pt x="375" y="158"/>
                      <a:pt x="369" y="157"/>
                    </a:cubicBezTo>
                    <a:cubicBezTo>
                      <a:pt x="373" y="151"/>
                      <a:pt x="376" y="144"/>
                      <a:pt x="377" y="138"/>
                    </a:cubicBezTo>
                    <a:cubicBezTo>
                      <a:pt x="383" y="139"/>
                      <a:pt x="389" y="139"/>
                      <a:pt x="394" y="137"/>
                    </a:cubicBezTo>
                    <a:close/>
                    <a:moveTo>
                      <a:pt x="417" y="102"/>
                    </a:moveTo>
                    <a:cubicBezTo>
                      <a:pt x="417" y="102"/>
                      <a:pt x="417" y="101"/>
                      <a:pt x="417" y="101"/>
                    </a:cubicBezTo>
                    <a:cubicBezTo>
                      <a:pt x="417" y="96"/>
                      <a:pt x="416" y="92"/>
                      <a:pt x="415" y="88"/>
                    </a:cubicBezTo>
                    <a:cubicBezTo>
                      <a:pt x="417" y="89"/>
                      <a:pt x="418" y="91"/>
                      <a:pt x="419" y="93"/>
                    </a:cubicBezTo>
                    <a:cubicBezTo>
                      <a:pt x="424" y="99"/>
                      <a:pt x="426" y="108"/>
                      <a:pt x="426" y="118"/>
                    </a:cubicBezTo>
                    <a:cubicBezTo>
                      <a:pt x="426" y="128"/>
                      <a:pt x="423" y="140"/>
                      <a:pt x="416" y="149"/>
                    </a:cubicBezTo>
                    <a:cubicBezTo>
                      <a:pt x="412" y="155"/>
                      <a:pt x="404" y="158"/>
                      <a:pt x="396" y="159"/>
                    </a:cubicBezTo>
                    <a:cubicBezTo>
                      <a:pt x="397" y="157"/>
                      <a:pt x="398" y="156"/>
                      <a:pt x="399" y="154"/>
                    </a:cubicBezTo>
                    <a:cubicBezTo>
                      <a:pt x="402" y="147"/>
                      <a:pt x="403" y="140"/>
                      <a:pt x="403" y="133"/>
                    </a:cubicBezTo>
                    <a:cubicBezTo>
                      <a:pt x="403" y="133"/>
                      <a:pt x="403" y="133"/>
                      <a:pt x="403" y="133"/>
                    </a:cubicBezTo>
                    <a:cubicBezTo>
                      <a:pt x="412" y="126"/>
                      <a:pt x="416" y="116"/>
                      <a:pt x="417" y="102"/>
                    </a:cubicBezTo>
                    <a:close/>
                    <a:moveTo>
                      <a:pt x="330" y="170"/>
                    </a:moveTo>
                    <a:cubicBezTo>
                      <a:pt x="330" y="172"/>
                      <a:pt x="330" y="173"/>
                      <a:pt x="329" y="174"/>
                    </a:cubicBezTo>
                    <a:cubicBezTo>
                      <a:pt x="329" y="174"/>
                      <a:pt x="329" y="174"/>
                      <a:pt x="329" y="174"/>
                    </a:cubicBezTo>
                    <a:cubicBezTo>
                      <a:pt x="329" y="174"/>
                      <a:pt x="328" y="173"/>
                      <a:pt x="328" y="172"/>
                    </a:cubicBezTo>
                    <a:cubicBezTo>
                      <a:pt x="329" y="171"/>
                      <a:pt x="330" y="171"/>
                      <a:pt x="330" y="170"/>
                    </a:cubicBezTo>
                    <a:close/>
                    <a:moveTo>
                      <a:pt x="340" y="159"/>
                    </a:moveTo>
                    <a:cubicBezTo>
                      <a:pt x="344" y="160"/>
                      <a:pt x="349" y="161"/>
                      <a:pt x="354" y="162"/>
                    </a:cubicBezTo>
                    <a:cubicBezTo>
                      <a:pt x="349" y="167"/>
                      <a:pt x="343" y="172"/>
                      <a:pt x="338" y="175"/>
                    </a:cubicBezTo>
                    <a:cubicBezTo>
                      <a:pt x="338" y="172"/>
                      <a:pt x="339" y="170"/>
                      <a:pt x="339" y="167"/>
                    </a:cubicBezTo>
                    <a:cubicBezTo>
                      <a:pt x="339" y="165"/>
                      <a:pt x="338" y="163"/>
                      <a:pt x="338" y="161"/>
                    </a:cubicBezTo>
                    <a:cubicBezTo>
                      <a:pt x="339" y="161"/>
                      <a:pt x="339" y="160"/>
                      <a:pt x="340" y="159"/>
                    </a:cubicBezTo>
                    <a:close/>
                    <a:moveTo>
                      <a:pt x="321" y="175"/>
                    </a:moveTo>
                    <a:cubicBezTo>
                      <a:pt x="321" y="177"/>
                      <a:pt x="322" y="178"/>
                      <a:pt x="323" y="179"/>
                    </a:cubicBezTo>
                    <a:cubicBezTo>
                      <a:pt x="321" y="179"/>
                      <a:pt x="320" y="180"/>
                      <a:pt x="318" y="180"/>
                    </a:cubicBezTo>
                    <a:cubicBezTo>
                      <a:pt x="315" y="180"/>
                      <a:pt x="313" y="179"/>
                      <a:pt x="311" y="178"/>
                    </a:cubicBezTo>
                    <a:cubicBezTo>
                      <a:pt x="314" y="178"/>
                      <a:pt x="318" y="177"/>
                      <a:pt x="321" y="1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74" name="Freeform 1755"/>
              <p:cNvSpPr>
                <a:spLocks noEditPoints="1"/>
              </p:cNvSpPr>
              <p:nvPr/>
            </p:nvSpPr>
            <p:spPr bwMode="auto">
              <a:xfrm>
                <a:off x="1008" y="1774"/>
                <a:ext cx="1075" cy="595"/>
              </a:xfrm>
              <a:custGeom>
                <a:avLst/>
                <a:gdLst>
                  <a:gd name="T0" fmla="*/ 5158 w 430"/>
                  <a:gd name="T1" fmla="*/ 934 h 223"/>
                  <a:gd name="T2" fmla="*/ 4175 w 430"/>
                  <a:gd name="T3" fmla="*/ 1331 h 223"/>
                  <a:gd name="T4" fmla="*/ 4033 w 430"/>
                  <a:gd name="T5" fmla="*/ 2505 h 223"/>
                  <a:gd name="T6" fmla="*/ 2813 w 430"/>
                  <a:gd name="T7" fmla="*/ 2028 h 223"/>
                  <a:gd name="T8" fmla="*/ 2033 w 430"/>
                  <a:gd name="T9" fmla="*/ 3290 h 223"/>
                  <a:gd name="T10" fmla="*/ 1500 w 430"/>
                  <a:gd name="T11" fmla="*/ 2663 h 223"/>
                  <a:gd name="T12" fmla="*/ 1033 w 430"/>
                  <a:gd name="T13" fmla="*/ 3439 h 223"/>
                  <a:gd name="T14" fmla="*/ 895 w 430"/>
                  <a:gd name="T15" fmla="*/ 4101 h 223"/>
                  <a:gd name="T16" fmla="*/ 2033 w 430"/>
                  <a:gd name="T17" fmla="*/ 3952 h 223"/>
                  <a:gd name="T18" fmla="*/ 4000 w 430"/>
                  <a:gd name="T19" fmla="*/ 3359 h 223"/>
                  <a:gd name="T20" fmla="*/ 6595 w 430"/>
                  <a:gd name="T21" fmla="*/ 1652 h 223"/>
                  <a:gd name="T22" fmla="*/ 4033 w 430"/>
                  <a:gd name="T23" fmla="*/ 1118 h 223"/>
                  <a:gd name="T24" fmla="*/ 2083 w 430"/>
                  <a:gd name="T25" fmla="*/ 2151 h 223"/>
                  <a:gd name="T26" fmla="*/ 125 w 430"/>
                  <a:gd name="T27" fmla="*/ 4122 h 223"/>
                  <a:gd name="T28" fmla="*/ 1395 w 430"/>
                  <a:gd name="T29" fmla="*/ 3132 h 223"/>
                  <a:gd name="T30" fmla="*/ 1488 w 430"/>
                  <a:gd name="T31" fmla="*/ 3815 h 223"/>
                  <a:gd name="T32" fmla="*/ 1800 w 430"/>
                  <a:gd name="T33" fmla="*/ 3247 h 223"/>
                  <a:gd name="T34" fmla="*/ 2300 w 430"/>
                  <a:gd name="T35" fmla="*/ 2756 h 223"/>
                  <a:gd name="T36" fmla="*/ 1970 w 430"/>
                  <a:gd name="T37" fmla="*/ 3837 h 223"/>
                  <a:gd name="T38" fmla="*/ 2438 w 430"/>
                  <a:gd name="T39" fmla="*/ 2906 h 223"/>
                  <a:gd name="T40" fmla="*/ 2550 w 430"/>
                  <a:gd name="T41" fmla="*/ 3119 h 223"/>
                  <a:gd name="T42" fmla="*/ 2688 w 430"/>
                  <a:gd name="T43" fmla="*/ 3039 h 223"/>
                  <a:gd name="T44" fmla="*/ 2863 w 430"/>
                  <a:gd name="T45" fmla="*/ 2890 h 223"/>
                  <a:gd name="T46" fmla="*/ 3063 w 430"/>
                  <a:gd name="T47" fmla="*/ 2300 h 223"/>
                  <a:gd name="T48" fmla="*/ 2720 w 430"/>
                  <a:gd name="T49" fmla="*/ 3893 h 223"/>
                  <a:gd name="T50" fmla="*/ 2875 w 430"/>
                  <a:gd name="T51" fmla="*/ 3517 h 223"/>
                  <a:gd name="T52" fmla="*/ 3333 w 430"/>
                  <a:gd name="T53" fmla="*/ 3530 h 223"/>
                  <a:gd name="T54" fmla="*/ 3145 w 430"/>
                  <a:gd name="T55" fmla="*/ 2548 h 223"/>
                  <a:gd name="T56" fmla="*/ 3345 w 430"/>
                  <a:gd name="T57" fmla="*/ 2415 h 223"/>
                  <a:gd name="T58" fmla="*/ 3595 w 430"/>
                  <a:gd name="T59" fmla="*/ 2719 h 223"/>
                  <a:gd name="T60" fmla="*/ 3438 w 430"/>
                  <a:gd name="T61" fmla="*/ 2151 h 223"/>
                  <a:gd name="T62" fmla="*/ 3675 w 430"/>
                  <a:gd name="T63" fmla="*/ 2415 h 223"/>
                  <a:gd name="T64" fmla="*/ 5595 w 430"/>
                  <a:gd name="T65" fmla="*/ 606 h 223"/>
                  <a:gd name="T66" fmla="*/ 3938 w 430"/>
                  <a:gd name="T67" fmla="*/ 3210 h 223"/>
                  <a:gd name="T68" fmla="*/ 4063 w 430"/>
                  <a:gd name="T69" fmla="*/ 2756 h 223"/>
                  <a:gd name="T70" fmla="*/ 4300 w 430"/>
                  <a:gd name="T71" fmla="*/ 2927 h 223"/>
                  <a:gd name="T72" fmla="*/ 4438 w 430"/>
                  <a:gd name="T73" fmla="*/ 1652 h 223"/>
                  <a:gd name="T74" fmla="*/ 4438 w 430"/>
                  <a:gd name="T75" fmla="*/ 1652 h 223"/>
                  <a:gd name="T76" fmla="*/ 5595 w 430"/>
                  <a:gd name="T77" fmla="*/ 1217 h 223"/>
                  <a:gd name="T78" fmla="*/ 4988 w 430"/>
                  <a:gd name="T79" fmla="*/ 1217 h 223"/>
                  <a:gd name="T80" fmla="*/ 5813 w 430"/>
                  <a:gd name="T81" fmla="*/ 512 h 223"/>
                  <a:gd name="T82" fmla="*/ 5208 w 430"/>
                  <a:gd name="T83" fmla="*/ 1729 h 223"/>
                  <a:gd name="T84" fmla="*/ 4533 w 430"/>
                  <a:gd name="T85" fmla="*/ 2492 h 223"/>
                  <a:gd name="T86" fmla="*/ 4613 w 430"/>
                  <a:gd name="T87" fmla="*/ 2449 h 223"/>
                  <a:gd name="T88" fmla="*/ 4958 w 430"/>
                  <a:gd name="T89" fmla="*/ 2847 h 223"/>
                  <a:gd name="T90" fmla="*/ 5188 w 430"/>
                  <a:gd name="T91" fmla="*/ 2834 h 223"/>
                  <a:gd name="T92" fmla="*/ 5050 w 430"/>
                  <a:gd name="T93" fmla="*/ 3132 h 223"/>
                  <a:gd name="T94" fmla="*/ 5470 w 430"/>
                  <a:gd name="T95" fmla="*/ 2756 h 223"/>
                  <a:gd name="T96" fmla="*/ 5533 w 430"/>
                  <a:gd name="T97" fmla="*/ 2735 h 223"/>
                  <a:gd name="T98" fmla="*/ 5783 w 430"/>
                  <a:gd name="T99" fmla="*/ 2436 h 223"/>
                  <a:gd name="T100" fmla="*/ 6000 w 430"/>
                  <a:gd name="T101" fmla="*/ 1630 h 223"/>
                  <a:gd name="T102" fmla="*/ 6220 w 430"/>
                  <a:gd name="T103" fmla="*/ 1844 h 223"/>
                  <a:gd name="T104" fmla="*/ 5875 w 430"/>
                  <a:gd name="T105" fmla="*/ 2393 h 223"/>
                  <a:gd name="T106" fmla="*/ 6238 w 430"/>
                  <a:gd name="T107" fmla="*/ 2377 h 223"/>
                  <a:gd name="T108" fmla="*/ 4800 w 430"/>
                  <a:gd name="T109" fmla="*/ 3325 h 223"/>
                  <a:gd name="T110" fmla="*/ 5238 w 430"/>
                  <a:gd name="T111" fmla="*/ 3132 h 223"/>
                  <a:gd name="T112" fmla="*/ 6113 w 430"/>
                  <a:gd name="T113" fmla="*/ 2834 h 223"/>
                  <a:gd name="T114" fmla="*/ 6095 w 430"/>
                  <a:gd name="T115" fmla="*/ 3018 h 22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430" h="223">
                    <a:moveTo>
                      <a:pt x="363" y="3"/>
                    </a:moveTo>
                    <a:cubicBezTo>
                      <a:pt x="360" y="5"/>
                      <a:pt x="359" y="7"/>
                      <a:pt x="359" y="9"/>
                    </a:cubicBezTo>
                    <a:cubicBezTo>
                      <a:pt x="359" y="15"/>
                      <a:pt x="364" y="21"/>
                      <a:pt x="367" y="26"/>
                    </a:cubicBezTo>
                    <a:cubicBezTo>
                      <a:pt x="369" y="29"/>
                      <a:pt x="369" y="29"/>
                      <a:pt x="369" y="29"/>
                    </a:cubicBezTo>
                    <a:cubicBezTo>
                      <a:pt x="373" y="37"/>
                      <a:pt x="380" y="45"/>
                      <a:pt x="386" y="53"/>
                    </a:cubicBezTo>
                    <a:cubicBezTo>
                      <a:pt x="386" y="53"/>
                      <a:pt x="386" y="53"/>
                      <a:pt x="386" y="53"/>
                    </a:cubicBezTo>
                    <a:cubicBezTo>
                      <a:pt x="384" y="55"/>
                      <a:pt x="383" y="57"/>
                      <a:pt x="381" y="60"/>
                    </a:cubicBezTo>
                    <a:cubicBezTo>
                      <a:pt x="381" y="60"/>
                      <a:pt x="380" y="60"/>
                      <a:pt x="380" y="60"/>
                    </a:cubicBezTo>
                    <a:cubicBezTo>
                      <a:pt x="376" y="47"/>
                      <a:pt x="369" y="33"/>
                      <a:pt x="359" y="28"/>
                    </a:cubicBezTo>
                    <a:cubicBezTo>
                      <a:pt x="355" y="26"/>
                      <a:pt x="350" y="26"/>
                      <a:pt x="344" y="29"/>
                    </a:cubicBezTo>
                    <a:cubicBezTo>
                      <a:pt x="337" y="32"/>
                      <a:pt x="331" y="38"/>
                      <a:pt x="330" y="45"/>
                    </a:cubicBezTo>
                    <a:cubicBezTo>
                      <a:pt x="330" y="46"/>
                      <a:pt x="330" y="47"/>
                      <a:pt x="330" y="49"/>
                    </a:cubicBezTo>
                    <a:cubicBezTo>
                      <a:pt x="330" y="50"/>
                      <a:pt x="330" y="51"/>
                      <a:pt x="330" y="53"/>
                    </a:cubicBezTo>
                    <a:cubicBezTo>
                      <a:pt x="323" y="54"/>
                      <a:pt x="318" y="57"/>
                      <a:pt x="315" y="62"/>
                    </a:cubicBezTo>
                    <a:cubicBezTo>
                      <a:pt x="314" y="64"/>
                      <a:pt x="313" y="66"/>
                      <a:pt x="313" y="68"/>
                    </a:cubicBezTo>
                    <a:cubicBezTo>
                      <a:pt x="305" y="65"/>
                      <a:pt x="298" y="65"/>
                      <a:pt x="292" y="68"/>
                    </a:cubicBezTo>
                    <a:cubicBezTo>
                      <a:pt x="287" y="71"/>
                      <a:pt x="282" y="77"/>
                      <a:pt x="280" y="86"/>
                    </a:cubicBezTo>
                    <a:cubicBezTo>
                      <a:pt x="279" y="90"/>
                      <a:pt x="278" y="94"/>
                      <a:pt x="278" y="97"/>
                    </a:cubicBezTo>
                    <a:cubicBezTo>
                      <a:pt x="275" y="97"/>
                      <a:pt x="273" y="98"/>
                      <a:pt x="271" y="99"/>
                    </a:cubicBezTo>
                    <a:cubicBezTo>
                      <a:pt x="269" y="101"/>
                      <a:pt x="267" y="103"/>
                      <a:pt x="265" y="106"/>
                    </a:cubicBezTo>
                    <a:cubicBezTo>
                      <a:pt x="264" y="103"/>
                      <a:pt x="263" y="100"/>
                      <a:pt x="262" y="98"/>
                    </a:cubicBezTo>
                    <a:cubicBezTo>
                      <a:pt x="260" y="95"/>
                      <a:pt x="258" y="93"/>
                      <a:pt x="256" y="91"/>
                    </a:cubicBezTo>
                    <a:cubicBezTo>
                      <a:pt x="257" y="91"/>
                      <a:pt x="257" y="90"/>
                      <a:pt x="257" y="90"/>
                    </a:cubicBezTo>
                    <a:cubicBezTo>
                      <a:pt x="262" y="84"/>
                      <a:pt x="267" y="77"/>
                      <a:pt x="267" y="70"/>
                    </a:cubicBezTo>
                    <a:cubicBezTo>
                      <a:pt x="267" y="66"/>
                      <a:pt x="266" y="61"/>
                      <a:pt x="261" y="56"/>
                    </a:cubicBezTo>
                    <a:cubicBezTo>
                      <a:pt x="253" y="48"/>
                      <a:pt x="242" y="45"/>
                      <a:pt x="230" y="51"/>
                    </a:cubicBezTo>
                    <a:cubicBezTo>
                      <a:pt x="224" y="53"/>
                      <a:pt x="218" y="58"/>
                      <a:pt x="217" y="65"/>
                    </a:cubicBezTo>
                    <a:cubicBezTo>
                      <a:pt x="217" y="65"/>
                      <a:pt x="217" y="65"/>
                      <a:pt x="217" y="66"/>
                    </a:cubicBezTo>
                    <a:cubicBezTo>
                      <a:pt x="217" y="69"/>
                      <a:pt x="218" y="72"/>
                      <a:pt x="223" y="76"/>
                    </a:cubicBezTo>
                    <a:cubicBezTo>
                      <a:pt x="223" y="76"/>
                      <a:pt x="233" y="81"/>
                      <a:pt x="233" y="81"/>
                    </a:cubicBezTo>
                    <a:cubicBezTo>
                      <a:pt x="239" y="84"/>
                      <a:pt x="246" y="87"/>
                      <a:pt x="251" y="92"/>
                    </a:cubicBezTo>
                    <a:cubicBezTo>
                      <a:pt x="247" y="97"/>
                      <a:pt x="243" y="103"/>
                      <a:pt x="243" y="110"/>
                    </a:cubicBezTo>
                    <a:cubicBezTo>
                      <a:pt x="243" y="112"/>
                      <a:pt x="243" y="114"/>
                      <a:pt x="244" y="117"/>
                    </a:cubicBezTo>
                    <a:cubicBezTo>
                      <a:pt x="246" y="122"/>
                      <a:pt x="250" y="125"/>
                      <a:pt x="253" y="127"/>
                    </a:cubicBezTo>
                    <a:cubicBezTo>
                      <a:pt x="256" y="129"/>
                      <a:pt x="258" y="131"/>
                      <a:pt x="258" y="132"/>
                    </a:cubicBezTo>
                    <a:cubicBezTo>
                      <a:pt x="258" y="132"/>
                      <a:pt x="258" y="132"/>
                      <a:pt x="258" y="132"/>
                    </a:cubicBezTo>
                    <a:cubicBezTo>
                      <a:pt x="258" y="133"/>
                      <a:pt x="258" y="133"/>
                      <a:pt x="258" y="134"/>
                    </a:cubicBezTo>
                    <a:cubicBezTo>
                      <a:pt x="257" y="135"/>
                      <a:pt x="257" y="136"/>
                      <a:pt x="255" y="138"/>
                    </a:cubicBezTo>
                    <a:cubicBezTo>
                      <a:pt x="252" y="142"/>
                      <a:pt x="249" y="144"/>
                      <a:pt x="246" y="145"/>
                    </a:cubicBezTo>
                    <a:cubicBezTo>
                      <a:pt x="245" y="143"/>
                      <a:pt x="245" y="142"/>
                      <a:pt x="244" y="140"/>
                    </a:cubicBezTo>
                    <a:cubicBezTo>
                      <a:pt x="241" y="131"/>
                      <a:pt x="238" y="123"/>
                      <a:pt x="234" y="116"/>
                    </a:cubicBezTo>
                    <a:cubicBezTo>
                      <a:pt x="234" y="111"/>
                      <a:pt x="232" y="108"/>
                      <a:pt x="230" y="107"/>
                    </a:cubicBezTo>
                    <a:cubicBezTo>
                      <a:pt x="229" y="106"/>
                      <a:pt x="229" y="106"/>
                      <a:pt x="229" y="106"/>
                    </a:cubicBezTo>
                    <a:cubicBezTo>
                      <a:pt x="224" y="100"/>
                      <a:pt x="219" y="95"/>
                      <a:pt x="213" y="95"/>
                    </a:cubicBezTo>
                    <a:cubicBezTo>
                      <a:pt x="207" y="95"/>
                      <a:pt x="203" y="99"/>
                      <a:pt x="200" y="105"/>
                    </a:cubicBezTo>
                    <a:cubicBezTo>
                      <a:pt x="200" y="105"/>
                      <a:pt x="200" y="105"/>
                      <a:pt x="200" y="105"/>
                    </a:cubicBezTo>
                    <a:cubicBezTo>
                      <a:pt x="198" y="103"/>
                      <a:pt x="195" y="102"/>
                      <a:pt x="192" y="102"/>
                    </a:cubicBezTo>
                    <a:cubicBezTo>
                      <a:pt x="186" y="102"/>
                      <a:pt x="182" y="104"/>
                      <a:pt x="180" y="107"/>
                    </a:cubicBezTo>
                    <a:cubicBezTo>
                      <a:pt x="179" y="109"/>
                      <a:pt x="178" y="110"/>
                      <a:pt x="178" y="111"/>
                    </a:cubicBezTo>
                    <a:cubicBezTo>
                      <a:pt x="174" y="111"/>
                      <a:pt x="170" y="111"/>
                      <a:pt x="167" y="113"/>
                    </a:cubicBezTo>
                    <a:cubicBezTo>
                      <a:pt x="167" y="113"/>
                      <a:pt x="166" y="114"/>
                      <a:pt x="165" y="115"/>
                    </a:cubicBezTo>
                    <a:cubicBezTo>
                      <a:pt x="158" y="109"/>
                      <a:pt x="150" y="108"/>
                      <a:pt x="142" y="112"/>
                    </a:cubicBezTo>
                    <a:cubicBezTo>
                      <a:pt x="140" y="108"/>
                      <a:pt x="138" y="105"/>
                      <a:pt x="136" y="105"/>
                    </a:cubicBezTo>
                    <a:cubicBezTo>
                      <a:pt x="132" y="105"/>
                      <a:pt x="130" y="110"/>
                      <a:pt x="129" y="111"/>
                    </a:cubicBezTo>
                    <a:cubicBezTo>
                      <a:pt x="128" y="114"/>
                      <a:pt x="128" y="118"/>
                      <a:pt x="128" y="121"/>
                    </a:cubicBezTo>
                    <a:cubicBezTo>
                      <a:pt x="128" y="124"/>
                      <a:pt x="128" y="126"/>
                      <a:pt x="129" y="129"/>
                    </a:cubicBezTo>
                    <a:cubicBezTo>
                      <a:pt x="127" y="134"/>
                      <a:pt x="125" y="139"/>
                      <a:pt x="125" y="144"/>
                    </a:cubicBezTo>
                    <a:cubicBezTo>
                      <a:pt x="125" y="151"/>
                      <a:pt x="127" y="158"/>
                      <a:pt x="131" y="164"/>
                    </a:cubicBezTo>
                    <a:cubicBezTo>
                      <a:pt x="133" y="167"/>
                      <a:pt x="136" y="170"/>
                      <a:pt x="140" y="173"/>
                    </a:cubicBezTo>
                    <a:cubicBezTo>
                      <a:pt x="136" y="172"/>
                      <a:pt x="133" y="172"/>
                      <a:pt x="130" y="173"/>
                    </a:cubicBezTo>
                    <a:cubicBezTo>
                      <a:pt x="124" y="176"/>
                      <a:pt x="124" y="183"/>
                      <a:pt x="123" y="191"/>
                    </a:cubicBezTo>
                    <a:cubicBezTo>
                      <a:pt x="123" y="192"/>
                      <a:pt x="123" y="194"/>
                      <a:pt x="123" y="195"/>
                    </a:cubicBezTo>
                    <a:cubicBezTo>
                      <a:pt x="122" y="193"/>
                      <a:pt x="122" y="191"/>
                      <a:pt x="122" y="188"/>
                    </a:cubicBezTo>
                    <a:cubicBezTo>
                      <a:pt x="122" y="182"/>
                      <a:pt x="123" y="175"/>
                      <a:pt x="124" y="169"/>
                    </a:cubicBezTo>
                    <a:cubicBezTo>
                      <a:pt x="124" y="162"/>
                      <a:pt x="125" y="155"/>
                      <a:pt x="125" y="149"/>
                    </a:cubicBezTo>
                    <a:cubicBezTo>
                      <a:pt x="125" y="142"/>
                      <a:pt x="124" y="136"/>
                      <a:pt x="121" y="133"/>
                    </a:cubicBezTo>
                    <a:cubicBezTo>
                      <a:pt x="120" y="131"/>
                      <a:pt x="117" y="130"/>
                      <a:pt x="115" y="130"/>
                    </a:cubicBezTo>
                    <a:cubicBezTo>
                      <a:pt x="111" y="130"/>
                      <a:pt x="106" y="132"/>
                      <a:pt x="102" y="133"/>
                    </a:cubicBezTo>
                    <a:cubicBezTo>
                      <a:pt x="97" y="127"/>
                      <a:pt x="92" y="122"/>
                      <a:pt x="88" y="122"/>
                    </a:cubicBezTo>
                    <a:cubicBezTo>
                      <a:pt x="86" y="122"/>
                      <a:pt x="82" y="122"/>
                      <a:pt x="81" y="128"/>
                    </a:cubicBezTo>
                    <a:cubicBezTo>
                      <a:pt x="78" y="136"/>
                      <a:pt x="78" y="140"/>
                      <a:pt x="80" y="142"/>
                    </a:cubicBezTo>
                    <a:cubicBezTo>
                      <a:pt x="83" y="145"/>
                      <a:pt x="89" y="143"/>
                      <a:pt x="96" y="140"/>
                    </a:cubicBezTo>
                    <a:cubicBezTo>
                      <a:pt x="97" y="139"/>
                      <a:pt x="99" y="139"/>
                      <a:pt x="100" y="138"/>
                    </a:cubicBezTo>
                    <a:cubicBezTo>
                      <a:pt x="105" y="145"/>
                      <a:pt x="110" y="154"/>
                      <a:pt x="110" y="157"/>
                    </a:cubicBezTo>
                    <a:cubicBezTo>
                      <a:pt x="111" y="160"/>
                      <a:pt x="111" y="166"/>
                      <a:pt x="111" y="172"/>
                    </a:cubicBezTo>
                    <a:cubicBezTo>
                      <a:pt x="111" y="184"/>
                      <a:pt x="109" y="198"/>
                      <a:pt x="100" y="201"/>
                    </a:cubicBezTo>
                    <a:cubicBezTo>
                      <a:pt x="100" y="201"/>
                      <a:pt x="99" y="201"/>
                      <a:pt x="99" y="201"/>
                    </a:cubicBezTo>
                    <a:cubicBezTo>
                      <a:pt x="97" y="197"/>
                      <a:pt x="95" y="192"/>
                      <a:pt x="93" y="187"/>
                    </a:cubicBezTo>
                    <a:cubicBezTo>
                      <a:pt x="93" y="186"/>
                      <a:pt x="92" y="184"/>
                      <a:pt x="91" y="182"/>
                    </a:cubicBezTo>
                    <a:cubicBezTo>
                      <a:pt x="91" y="181"/>
                      <a:pt x="92" y="180"/>
                      <a:pt x="92" y="179"/>
                    </a:cubicBezTo>
                    <a:cubicBezTo>
                      <a:pt x="92" y="174"/>
                      <a:pt x="93" y="169"/>
                      <a:pt x="93" y="165"/>
                    </a:cubicBezTo>
                    <a:cubicBezTo>
                      <a:pt x="93" y="160"/>
                      <a:pt x="92" y="156"/>
                      <a:pt x="89" y="153"/>
                    </a:cubicBezTo>
                    <a:cubicBezTo>
                      <a:pt x="87" y="151"/>
                      <a:pt x="84" y="150"/>
                      <a:pt x="80" y="150"/>
                    </a:cubicBezTo>
                    <a:cubicBezTo>
                      <a:pt x="71" y="151"/>
                      <a:pt x="69" y="166"/>
                      <a:pt x="66" y="181"/>
                    </a:cubicBezTo>
                    <a:cubicBezTo>
                      <a:pt x="65" y="191"/>
                      <a:pt x="63" y="203"/>
                      <a:pt x="59" y="209"/>
                    </a:cubicBezTo>
                    <a:cubicBezTo>
                      <a:pt x="59" y="206"/>
                      <a:pt x="58" y="204"/>
                      <a:pt x="58" y="202"/>
                    </a:cubicBezTo>
                    <a:cubicBezTo>
                      <a:pt x="57" y="192"/>
                      <a:pt x="56" y="181"/>
                      <a:pt x="46" y="180"/>
                    </a:cubicBezTo>
                    <a:cubicBezTo>
                      <a:pt x="42" y="180"/>
                      <a:pt x="38" y="181"/>
                      <a:pt x="36" y="184"/>
                    </a:cubicBezTo>
                    <a:cubicBezTo>
                      <a:pt x="34" y="174"/>
                      <a:pt x="32" y="165"/>
                      <a:pt x="24" y="165"/>
                    </a:cubicBezTo>
                    <a:cubicBezTo>
                      <a:pt x="9" y="164"/>
                      <a:pt x="3" y="181"/>
                      <a:pt x="2" y="191"/>
                    </a:cubicBezTo>
                    <a:cubicBezTo>
                      <a:pt x="0" y="203"/>
                      <a:pt x="0" y="214"/>
                      <a:pt x="5" y="220"/>
                    </a:cubicBezTo>
                    <a:cubicBezTo>
                      <a:pt x="7" y="222"/>
                      <a:pt x="9" y="223"/>
                      <a:pt x="13" y="223"/>
                    </a:cubicBezTo>
                    <a:cubicBezTo>
                      <a:pt x="19" y="223"/>
                      <a:pt x="23" y="215"/>
                      <a:pt x="27" y="206"/>
                    </a:cubicBezTo>
                    <a:cubicBezTo>
                      <a:pt x="29" y="201"/>
                      <a:pt x="31" y="197"/>
                      <a:pt x="33" y="193"/>
                    </a:cubicBezTo>
                    <a:cubicBezTo>
                      <a:pt x="34" y="202"/>
                      <a:pt x="36" y="209"/>
                      <a:pt x="41" y="212"/>
                    </a:cubicBezTo>
                    <a:cubicBezTo>
                      <a:pt x="47" y="217"/>
                      <a:pt x="52" y="218"/>
                      <a:pt x="57" y="216"/>
                    </a:cubicBezTo>
                    <a:cubicBezTo>
                      <a:pt x="58" y="218"/>
                      <a:pt x="59" y="219"/>
                      <a:pt x="60" y="220"/>
                    </a:cubicBezTo>
                    <a:cubicBezTo>
                      <a:pt x="62" y="222"/>
                      <a:pt x="65" y="223"/>
                      <a:pt x="69" y="222"/>
                    </a:cubicBezTo>
                    <a:cubicBezTo>
                      <a:pt x="83" y="220"/>
                      <a:pt x="81" y="205"/>
                      <a:pt x="79" y="192"/>
                    </a:cubicBezTo>
                    <a:cubicBezTo>
                      <a:pt x="78" y="184"/>
                      <a:pt x="78" y="176"/>
                      <a:pt x="81" y="174"/>
                    </a:cubicBezTo>
                    <a:cubicBezTo>
                      <a:pt x="81" y="174"/>
                      <a:pt x="82" y="174"/>
                      <a:pt x="82" y="174"/>
                    </a:cubicBezTo>
                    <a:cubicBezTo>
                      <a:pt x="84" y="174"/>
                      <a:pt x="85" y="178"/>
                      <a:pt x="87" y="183"/>
                    </a:cubicBezTo>
                    <a:cubicBezTo>
                      <a:pt x="87" y="186"/>
                      <a:pt x="86" y="189"/>
                      <a:pt x="86" y="192"/>
                    </a:cubicBezTo>
                    <a:cubicBezTo>
                      <a:pt x="86" y="197"/>
                      <a:pt x="87" y="201"/>
                      <a:pt x="90" y="204"/>
                    </a:cubicBezTo>
                    <a:cubicBezTo>
                      <a:pt x="92" y="205"/>
                      <a:pt x="94" y="206"/>
                      <a:pt x="97" y="205"/>
                    </a:cubicBezTo>
                    <a:cubicBezTo>
                      <a:pt x="101" y="212"/>
                      <a:pt x="106" y="217"/>
                      <a:pt x="113" y="215"/>
                    </a:cubicBezTo>
                    <a:cubicBezTo>
                      <a:pt x="119" y="214"/>
                      <a:pt x="123" y="210"/>
                      <a:pt x="124" y="206"/>
                    </a:cubicBezTo>
                    <a:cubicBezTo>
                      <a:pt x="126" y="207"/>
                      <a:pt x="128" y="208"/>
                      <a:pt x="130" y="208"/>
                    </a:cubicBezTo>
                    <a:cubicBezTo>
                      <a:pt x="138" y="206"/>
                      <a:pt x="144" y="190"/>
                      <a:pt x="146" y="182"/>
                    </a:cubicBezTo>
                    <a:cubicBezTo>
                      <a:pt x="146" y="187"/>
                      <a:pt x="148" y="192"/>
                      <a:pt x="152" y="193"/>
                    </a:cubicBezTo>
                    <a:cubicBezTo>
                      <a:pt x="155" y="195"/>
                      <a:pt x="158" y="193"/>
                      <a:pt x="163" y="190"/>
                    </a:cubicBezTo>
                    <a:cubicBezTo>
                      <a:pt x="164" y="190"/>
                      <a:pt x="165" y="191"/>
                      <a:pt x="166" y="192"/>
                    </a:cubicBezTo>
                    <a:cubicBezTo>
                      <a:pt x="166" y="192"/>
                      <a:pt x="166" y="193"/>
                      <a:pt x="166" y="193"/>
                    </a:cubicBezTo>
                    <a:cubicBezTo>
                      <a:pt x="166" y="200"/>
                      <a:pt x="168" y="206"/>
                      <a:pt x="172" y="208"/>
                    </a:cubicBezTo>
                    <a:cubicBezTo>
                      <a:pt x="174" y="210"/>
                      <a:pt x="178" y="211"/>
                      <a:pt x="184" y="209"/>
                    </a:cubicBezTo>
                    <a:cubicBezTo>
                      <a:pt x="188" y="207"/>
                      <a:pt x="191" y="204"/>
                      <a:pt x="194" y="200"/>
                    </a:cubicBezTo>
                    <a:cubicBezTo>
                      <a:pt x="194" y="200"/>
                      <a:pt x="195" y="200"/>
                      <a:pt x="196" y="200"/>
                    </a:cubicBezTo>
                    <a:cubicBezTo>
                      <a:pt x="204" y="199"/>
                      <a:pt x="209" y="197"/>
                      <a:pt x="213" y="192"/>
                    </a:cubicBezTo>
                    <a:cubicBezTo>
                      <a:pt x="220" y="195"/>
                      <a:pt x="226" y="196"/>
                      <a:pt x="235" y="194"/>
                    </a:cubicBezTo>
                    <a:cubicBezTo>
                      <a:pt x="247" y="191"/>
                      <a:pt x="253" y="185"/>
                      <a:pt x="256" y="177"/>
                    </a:cubicBezTo>
                    <a:cubicBezTo>
                      <a:pt x="261" y="185"/>
                      <a:pt x="267" y="190"/>
                      <a:pt x="275" y="189"/>
                    </a:cubicBezTo>
                    <a:cubicBezTo>
                      <a:pt x="288" y="189"/>
                      <a:pt x="294" y="182"/>
                      <a:pt x="298" y="174"/>
                    </a:cubicBezTo>
                    <a:cubicBezTo>
                      <a:pt x="298" y="174"/>
                      <a:pt x="298" y="174"/>
                      <a:pt x="298" y="174"/>
                    </a:cubicBezTo>
                    <a:cubicBezTo>
                      <a:pt x="301" y="180"/>
                      <a:pt x="307" y="184"/>
                      <a:pt x="316" y="184"/>
                    </a:cubicBezTo>
                    <a:cubicBezTo>
                      <a:pt x="322" y="184"/>
                      <a:pt x="326" y="182"/>
                      <a:pt x="330" y="179"/>
                    </a:cubicBezTo>
                    <a:cubicBezTo>
                      <a:pt x="330" y="179"/>
                      <a:pt x="331" y="180"/>
                      <a:pt x="332" y="179"/>
                    </a:cubicBezTo>
                    <a:cubicBezTo>
                      <a:pt x="341" y="179"/>
                      <a:pt x="352" y="170"/>
                      <a:pt x="358" y="163"/>
                    </a:cubicBezTo>
                    <a:cubicBezTo>
                      <a:pt x="362" y="166"/>
                      <a:pt x="366" y="168"/>
                      <a:pt x="371" y="168"/>
                    </a:cubicBezTo>
                    <a:cubicBezTo>
                      <a:pt x="376" y="168"/>
                      <a:pt x="381" y="166"/>
                      <a:pt x="385" y="163"/>
                    </a:cubicBezTo>
                    <a:cubicBezTo>
                      <a:pt x="399" y="163"/>
                      <a:pt x="412" y="160"/>
                      <a:pt x="419" y="151"/>
                    </a:cubicBezTo>
                    <a:cubicBezTo>
                      <a:pt x="427" y="140"/>
                      <a:pt x="430" y="128"/>
                      <a:pt x="430" y="116"/>
                    </a:cubicBezTo>
                    <a:cubicBezTo>
                      <a:pt x="430" y="105"/>
                      <a:pt x="427" y="94"/>
                      <a:pt x="422" y="87"/>
                    </a:cubicBezTo>
                    <a:cubicBezTo>
                      <a:pt x="418" y="81"/>
                      <a:pt x="413" y="78"/>
                      <a:pt x="407" y="76"/>
                    </a:cubicBezTo>
                    <a:cubicBezTo>
                      <a:pt x="403" y="68"/>
                      <a:pt x="397" y="60"/>
                      <a:pt x="391" y="53"/>
                    </a:cubicBezTo>
                    <a:cubicBezTo>
                      <a:pt x="395" y="47"/>
                      <a:pt x="398" y="41"/>
                      <a:pt x="398" y="34"/>
                    </a:cubicBezTo>
                    <a:cubicBezTo>
                      <a:pt x="398" y="30"/>
                      <a:pt x="397" y="26"/>
                      <a:pt x="395" y="22"/>
                    </a:cubicBezTo>
                    <a:cubicBezTo>
                      <a:pt x="392" y="16"/>
                      <a:pt x="381" y="4"/>
                      <a:pt x="372" y="1"/>
                    </a:cubicBezTo>
                    <a:cubicBezTo>
                      <a:pt x="368" y="0"/>
                      <a:pt x="365" y="1"/>
                      <a:pt x="363" y="3"/>
                    </a:cubicBezTo>
                    <a:close/>
                    <a:moveTo>
                      <a:pt x="234" y="77"/>
                    </a:moveTo>
                    <a:cubicBezTo>
                      <a:pt x="225" y="73"/>
                      <a:pt x="225" y="73"/>
                      <a:pt x="225" y="73"/>
                    </a:cubicBezTo>
                    <a:cubicBezTo>
                      <a:pt x="222" y="71"/>
                      <a:pt x="221" y="68"/>
                      <a:pt x="221" y="66"/>
                    </a:cubicBezTo>
                    <a:cubicBezTo>
                      <a:pt x="221" y="66"/>
                      <a:pt x="221" y="65"/>
                      <a:pt x="221" y="65"/>
                    </a:cubicBezTo>
                    <a:cubicBezTo>
                      <a:pt x="222" y="61"/>
                      <a:pt x="227" y="56"/>
                      <a:pt x="231" y="54"/>
                    </a:cubicBezTo>
                    <a:cubicBezTo>
                      <a:pt x="239" y="51"/>
                      <a:pt x="249" y="49"/>
                      <a:pt x="258" y="59"/>
                    </a:cubicBezTo>
                    <a:cubicBezTo>
                      <a:pt x="262" y="63"/>
                      <a:pt x="263" y="67"/>
                      <a:pt x="263" y="70"/>
                    </a:cubicBezTo>
                    <a:cubicBezTo>
                      <a:pt x="263" y="76"/>
                      <a:pt x="259" y="81"/>
                      <a:pt x="254" y="87"/>
                    </a:cubicBezTo>
                    <a:cubicBezTo>
                      <a:pt x="254" y="88"/>
                      <a:pt x="254" y="88"/>
                      <a:pt x="253" y="88"/>
                    </a:cubicBezTo>
                    <a:cubicBezTo>
                      <a:pt x="248" y="84"/>
                      <a:pt x="241" y="80"/>
                      <a:pt x="234" y="77"/>
                    </a:cubicBezTo>
                    <a:close/>
                    <a:moveTo>
                      <a:pt x="83" y="139"/>
                    </a:moveTo>
                    <a:cubicBezTo>
                      <a:pt x="82" y="139"/>
                      <a:pt x="81" y="138"/>
                      <a:pt x="84" y="129"/>
                    </a:cubicBezTo>
                    <a:cubicBezTo>
                      <a:pt x="86" y="126"/>
                      <a:pt x="87" y="126"/>
                      <a:pt x="87" y="126"/>
                    </a:cubicBezTo>
                    <a:cubicBezTo>
                      <a:pt x="90" y="126"/>
                      <a:pt x="94" y="130"/>
                      <a:pt x="98" y="135"/>
                    </a:cubicBezTo>
                    <a:cubicBezTo>
                      <a:pt x="97" y="135"/>
                      <a:pt x="95" y="136"/>
                      <a:pt x="94" y="136"/>
                    </a:cubicBezTo>
                    <a:cubicBezTo>
                      <a:pt x="90" y="138"/>
                      <a:pt x="84" y="140"/>
                      <a:pt x="83" y="139"/>
                    </a:cubicBezTo>
                    <a:close/>
                    <a:moveTo>
                      <a:pt x="132" y="121"/>
                    </a:moveTo>
                    <a:cubicBezTo>
                      <a:pt x="132" y="118"/>
                      <a:pt x="132" y="115"/>
                      <a:pt x="133" y="113"/>
                    </a:cubicBezTo>
                    <a:cubicBezTo>
                      <a:pt x="135" y="109"/>
                      <a:pt x="136" y="109"/>
                      <a:pt x="136" y="109"/>
                    </a:cubicBezTo>
                    <a:cubicBezTo>
                      <a:pt x="136" y="109"/>
                      <a:pt x="136" y="109"/>
                      <a:pt x="136" y="109"/>
                    </a:cubicBezTo>
                    <a:cubicBezTo>
                      <a:pt x="136" y="109"/>
                      <a:pt x="138" y="110"/>
                      <a:pt x="139" y="114"/>
                    </a:cubicBezTo>
                    <a:cubicBezTo>
                      <a:pt x="136" y="116"/>
                      <a:pt x="134" y="119"/>
                      <a:pt x="132" y="123"/>
                    </a:cubicBezTo>
                    <a:cubicBezTo>
                      <a:pt x="132" y="122"/>
                      <a:pt x="132" y="122"/>
                      <a:pt x="132" y="121"/>
                    </a:cubicBezTo>
                    <a:close/>
                    <a:moveTo>
                      <a:pt x="8" y="217"/>
                    </a:moveTo>
                    <a:cubicBezTo>
                      <a:pt x="4" y="213"/>
                      <a:pt x="5" y="202"/>
                      <a:pt x="6" y="191"/>
                    </a:cubicBezTo>
                    <a:cubicBezTo>
                      <a:pt x="7" y="182"/>
                      <a:pt x="12" y="168"/>
                      <a:pt x="24" y="169"/>
                    </a:cubicBezTo>
                    <a:cubicBezTo>
                      <a:pt x="29" y="169"/>
                      <a:pt x="31" y="178"/>
                      <a:pt x="32" y="188"/>
                    </a:cubicBezTo>
                    <a:cubicBezTo>
                      <a:pt x="29" y="192"/>
                      <a:pt x="26" y="198"/>
                      <a:pt x="23" y="204"/>
                    </a:cubicBezTo>
                    <a:cubicBezTo>
                      <a:pt x="20" y="212"/>
                      <a:pt x="16" y="219"/>
                      <a:pt x="13" y="219"/>
                    </a:cubicBezTo>
                    <a:cubicBezTo>
                      <a:pt x="10" y="219"/>
                      <a:pt x="9" y="219"/>
                      <a:pt x="8" y="217"/>
                    </a:cubicBezTo>
                    <a:close/>
                    <a:moveTo>
                      <a:pt x="46" y="184"/>
                    </a:moveTo>
                    <a:cubicBezTo>
                      <a:pt x="52" y="185"/>
                      <a:pt x="53" y="192"/>
                      <a:pt x="54" y="202"/>
                    </a:cubicBezTo>
                    <a:cubicBezTo>
                      <a:pt x="54" y="205"/>
                      <a:pt x="55" y="209"/>
                      <a:pt x="55" y="212"/>
                    </a:cubicBezTo>
                    <a:cubicBezTo>
                      <a:pt x="55" y="212"/>
                      <a:pt x="55" y="212"/>
                      <a:pt x="55" y="212"/>
                    </a:cubicBezTo>
                    <a:cubicBezTo>
                      <a:pt x="52" y="214"/>
                      <a:pt x="48" y="213"/>
                      <a:pt x="43" y="209"/>
                    </a:cubicBezTo>
                    <a:cubicBezTo>
                      <a:pt x="39" y="206"/>
                      <a:pt x="38" y="197"/>
                      <a:pt x="36" y="189"/>
                    </a:cubicBezTo>
                    <a:cubicBezTo>
                      <a:pt x="36" y="189"/>
                      <a:pt x="36" y="189"/>
                      <a:pt x="36" y="189"/>
                    </a:cubicBezTo>
                    <a:cubicBezTo>
                      <a:pt x="39" y="186"/>
                      <a:pt x="42" y="184"/>
                      <a:pt x="46" y="184"/>
                    </a:cubicBezTo>
                    <a:close/>
                    <a:moveTo>
                      <a:pt x="70" y="182"/>
                    </a:moveTo>
                    <a:cubicBezTo>
                      <a:pt x="72" y="168"/>
                      <a:pt x="74" y="155"/>
                      <a:pt x="80" y="154"/>
                    </a:cubicBezTo>
                    <a:cubicBezTo>
                      <a:pt x="83" y="154"/>
                      <a:pt x="85" y="154"/>
                      <a:pt x="87" y="156"/>
                    </a:cubicBezTo>
                    <a:cubicBezTo>
                      <a:pt x="88" y="157"/>
                      <a:pt x="89" y="161"/>
                      <a:pt x="89" y="165"/>
                    </a:cubicBezTo>
                    <a:cubicBezTo>
                      <a:pt x="89" y="168"/>
                      <a:pt x="89" y="172"/>
                      <a:pt x="88" y="175"/>
                    </a:cubicBezTo>
                    <a:cubicBezTo>
                      <a:pt x="87" y="173"/>
                      <a:pt x="85" y="171"/>
                      <a:pt x="83" y="170"/>
                    </a:cubicBezTo>
                    <a:cubicBezTo>
                      <a:pt x="82" y="170"/>
                      <a:pt x="80" y="170"/>
                      <a:pt x="79" y="170"/>
                    </a:cubicBezTo>
                    <a:cubicBezTo>
                      <a:pt x="73" y="173"/>
                      <a:pt x="74" y="182"/>
                      <a:pt x="75" y="192"/>
                    </a:cubicBezTo>
                    <a:cubicBezTo>
                      <a:pt x="77" y="207"/>
                      <a:pt x="78" y="217"/>
                      <a:pt x="68" y="218"/>
                    </a:cubicBezTo>
                    <a:cubicBezTo>
                      <a:pt x="66" y="218"/>
                      <a:pt x="64" y="218"/>
                      <a:pt x="62" y="217"/>
                    </a:cubicBezTo>
                    <a:cubicBezTo>
                      <a:pt x="61" y="216"/>
                      <a:pt x="61" y="215"/>
                      <a:pt x="60" y="214"/>
                    </a:cubicBezTo>
                    <a:cubicBezTo>
                      <a:pt x="66" y="208"/>
                      <a:pt x="68" y="194"/>
                      <a:pt x="70" y="182"/>
                    </a:cubicBezTo>
                    <a:close/>
                    <a:moveTo>
                      <a:pt x="93" y="201"/>
                    </a:moveTo>
                    <a:cubicBezTo>
                      <a:pt x="91" y="199"/>
                      <a:pt x="90" y="196"/>
                      <a:pt x="90" y="192"/>
                    </a:cubicBezTo>
                    <a:cubicBezTo>
                      <a:pt x="90" y="192"/>
                      <a:pt x="90" y="192"/>
                      <a:pt x="91" y="191"/>
                    </a:cubicBezTo>
                    <a:cubicBezTo>
                      <a:pt x="92" y="195"/>
                      <a:pt x="93" y="198"/>
                      <a:pt x="95" y="201"/>
                    </a:cubicBezTo>
                    <a:cubicBezTo>
                      <a:pt x="94" y="201"/>
                      <a:pt x="93" y="201"/>
                      <a:pt x="93" y="201"/>
                    </a:cubicBezTo>
                    <a:close/>
                    <a:moveTo>
                      <a:pt x="115" y="134"/>
                    </a:moveTo>
                    <a:cubicBezTo>
                      <a:pt x="116" y="134"/>
                      <a:pt x="117" y="135"/>
                      <a:pt x="118" y="136"/>
                    </a:cubicBezTo>
                    <a:cubicBezTo>
                      <a:pt x="120" y="138"/>
                      <a:pt x="121" y="143"/>
                      <a:pt x="121" y="149"/>
                    </a:cubicBezTo>
                    <a:cubicBezTo>
                      <a:pt x="121" y="155"/>
                      <a:pt x="120" y="162"/>
                      <a:pt x="120" y="168"/>
                    </a:cubicBezTo>
                    <a:cubicBezTo>
                      <a:pt x="119" y="175"/>
                      <a:pt x="118" y="182"/>
                      <a:pt x="118" y="188"/>
                    </a:cubicBezTo>
                    <a:cubicBezTo>
                      <a:pt x="118" y="193"/>
                      <a:pt x="119" y="198"/>
                      <a:pt x="121" y="201"/>
                    </a:cubicBezTo>
                    <a:cubicBezTo>
                      <a:pt x="121" y="202"/>
                      <a:pt x="121" y="202"/>
                      <a:pt x="122" y="202"/>
                    </a:cubicBezTo>
                    <a:cubicBezTo>
                      <a:pt x="120" y="207"/>
                      <a:pt x="118" y="210"/>
                      <a:pt x="112" y="211"/>
                    </a:cubicBezTo>
                    <a:cubicBezTo>
                      <a:pt x="108" y="212"/>
                      <a:pt x="104" y="209"/>
                      <a:pt x="101" y="205"/>
                    </a:cubicBezTo>
                    <a:cubicBezTo>
                      <a:pt x="101" y="205"/>
                      <a:pt x="101" y="205"/>
                      <a:pt x="102" y="205"/>
                    </a:cubicBezTo>
                    <a:cubicBezTo>
                      <a:pt x="112" y="202"/>
                      <a:pt x="115" y="185"/>
                      <a:pt x="115" y="171"/>
                    </a:cubicBezTo>
                    <a:cubicBezTo>
                      <a:pt x="115" y="165"/>
                      <a:pt x="115" y="160"/>
                      <a:pt x="114" y="156"/>
                    </a:cubicBezTo>
                    <a:cubicBezTo>
                      <a:pt x="113" y="153"/>
                      <a:pt x="109" y="144"/>
                      <a:pt x="104" y="137"/>
                    </a:cubicBezTo>
                    <a:cubicBezTo>
                      <a:pt x="108" y="135"/>
                      <a:pt x="111" y="134"/>
                      <a:pt x="115" y="134"/>
                    </a:cubicBezTo>
                    <a:close/>
                    <a:moveTo>
                      <a:pt x="134" y="162"/>
                    </a:moveTo>
                    <a:cubicBezTo>
                      <a:pt x="131" y="157"/>
                      <a:pt x="129" y="150"/>
                      <a:pt x="129" y="144"/>
                    </a:cubicBezTo>
                    <a:cubicBezTo>
                      <a:pt x="129" y="142"/>
                      <a:pt x="130" y="139"/>
                      <a:pt x="130" y="136"/>
                    </a:cubicBezTo>
                    <a:cubicBezTo>
                      <a:pt x="132" y="140"/>
                      <a:pt x="133" y="144"/>
                      <a:pt x="135" y="148"/>
                    </a:cubicBezTo>
                    <a:cubicBezTo>
                      <a:pt x="138" y="155"/>
                      <a:pt x="140" y="162"/>
                      <a:pt x="142" y="170"/>
                    </a:cubicBezTo>
                    <a:cubicBezTo>
                      <a:pt x="139" y="167"/>
                      <a:pt x="136" y="164"/>
                      <a:pt x="134" y="162"/>
                    </a:cubicBezTo>
                    <a:close/>
                    <a:moveTo>
                      <a:pt x="141" y="118"/>
                    </a:moveTo>
                    <a:cubicBezTo>
                      <a:pt x="142" y="123"/>
                      <a:pt x="144" y="129"/>
                      <a:pt x="146" y="139"/>
                    </a:cubicBezTo>
                    <a:cubicBezTo>
                      <a:pt x="147" y="145"/>
                      <a:pt x="147" y="145"/>
                      <a:pt x="147" y="145"/>
                    </a:cubicBezTo>
                    <a:cubicBezTo>
                      <a:pt x="148" y="148"/>
                      <a:pt x="148" y="151"/>
                      <a:pt x="148" y="153"/>
                    </a:cubicBezTo>
                    <a:cubicBezTo>
                      <a:pt x="148" y="157"/>
                      <a:pt x="148" y="160"/>
                      <a:pt x="147" y="164"/>
                    </a:cubicBezTo>
                    <a:cubicBezTo>
                      <a:pt x="147" y="166"/>
                      <a:pt x="146" y="169"/>
                      <a:pt x="146" y="171"/>
                    </a:cubicBezTo>
                    <a:cubicBezTo>
                      <a:pt x="145" y="163"/>
                      <a:pt x="142" y="155"/>
                      <a:pt x="138" y="146"/>
                    </a:cubicBezTo>
                    <a:cubicBezTo>
                      <a:pt x="136" y="140"/>
                      <a:pt x="134" y="135"/>
                      <a:pt x="133" y="129"/>
                    </a:cubicBezTo>
                    <a:cubicBezTo>
                      <a:pt x="135" y="125"/>
                      <a:pt x="137" y="121"/>
                      <a:pt x="141" y="118"/>
                    </a:cubicBezTo>
                    <a:close/>
                    <a:moveTo>
                      <a:pt x="127" y="191"/>
                    </a:moveTo>
                    <a:cubicBezTo>
                      <a:pt x="128" y="185"/>
                      <a:pt x="128" y="178"/>
                      <a:pt x="132" y="177"/>
                    </a:cubicBezTo>
                    <a:cubicBezTo>
                      <a:pt x="135" y="175"/>
                      <a:pt x="138" y="176"/>
                      <a:pt x="142" y="178"/>
                    </a:cubicBezTo>
                    <a:cubicBezTo>
                      <a:pt x="142" y="179"/>
                      <a:pt x="142" y="180"/>
                      <a:pt x="142" y="181"/>
                    </a:cubicBezTo>
                    <a:cubicBezTo>
                      <a:pt x="141" y="189"/>
                      <a:pt x="135" y="203"/>
                      <a:pt x="130" y="204"/>
                    </a:cubicBezTo>
                    <a:cubicBezTo>
                      <a:pt x="128" y="204"/>
                      <a:pt x="127" y="203"/>
                      <a:pt x="126" y="202"/>
                    </a:cubicBezTo>
                    <a:cubicBezTo>
                      <a:pt x="127" y="198"/>
                      <a:pt x="127" y="195"/>
                      <a:pt x="127" y="191"/>
                    </a:cubicBezTo>
                    <a:close/>
                    <a:moveTo>
                      <a:pt x="153" y="190"/>
                    </a:moveTo>
                    <a:cubicBezTo>
                      <a:pt x="151" y="189"/>
                      <a:pt x="150" y="186"/>
                      <a:pt x="150" y="182"/>
                    </a:cubicBezTo>
                    <a:cubicBezTo>
                      <a:pt x="150" y="182"/>
                      <a:pt x="151" y="183"/>
                      <a:pt x="152" y="183"/>
                    </a:cubicBezTo>
                    <a:cubicBezTo>
                      <a:pt x="154" y="185"/>
                      <a:pt x="156" y="186"/>
                      <a:pt x="159" y="188"/>
                    </a:cubicBezTo>
                    <a:cubicBezTo>
                      <a:pt x="156" y="189"/>
                      <a:pt x="154" y="190"/>
                      <a:pt x="153" y="190"/>
                    </a:cubicBezTo>
                    <a:close/>
                    <a:moveTo>
                      <a:pt x="163" y="118"/>
                    </a:moveTo>
                    <a:cubicBezTo>
                      <a:pt x="160" y="121"/>
                      <a:pt x="159" y="126"/>
                      <a:pt x="159" y="132"/>
                    </a:cubicBezTo>
                    <a:cubicBezTo>
                      <a:pt x="159" y="133"/>
                      <a:pt x="159" y="134"/>
                      <a:pt x="159" y="135"/>
                    </a:cubicBezTo>
                    <a:cubicBezTo>
                      <a:pt x="159" y="139"/>
                      <a:pt x="161" y="142"/>
                      <a:pt x="163" y="145"/>
                    </a:cubicBezTo>
                    <a:cubicBezTo>
                      <a:pt x="162" y="145"/>
                      <a:pt x="162" y="145"/>
                      <a:pt x="161" y="145"/>
                    </a:cubicBezTo>
                    <a:cubicBezTo>
                      <a:pt x="157" y="147"/>
                      <a:pt x="156" y="150"/>
                      <a:pt x="156" y="153"/>
                    </a:cubicBezTo>
                    <a:cubicBezTo>
                      <a:pt x="156" y="157"/>
                      <a:pt x="158" y="162"/>
                      <a:pt x="160" y="166"/>
                    </a:cubicBezTo>
                    <a:cubicBezTo>
                      <a:pt x="162" y="171"/>
                      <a:pt x="163" y="176"/>
                      <a:pt x="163" y="179"/>
                    </a:cubicBezTo>
                    <a:cubicBezTo>
                      <a:pt x="163" y="181"/>
                      <a:pt x="163" y="182"/>
                      <a:pt x="163" y="183"/>
                    </a:cubicBezTo>
                    <a:cubicBezTo>
                      <a:pt x="160" y="182"/>
                      <a:pt x="157" y="181"/>
                      <a:pt x="154" y="179"/>
                    </a:cubicBezTo>
                    <a:cubicBezTo>
                      <a:pt x="152" y="178"/>
                      <a:pt x="151" y="177"/>
                      <a:pt x="149" y="176"/>
                    </a:cubicBezTo>
                    <a:cubicBezTo>
                      <a:pt x="150" y="172"/>
                      <a:pt x="150" y="168"/>
                      <a:pt x="151" y="165"/>
                    </a:cubicBezTo>
                    <a:cubicBezTo>
                      <a:pt x="152" y="161"/>
                      <a:pt x="152" y="157"/>
                      <a:pt x="152" y="153"/>
                    </a:cubicBezTo>
                    <a:cubicBezTo>
                      <a:pt x="152" y="150"/>
                      <a:pt x="152" y="147"/>
                      <a:pt x="151" y="144"/>
                    </a:cubicBezTo>
                    <a:cubicBezTo>
                      <a:pt x="150" y="138"/>
                      <a:pt x="150" y="138"/>
                      <a:pt x="150" y="138"/>
                    </a:cubicBezTo>
                    <a:cubicBezTo>
                      <a:pt x="148" y="129"/>
                      <a:pt x="146" y="121"/>
                      <a:pt x="144" y="116"/>
                    </a:cubicBezTo>
                    <a:cubicBezTo>
                      <a:pt x="150" y="112"/>
                      <a:pt x="157" y="113"/>
                      <a:pt x="163" y="118"/>
                    </a:cubicBezTo>
                    <a:close/>
                    <a:moveTo>
                      <a:pt x="163" y="164"/>
                    </a:moveTo>
                    <a:cubicBezTo>
                      <a:pt x="161" y="160"/>
                      <a:pt x="160" y="156"/>
                      <a:pt x="160" y="153"/>
                    </a:cubicBezTo>
                    <a:cubicBezTo>
                      <a:pt x="160" y="151"/>
                      <a:pt x="161" y="150"/>
                      <a:pt x="163" y="149"/>
                    </a:cubicBezTo>
                    <a:cubicBezTo>
                      <a:pt x="164" y="148"/>
                      <a:pt x="165" y="148"/>
                      <a:pt x="165" y="148"/>
                    </a:cubicBezTo>
                    <a:cubicBezTo>
                      <a:pt x="167" y="149"/>
                      <a:pt x="168" y="154"/>
                      <a:pt x="168" y="160"/>
                    </a:cubicBezTo>
                    <a:cubicBezTo>
                      <a:pt x="168" y="166"/>
                      <a:pt x="167" y="172"/>
                      <a:pt x="167" y="177"/>
                    </a:cubicBezTo>
                    <a:cubicBezTo>
                      <a:pt x="166" y="173"/>
                      <a:pt x="165" y="168"/>
                      <a:pt x="163" y="164"/>
                    </a:cubicBezTo>
                    <a:close/>
                    <a:moveTo>
                      <a:pt x="167" y="183"/>
                    </a:moveTo>
                    <a:cubicBezTo>
                      <a:pt x="167" y="183"/>
                      <a:pt x="167" y="183"/>
                      <a:pt x="167" y="183"/>
                    </a:cubicBezTo>
                    <a:cubicBezTo>
                      <a:pt x="167" y="183"/>
                      <a:pt x="167" y="183"/>
                      <a:pt x="166" y="183"/>
                    </a:cubicBezTo>
                    <a:cubicBezTo>
                      <a:pt x="167" y="183"/>
                      <a:pt x="167" y="183"/>
                      <a:pt x="167" y="183"/>
                    </a:cubicBezTo>
                    <a:close/>
                    <a:moveTo>
                      <a:pt x="171" y="179"/>
                    </a:moveTo>
                    <a:cubicBezTo>
                      <a:pt x="171" y="172"/>
                      <a:pt x="172" y="166"/>
                      <a:pt x="172" y="160"/>
                    </a:cubicBezTo>
                    <a:cubicBezTo>
                      <a:pt x="172" y="157"/>
                      <a:pt x="172" y="154"/>
                      <a:pt x="171" y="151"/>
                    </a:cubicBezTo>
                    <a:cubicBezTo>
                      <a:pt x="175" y="154"/>
                      <a:pt x="181" y="155"/>
                      <a:pt x="186" y="157"/>
                    </a:cubicBezTo>
                    <a:cubicBezTo>
                      <a:pt x="187" y="161"/>
                      <a:pt x="189" y="164"/>
                      <a:pt x="191" y="168"/>
                    </a:cubicBezTo>
                    <a:cubicBezTo>
                      <a:pt x="190" y="174"/>
                      <a:pt x="187" y="179"/>
                      <a:pt x="182" y="181"/>
                    </a:cubicBezTo>
                    <a:cubicBezTo>
                      <a:pt x="178" y="183"/>
                      <a:pt x="174" y="184"/>
                      <a:pt x="171" y="184"/>
                    </a:cubicBezTo>
                    <a:cubicBezTo>
                      <a:pt x="171" y="181"/>
                      <a:pt x="171" y="179"/>
                      <a:pt x="171" y="179"/>
                    </a:cubicBezTo>
                    <a:close/>
                    <a:moveTo>
                      <a:pt x="163" y="135"/>
                    </a:moveTo>
                    <a:cubicBezTo>
                      <a:pt x="163" y="134"/>
                      <a:pt x="163" y="133"/>
                      <a:pt x="163" y="132"/>
                    </a:cubicBezTo>
                    <a:cubicBezTo>
                      <a:pt x="163" y="127"/>
                      <a:pt x="164" y="123"/>
                      <a:pt x="166" y="120"/>
                    </a:cubicBezTo>
                    <a:cubicBezTo>
                      <a:pt x="166" y="121"/>
                      <a:pt x="167" y="122"/>
                      <a:pt x="168" y="123"/>
                    </a:cubicBezTo>
                    <a:cubicBezTo>
                      <a:pt x="173" y="129"/>
                      <a:pt x="177" y="138"/>
                      <a:pt x="182" y="148"/>
                    </a:cubicBezTo>
                    <a:cubicBezTo>
                      <a:pt x="182" y="150"/>
                      <a:pt x="183" y="151"/>
                      <a:pt x="183" y="152"/>
                    </a:cubicBezTo>
                    <a:cubicBezTo>
                      <a:pt x="173" y="149"/>
                      <a:pt x="164" y="144"/>
                      <a:pt x="163" y="135"/>
                    </a:cubicBezTo>
                    <a:close/>
                    <a:moveTo>
                      <a:pt x="169" y="116"/>
                    </a:moveTo>
                    <a:cubicBezTo>
                      <a:pt x="172" y="115"/>
                      <a:pt x="174" y="115"/>
                      <a:pt x="177" y="115"/>
                    </a:cubicBezTo>
                    <a:cubicBezTo>
                      <a:pt x="177" y="116"/>
                      <a:pt x="177" y="117"/>
                      <a:pt x="177" y="117"/>
                    </a:cubicBezTo>
                    <a:cubicBezTo>
                      <a:pt x="177" y="124"/>
                      <a:pt x="179" y="132"/>
                      <a:pt x="182" y="140"/>
                    </a:cubicBezTo>
                    <a:cubicBezTo>
                      <a:pt x="179" y="132"/>
                      <a:pt x="175" y="125"/>
                      <a:pt x="171" y="120"/>
                    </a:cubicBezTo>
                    <a:cubicBezTo>
                      <a:pt x="170" y="119"/>
                      <a:pt x="169" y="118"/>
                      <a:pt x="168" y="117"/>
                    </a:cubicBezTo>
                    <a:cubicBezTo>
                      <a:pt x="169" y="117"/>
                      <a:pt x="169" y="117"/>
                      <a:pt x="169" y="116"/>
                    </a:cubicBezTo>
                    <a:close/>
                    <a:moveTo>
                      <a:pt x="192" y="154"/>
                    </a:moveTo>
                    <a:cubicBezTo>
                      <a:pt x="187" y="143"/>
                      <a:pt x="181" y="128"/>
                      <a:pt x="181" y="117"/>
                    </a:cubicBezTo>
                    <a:cubicBezTo>
                      <a:pt x="181" y="117"/>
                      <a:pt x="181" y="116"/>
                      <a:pt x="181" y="116"/>
                    </a:cubicBezTo>
                    <a:cubicBezTo>
                      <a:pt x="186" y="117"/>
                      <a:pt x="191" y="119"/>
                      <a:pt x="196" y="121"/>
                    </a:cubicBezTo>
                    <a:cubicBezTo>
                      <a:pt x="196" y="127"/>
                      <a:pt x="195" y="132"/>
                      <a:pt x="195" y="138"/>
                    </a:cubicBezTo>
                    <a:cubicBezTo>
                      <a:pt x="195" y="144"/>
                      <a:pt x="194" y="150"/>
                      <a:pt x="194" y="155"/>
                    </a:cubicBezTo>
                    <a:cubicBezTo>
                      <a:pt x="193" y="155"/>
                      <a:pt x="193" y="155"/>
                      <a:pt x="192" y="155"/>
                    </a:cubicBezTo>
                    <a:cubicBezTo>
                      <a:pt x="192" y="154"/>
                      <a:pt x="192" y="154"/>
                      <a:pt x="192" y="154"/>
                    </a:cubicBezTo>
                    <a:close/>
                    <a:moveTo>
                      <a:pt x="183" y="110"/>
                    </a:moveTo>
                    <a:cubicBezTo>
                      <a:pt x="185" y="107"/>
                      <a:pt x="188" y="106"/>
                      <a:pt x="192" y="106"/>
                    </a:cubicBezTo>
                    <a:cubicBezTo>
                      <a:pt x="194" y="106"/>
                      <a:pt x="196" y="106"/>
                      <a:pt x="197" y="107"/>
                    </a:cubicBezTo>
                    <a:cubicBezTo>
                      <a:pt x="197" y="108"/>
                      <a:pt x="198" y="109"/>
                      <a:pt x="198" y="111"/>
                    </a:cubicBezTo>
                    <a:cubicBezTo>
                      <a:pt x="198" y="113"/>
                      <a:pt x="197" y="115"/>
                      <a:pt x="197" y="117"/>
                    </a:cubicBezTo>
                    <a:cubicBezTo>
                      <a:pt x="192" y="115"/>
                      <a:pt x="187" y="113"/>
                      <a:pt x="182" y="112"/>
                    </a:cubicBezTo>
                    <a:cubicBezTo>
                      <a:pt x="182" y="111"/>
                      <a:pt x="183" y="110"/>
                      <a:pt x="183" y="110"/>
                    </a:cubicBezTo>
                    <a:close/>
                    <a:moveTo>
                      <a:pt x="174" y="205"/>
                    </a:moveTo>
                    <a:cubicBezTo>
                      <a:pt x="172" y="203"/>
                      <a:pt x="170" y="199"/>
                      <a:pt x="170" y="193"/>
                    </a:cubicBezTo>
                    <a:cubicBezTo>
                      <a:pt x="170" y="193"/>
                      <a:pt x="170" y="193"/>
                      <a:pt x="170" y="193"/>
                    </a:cubicBezTo>
                    <a:cubicBezTo>
                      <a:pt x="176" y="196"/>
                      <a:pt x="183" y="198"/>
                      <a:pt x="189" y="199"/>
                    </a:cubicBezTo>
                    <a:cubicBezTo>
                      <a:pt x="188" y="202"/>
                      <a:pt x="185" y="204"/>
                      <a:pt x="183" y="205"/>
                    </a:cubicBezTo>
                    <a:cubicBezTo>
                      <a:pt x="179" y="207"/>
                      <a:pt x="176" y="207"/>
                      <a:pt x="174" y="205"/>
                    </a:cubicBezTo>
                    <a:close/>
                    <a:moveTo>
                      <a:pt x="184" y="185"/>
                    </a:moveTo>
                    <a:cubicBezTo>
                      <a:pt x="188" y="183"/>
                      <a:pt x="191" y="179"/>
                      <a:pt x="193" y="174"/>
                    </a:cubicBezTo>
                    <a:cubicBezTo>
                      <a:pt x="193" y="175"/>
                      <a:pt x="194" y="177"/>
                      <a:pt x="194" y="179"/>
                    </a:cubicBezTo>
                    <a:cubicBezTo>
                      <a:pt x="194" y="184"/>
                      <a:pt x="193" y="190"/>
                      <a:pt x="191" y="195"/>
                    </a:cubicBezTo>
                    <a:cubicBezTo>
                      <a:pt x="184" y="195"/>
                      <a:pt x="177" y="192"/>
                      <a:pt x="170" y="189"/>
                    </a:cubicBezTo>
                    <a:cubicBezTo>
                      <a:pt x="170" y="189"/>
                      <a:pt x="170" y="188"/>
                      <a:pt x="170" y="188"/>
                    </a:cubicBezTo>
                    <a:cubicBezTo>
                      <a:pt x="175" y="188"/>
                      <a:pt x="179" y="187"/>
                      <a:pt x="184" y="185"/>
                    </a:cubicBezTo>
                    <a:close/>
                    <a:moveTo>
                      <a:pt x="198" y="179"/>
                    </a:moveTo>
                    <a:cubicBezTo>
                      <a:pt x="198" y="178"/>
                      <a:pt x="198" y="178"/>
                      <a:pt x="198" y="178"/>
                    </a:cubicBezTo>
                    <a:cubicBezTo>
                      <a:pt x="201" y="182"/>
                      <a:pt x="205" y="187"/>
                      <a:pt x="210" y="190"/>
                    </a:cubicBezTo>
                    <a:cubicBezTo>
                      <a:pt x="207" y="193"/>
                      <a:pt x="202" y="195"/>
                      <a:pt x="196" y="196"/>
                    </a:cubicBezTo>
                    <a:cubicBezTo>
                      <a:pt x="196" y="196"/>
                      <a:pt x="195" y="196"/>
                      <a:pt x="195" y="196"/>
                    </a:cubicBezTo>
                    <a:cubicBezTo>
                      <a:pt x="197" y="190"/>
                      <a:pt x="198" y="184"/>
                      <a:pt x="198" y="179"/>
                    </a:cubicBezTo>
                    <a:close/>
                    <a:moveTo>
                      <a:pt x="197" y="162"/>
                    </a:moveTo>
                    <a:cubicBezTo>
                      <a:pt x="198" y="164"/>
                      <a:pt x="199" y="167"/>
                      <a:pt x="200" y="168"/>
                    </a:cubicBezTo>
                    <a:cubicBezTo>
                      <a:pt x="203" y="171"/>
                      <a:pt x="207" y="173"/>
                      <a:pt x="212" y="173"/>
                    </a:cubicBezTo>
                    <a:cubicBezTo>
                      <a:pt x="213" y="173"/>
                      <a:pt x="214" y="173"/>
                      <a:pt x="216" y="172"/>
                    </a:cubicBezTo>
                    <a:cubicBezTo>
                      <a:pt x="216" y="173"/>
                      <a:pt x="216" y="174"/>
                      <a:pt x="216" y="175"/>
                    </a:cubicBezTo>
                    <a:cubicBezTo>
                      <a:pt x="216" y="178"/>
                      <a:pt x="215" y="182"/>
                      <a:pt x="213" y="186"/>
                    </a:cubicBezTo>
                    <a:cubicBezTo>
                      <a:pt x="213" y="186"/>
                      <a:pt x="212" y="186"/>
                      <a:pt x="212" y="186"/>
                    </a:cubicBezTo>
                    <a:cubicBezTo>
                      <a:pt x="206" y="183"/>
                      <a:pt x="201" y="177"/>
                      <a:pt x="197" y="170"/>
                    </a:cubicBezTo>
                    <a:cubicBezTo>
                      <a:pt x="197" y="169"/>
                      <a:pt x="197" y="168"/>
                      <a:pt x="197" y="168"/>
                    </a:cubicBezTo>
                    <a:cubicBezTo>
                      <a:pt x="197" y="167"/>
                      <a:pt x="196" y="166"/>
                      <a:pt x="196" y="166"/>
                    </a:cubicBezTo>
                    <a:cubicBezTo>
                      <a:pt x="196" y="164"/>
                      <a:pt x="197" y="163"/>
                      <a:pt x="197" y="162"/>
                    </a:cubicBezTo>
                    <a:close/>
                    <a:moveTo>
                      <a:pt x="203" y="166"/>
                    </a:moveTo>
                    <a:cubicBezTo>
                      <a:pt x="202" y="165"/>
                      <a:pt x="202" y="163"/>
                      <a:pt x="201" y="162"/>
                    </a:cubicBezTo>
                    <a:cubicBezTo>
                      <a:pt x="206" y="163"/>
                      <a:pt x="211" y="166"/>
                      <a:pt x="213" y="169"/>
                    </a:cubicBezTo>
                    <a:cubicBezTo>
                      <a:pt x="213" y="169"/>
                      <a:pt x="212" y="169"/>
                      <a:pt x="212" y="169"/>
                    </a:cubicBezTo>
                    <a:cubicBezTo>
                      <a:pt x="208" y="169"/>
                      <a:pt x="205" y="168"/>
                      <a:pt x="203" y="166"/>
                    </a:cubicBezTo>
                    <a:close/>
                    <a:moveTo>
                      <a:pt x="200" y="152"/>
                    </a:moveTo>
                    <a:cubicBezTo>
                      <a:pt x="200" y="147"/>
                      <a:pt x="201" y="140"/>
                      <a:pt x="201" y="134"/>
                    </a:cubicBezTo>
                    <a:cubicBezTo>
                      <a:pt x="202" y="131"/>
                      <a:pt x="202" y="128"/>
                      <a:pt x="203" y="125"/>
                    </a:cubicBezTo>
                    <a:cubicBezTo>
                      <a:pt x="207" y="127"/>
                      <a:pt x="211" y="130"/>
                      <a:pt x="214" y="132"/>
                    </a:cubicBezTo>
                    <a:cubicBezTo>
                      <a:pt x="215" y="135"/>
                      <a:pt x="215" y="139"/>
                      <a:pt x="216" y="142"/>
                    </a:cubicBezTo>
                    <a:cubicBezTo>
                      <a:pt x="217" y="148"/>
                      <a:pt x="218" y="155"/>
                      <a:pt x="218" y="159"/>
                    </a:cubicBezTo>
                    <a:cubicBezTo>
                      <a:pt x="218" y="162"/>
                      <a:pt x="218" y="165"/>
                      <a:pt x="217" y="166"/>
                    </a:cubicBezTo>
                    <a:cubicBezTo>
                      <a:pt x="213" y="162"/>
                      <a:pt x="207" y="159"/>
                      <a:pt x="200" y="157"/>
                    </a:cubicBezTo>
                    <a:cubicBezTo>
                      <a:pt x="200" y="156"/>
                      <a:pt x="200" y="154"/>
                      <a:pt x="200" y="152"/>
                    </a:cubicBezTo>
                    <a:close/>
                    <a:moveTo>
                      <a:pt x="213" y="99"/>
                    </a:moveTo>
                    <a:cubicBezTo>
                      <a:pt x="217" y="99"/>
                      <a:pt x="221" y="102"/>
                      <a:pt x="224" y="107"/>
                    </a:cubicBezTo>
                    <a:cubicBezTo>
                      <a:pt x="222" y="107"/>
                      <a:pt x="220" y="108"/>
                      <a:pt x="218" y="110"/>
                    </a:cubicBezTo>
                    <a:cubicBezTo>
                      <a:pt x="215" y="113"/>
                      <a:pt x="214" y="118"/>
                      <a:pt x="214" y="123"/>
                    </a:cubicBezTo>
                    <a:cubicBezTo>
                      <a:pt x="214" y="124"/>
                      <a:pt x="214" y="126"/>
                      <a:pt x="214" y="127"/>
                    </a:cubicBezTo>
                    <a:cubicBezTo>
                      <a:pt x="210" y="125"/>
                      <a:pt x="206" y="122"/>
                      <a:pt x="203" y="120"/>
                    </a:cubicBezTo>
                    <a:cubicBezTo>
                      <a:pt x="203" y="119"/>
                      <a:pt x="203" y="118"/>
                      <a:pt x="203" y="117"/>
                    </a:cubicBezTo>
                    <a:cubicBezTo>
                      <a:pt x="203" y="115"/>
                      <a:pt x="203" y="113"/>
                      <a:pt x="202" y="111"/>
                    </a:cubicBezTo>
                    <a:cubicBezTo>
                      <a:pt x="204" y="104"/>
                      <a:pt x="207" y="99"/>
                      <a:pt x="213" y="99"/>
                    </a:cubicBezTo>
                    <a:close/>
                    <a:moveTo>
                      <a:pt x="219" y="170"/>
                    </a:moveTo>
                    <a:cubicBezTo>
                      <a:pt x="221" y="167"/>
                      <a:pt x="222" y="164"/>
                      <a:pt x="222" y="159"/>
                    </a:cubicBezTo>
                    <a:cubicBezTo>
                      <a:pt x="222" y="154"/>
                      <a:pt x="221" y="148"/>
                      <a:pt x="220" y="141"/>
                    </a:cubicBezTo>
                    <a:cubicBezTo>
                      <a:pt x="219" y="139"/>
                      <a:pt x="219" y="137"/>
                      <a:pt x="219" y="135"/>
                    </a:cubicBezTo>
                    <a:cubicBezTo>
                      <a:pt x="222" y="137"/>
                      <a:pt x="224" y="139"/>
                      <a:pt x="226" y="140"/>
                    </a:cubicBezTo>
                    <a:cubicBezTo>
                      <a:pt x="228" y="142"/>
                      <a:pt x="228" y="142"/>
                      <a:pt x="228" y="142"/>
                    </a:cubicBezTo>
                    <a:cubicBezTo>
                      <a:pt x="229" y="142"/>
                      <a:pt x="230" y="142"/>
                      <a:pt x="230" y="143"/>
                    </a:cubicBezTo>
                    <a:cubicBezTo>
                      <a:pt x="230" y="143"/>
                      <a:pt x="230" y="143"/>
                      <a:pt x="230" y="143"/>
                    </a:cubicBezTo>
                    <a:cubicBezTo>
                      <a:pt x="230" y="150"/>
                      <a:pt x="229" y="155"/>
                      <a:pt x="229" y="160"/>
                    </a:cubicBezTo>
                    <a:cubicBezTo>
                      <a:pt x="229" y="165"/>
                      <a:pt x="230" y="169"/>
                      <a:pt x="231" y="171"/>
                    </a:cubicBezTo>
                    <a:cubicBezTo>
                      <a:pt x="235" y="175"/>
                      <a:pt x="239" y="177"/>
                      <a:pt x="243" y="177"/>
                    </a:cubicBezTo>
                    <a:cubicBezTo>
                      <a:pt x="246" y="177"/>
                      <a:pt x="250" y="176"/>
                      <a:pt x="253" y="174"/>
                    </a:cubicBezTo>
                    <a:cubicBezTo>
                      <a:pt x="250" y="182"/>
                      <a:pt x="245" y="188"/>
                      <a:pt x="234" y="190"/>
                    </a:cubicBezTo>
                    <a:cubicBezTo>
                      <a:pt x="227" y="192"/>
                      <a:pt x="221" y="191"/>
                      <a:pt x="216" y="188"/>
                    </a:cubicBezTo>
                    <a:cubicBezTo>
                      <a:pt x="216" y="188"/>
                      <a:pt x="216" y="188"/>
                      <a:pt x="216" y="188"/>
                    </a:cubicBezTo>
                    <a:cubicBezTo>
                      <a:pt x="219" y="183"/>
                      <a:pt x="220" y="179"/>
                      <a:pt x="220" y="175"/>
                    </a:cubicBezTo>
                    <a:cubicBezTo>
                      <a:pt x="220" y="173"/>
                      <a:pt x="220" y="171"/>
                      <a:pt x="219" y="170"/>
                    </a:cubicBezTo>
                    <a:cubicBezTo>
                      <a:pt x="219" y="170"/>
                      <a:pt x="219" y="170"/>
                      <a:pt x="219" y="170"/>
                    </a:cubicBezTo>
                    <a:close/>
                    <a:moveTo>
                      <a:pt x="218" y="123"/>
                    </a:moveTo>
                    <a:cubicBezTo>
                      <a:pt x="218" y="119"/>
                      <a:pt x="218" y="115"/>
                      <a:pt x="220" y="113"/>
                    </a:cubicBezTo>
                    <a:cubicBezTo>
                      <a:pt x="223" y="111"/>
                      <a:pt x="225" y="110"/>
                      <a:pt x="226" y="110"/>
                    </a:cubicBezTo>
                    <a:cubicBezTo>
                      <a:pt x="228" y="112"/>
                      <a:pt x="229" y="115"/>
                      <a:pt x="231" y="117"/>
                    </a:cubicBezTo>
                    <a:cubicBezTo>
                      <a:pt x="231" y="120"/>
                      <a:pt x="231" y="122"/>
                      <a:pt x="231" y="125"/>
                    </a:cubicBezTo>
                    <a:cubicBezTo>
                      <a:pt x="231" y="129"/>
                      <a:pt x="231" y="134"/>
                      <a:pt x="230" y="138"/>
                    </a:cubicBezTo>
                    <a:cubicBezTo>
                      <a:pt x="230" y="138"/>
                      <a:pt x="228" y="137"/>
                      <a:pt x="228" y="137"/>
                    </a:cubicBezTo>
                    <a:cubicBezTo>
                      <a:pt x="225" y="134"/>
                      <a:pt x="222" y="132"/>
                      <a:pt x="218" y="130"/>
                    </a:cubicBezTo>
                    <a:cubicBezTo>
                      <a:pt x="218" y="127"/>
                      <a:pt x="218" y="125"/>
                      <a:pt x="218" y="123"/>
                    </a:cubicBezTo>
                    <a:close/>
                    <a:moveTo>
                      <a:pt x="235" y="127"/>
                    </a:moveTo>
                    <a:cubicBezTo>
                      <a:pt x="237" y="132"/>
                      <a:pt x="238" y="137"/>
                      <a:pt x="240" y="141"/>
                    </a:cubicBezTo>
                    <a:cubicBezTo>
                      <a:pt x="240" y="142"/>
                      <a:pt x="241" y="143"/>
                      <a:pt x="241" y="144"/>
                    </a:cubicBezTo>
                    <a:cubicBezTo>
                      <a:pt x="239" y="143"/>
                      <a:pt x="237" y="142"/>
                      <a:pt x="234" y="141"/>
                    </a:cubicBezTo>
                    <a:cubicBezTo>
                      <a:pt x="235" y="136"/>
                      <a:pt x="235" y="131"/>
                      <a:pt x="235" y="127"/>
                    </a:cubicBezTo>
                    <a:close/>
                    <a:moveTo>
                      <a:pt x="255" y="124"/>
                    </a:moveTo>
                    <a:cubicBezTo>
                      <a:pt x="252" y="122"/>
                      <a:pt x="249" y="120"/>
                      <a:pt x="248" y="115"/>
                    </a:cubicBezTo>
                    <a:cubicBezTo>
                      <a:pt x="247" y="114"/>
                      <a:pt x="247" y="112"/>
                      <a:pt x="247" y="110"/>
                    </a:cubicBezTo>
                    <a:cubicBezTo>
                      <a:pt x="247" y="104"/>
                      <a:pt x="250" y="99"/>
                      <a:pt x="254" y="94"/>
                    </a:cubicBezTo>
                    <a:cubicBezTo>
                      <a:pt x="255" y="96"/>
                      <a:pt x="257" y="98"/>
                      <a:pt x="258" y="100"/>
                    </a:cubicBezTo>
                    <a:cubicBezTo>
                      <a:pt x="260" y="103"/>
                      <a:pt x="262" y="107"/>
                      <a:pt x="263" y="112"/>
                    </a:cubicBezTo>
                    <a:cubicBezTo>
                      <a:pt x="261" y="117"/>
                      <a:pt x="260" y="122"/>
                      <a:pt x="259" y="127"/>
                    </a:cubicBezTo>
                    <a:cubicBezTo>
                      <a:pt x="258" y="126"/>
                      <a:pt x="257" y="125"/>
                      <a:pt x="255" y="124"/>
                    </a:cubicBezTo>
                    <a:close/>
                    <a:moveTo>
                      <a:pt x="334" y="49"/>
                    </a:moveTo>
                    <a:cubicBezTo>
                      <a:pt x="334" y="48"/>
                      <a:pt x="334" y="47"/>
                      <a:pt x="334" y="46"/>
                    </a:cubicBezTo>
                    <a:cubicBezTo>
                      <a:pt x="335" y="40"/>
                      <a:pt x="340" y="35"/>
                      <a:pt x="346" y="32"/>
                    </a:cubicBezTo>
                    <a:cubicBezTo>
                      <a:pt x="350" y="30"/>
                      <a:pt x="354" y="30"/>
                      <a:pt x="358" y="32"/>
                    </a:cubicBezTo>
                    <a:cubicBezTo>
                      <a:pt x="366" y="36"/>
                      <a:pt x="373" y="50"/>
                      <a:pt x="377" y="64"/>
                    </a:cubicBezTo>
                    <a:cubicBezTo>
                      <a:pt x="377" y="64"/>
                      <a:pt x="377" y="64"/>
                      <a:pt x="377" y="64"/>
                    </a:cubicBezTo>
                    <a:cubicBezTo>
                      <a:pt x="376" y="63"/>
                      <a:pt x="375" y="63"/>
                      <a:pt x="374" y="62"/>
                    </a:cubicBezTo>
                    <a:cubicBezTo>
                      <a:pt x="371" y="61"/>
                      <a:pt x="368" y="61"/>
                      <a:pt x="364" y="61"/>
                    </a:cubicBezTo>
                    <a:cubicBezTo>
                      <a:pt x="356" y="56"/>
                      <a:pt x="345" y="52"/>
                      <a:pt x="335" y="53"/>
                    </a:cubicBezTo>
                    <a:cubicBezTo>
                      <a:pt x="334" y="51"/>
                      <a:pt x="334" y="50"/>
                      <a:pt x="334" y="49"/>
                    </a:cubicBezTo>
                    <a:close/>
                    <a:moveTo>
                      <a:pt x="243" y="173"/>
                    </a:moveTo>
                    <a:cubicBezTo>
                      <a:pt x="240" y="173"/>
                      <a:pt x="237" y="171"/>
                      <a:pt x="234" y="168"/>
                    </a:cubicBezTo>
                    <a:cubicBezTo>
                      <a:pt x="234" y="167"/>
                      <a:pt x="233" y="164"/>
                      <a:pt x="233" y="160"/>
                    </a:cubicBezTo>
                    <a:cubicBezTo>
                      <a:pt x="233" y="155"/>
                      <a:pt x="234" y="150"/>
                      <a:pt x="234" y="145"/>
                    </a:cubicBezTo>
                    <a:cubicBezTo>
                      <a:pt x="237" y="147"/>
                      <a:pt x="240" y="148"/>
                      <a:pt x="243" y="148"/>
                    </a:cubicBezTo>
                    <a:cubicBezTo>
                      <a:pt x="246" y="156"/>
                      <a:pt x="249" y="163"/>
                      <a:pt x="252" y="169"/>
                    </a:cubicBezTo>
                    <a:cubicBezTo>
                      <a:pt x="249" y="171"/>
                      <a:pt x="246" y="173"/>
                      <a:pt x="243" y="173"/>
                    </a:cubicBezTo>
                    <a:close/>
                    <a:moveTo>
                      <a:pt x="257" y="143"/>
                    </a:moveTo>
                    <a:cubicBezTo>
                      <a:pt x="256" y="143"/>
                      <a:pt x="256" y="144"/>
                      <a:pt x="256" y="144"/>
                    </a:cubicBezTo>
                    <a:cubicBezTo>
                      <a:pt x="256" y="154"/>
                      <a:pt x="256" y="154"/>
                      <a:pt x="256" y="154"/>
                    </a:cubicBezTo>
                    <a:cubicBezTo>
                      <a:pt x="255" y="158"/>
                      <a:pt x="255" y="162"/>
                      <a:pt x="255" y="166"/>
                    </a:cubicBezTo>
                    <a:cubicBezTo>
                      <a:pt x="252" y="161"/>
                      <a:pt x="249" y="155"/>
                      <a:pt x="247" y="148"/>
                    </a:cubicBezTo>
                    <a:cubicBezTo>
                      <a:pt x="250" y="148"/>
                      <a:pt x="253" y="146"/>
                      <a:pt x="257" y="143"/>
                    </a:cubicBezTo>
                    <a:close/>
                    <a:moveTo>
                      <a:pt x="264" y="120"/>
                    </a:moveTo>
                    <a:cubicBezTo>
                      <a:pt x="265" y="124"/>
                      <a:pt x="265" y="128"/>
                      <a:pt x="265" y="132"/>
                    </a:cubicBezTo>
                    <a:cubicBezTo>
                      <a:pt x="265" y="143"/>
                      <a:pt x="263" y="153"/>
                      <a:pt x="259" y="161"/>
                    </a:cubicBezTo>
                    <a:cubicBezTo>
                      <a:pt x="259" y="159"/>
                      <a:pt x="259" y="156"/>
                      <a:pt x="260" y="154"/>
                    </a:cubicBezTo>
                    <a:cubicBezTo>
                      <a:pt x="260" y="145"/>
                      <a:pt x="260" y="145"/>
                      <a:pt x="260" y="145"/>
                    </a:cubicBezTo>
                    <a:cubicBezTo>
                      <a:pt x="261" y="143"/>
                      <a:pt x="261" y="143"/>
                      <a:pt x="261" y="143"/>
                    </a:cubicBezTo>
                    <a:cubicBezTo>
                      <a:pt x="261" y="141"/>
                      <a:pt x="261" y="137"/>
                      <a:pt x="262" y="133"/>
                    </a:cubicBezTo>
                    <a:cubicBezTo>
                      <a:pt x="262" y="133"/>
                      <a:pt x="262" y="133"/>
                      <a:pt x="262" y="133"/>
                    </a:cubicBezTo>
                    <a:cubicBezTo>
                      <a:pt x="262" y="133"/>
                      <a:pt x="262" y="133"/>
                      <a:pt x="262" y="133"/>
                    </a:cubicBezTo>
                    <a:cubicBezTo>
                      <a:pt x="262" y="129"/>
                      <a:pt x="263" y="125"/>
                      <a:pt x="264" y="120"/>
                    </a:cubicBezTo>
                    <a:close/>
                    <a:moveTo>
                      <a:pt x="273" y="102"/>
                    </a:moveTo>
                    <a:cubicBezTo>
                      <a:pt x="275" y="101"/>
                      <a:pt x="276" y="101"/>
                      <a:pt x="278" y="101"/>
                    </a:cubicBezTo>
                    <a:cubicBezTo>
                      <a:pt x="278" y="111"/>
                      <a:pt x="284" y="118"/>
                      <a:pt x="291" y="123"/>
                    </a:cubicBezTo>
                    <a:cubicBezTo>
                      <a:pt x="291" y="124"/>
                      <a:pt x="291" y="125"/>
                      <a:pt x="291" y="127"/>
                    </a:cubicBezTo>
                    <a:cubicBezTo>
                      <a:pt x="290" y="127"/>
                      <a:pt x="289" y="127"/>
                      <a:pt x="288" y="128"/>
                    </a:cubicBezTo>
                    <a:cubicBezTo>
                      <a:pt x="278" y="132"/>
                      <a:pt x="274" y="140"/>
                      <a:pt x="274" y="148"/>
                    </a:cubicBezTo>
                    <a:cubicBezTo>
                      <a:pt x="274" y="150"/>
                      <a:pt x="274" y="152"/>
                      <a:pt x="275" y="154"/>
                    </a:cubicBezTo>
                    <a:cubicBezTo>
                      <a:pt x="277" y="162"/>
                      <a:pt x="284" y="170"/>
                      <a:pt x="294" y="173"/>
                    </a:cubicBezTo>
                    <a:cubicBezTo>
                      <a:pt x="290" y="180"/>
                      <a:pt x="285" y="185"/>
                      <a:pt x="275" y="185"/>
                    </a:cubicBezTo>
                    <a:cubicBezTo>
                      <a:pt x="268" y="186"/>
                      <a:pt x="262" y="180"/>
                      <a:pt x="257" y="172"/>
                    </a:cubicBezTo>
                    <a:cubicBezTo>
                      <a:pt x="258" y="171"/>
                      <a:pt x="258" y="170"/>
                      <a:pt x="258" y="170"/>
                    </a:cubicBezTo>
                    <a:cubicBezTo>
                      <a:pt x="258" y="169"/>
                      <a:pt x="258" y="169"/>
                      <a:pt x="259" y="169"/>
                    </a:cubicBezTo>
                    <a:cubicBezTo>
                      <a:pt x="266" y="160"/>
                      <a:pt x="269" y="146"/>
                      <a:pt x="269" y="132"/>
                    </a:cubicBezTo>
                    <a:cubicBezTo>
                      <a:pt x="269" y="125"/>
                      <a:pt x="268" y="118"/>
                      <a:pt x="267" y="112"/>
                    </a:cubicBezTo>
                    <a:cubicBezTo>
                      <a:pt x="269" y="108"/>
                      <a:pt x="271" y="104"/>
                      <a:pt x="273" y="102"/>
                    </a:cubicBezTo>
                    <a:close/>
                    <a:moveTo>
                      <a:pt x="282" y="102"/>
                    </a:moveTo>
                    <a:cubicBezTo>
                      <a:pt x="287" y="104"/>
                      <a:pt x="289" y="110"/>
                      <a:pt x="290" y="117"/>
                    </a:cubicBezTo>
                    <a:cubicBezTo>
                      <a:pt x="286" y="113"/>
                      <a:pt x="283" y="109"/>
                      <a:pt x="282" y="102"/>
                    </a:cubicBezTo>
                    <a:close/>
                    <a:moveTo>
                      <a:pt x="284" y="87"/>
                    </a:moveTo>
                    <a:cubicBezTo>
                      <a:pt x="286" y="79"/>
                      <a:pt x="289" y="74"/>
                      <a:pt x="294" y="72"/>
                    </a:cubicBezTo>
                    <a:cubicBezTo>
                      <a:pt x="299" y="69"/>
                      <a:pt x="305" y="69"/>
                      <a:pt x="311" y="72"/>
                    </a:cubicBezTo>
                    <a:cubicBezTo>
                      <a:pt x="312" y="72"/>
                      <a:pt x="312" y="72"/>
                      <a:pt x="312" y="72"/>
                    </a:cubicBezTo>
                    <a:cubicBezTo>
                      <a:pt x="312" y="73"/>
                      <a:pt x="312" y="73"/>
                      <a:pt x="312" y="74"/>
                    </a:cubicBezTo>
                    <a:cubicBezTo>
                      <a:pt x="312" y="82"/>
                      <a:pt x="315" y="91"/>
                      <a:pt x="319" y="99"/>
                    </a:cubicBezTo>
                    <a:cubicBezTo>
                      <a:pt x="316" y="104"/>
                      <a:pt x="314" y="109"/>
                      <a:pt x="314" y="113"/>
                    </a:cubicBezTo>
                    <a:cubicBezTo>
                      <a:pt x="314" y="116"/>
                      <a:pt x="315" y="118"/>
                      <a:pt x="315" y="120"/>
                    </a:cubicBezTo>
                    <a:cubicBezTo>
                      <a:pt x="314" y="121"/>
                      <a:pt x="313" y="121"/>
                      <a:pt x="311" y="121"/>
                    </a:cubicBezTo>
                    <a:cubicBezTo>
                      <a:pt x="307" y="122"/>
                      <a:pt x="303" y="123"/>
                      <a:pt x="299" y="124"/>
                    </a:cubicBezTo>
                    <a:cubicBezTo>
                      <a:pt x="297" y="123"/>
                      <a:pt x="296" y="122"/>
                      <a:pt x="294" y="121"/>
                    </a:cubicBezTo>
                    <a:cubicBezTo>
                      <a:pt x="293" y="109"/>
                      <a:pt x="291" y="100"/>
                      <a:pt x="282" y="97"/>
                    </a:cubicBezTo>
                    <a:cubicBezTo>
                      <a:pt x="282" y="94"/>
                      <a:pt x="283" y="91"/>
                      <a:pt x="284" y="87"/>
                    </a:cubicBezTo>
                    <a:close/>
                    <a:moveTo>
                      <a:pt x="316" y="74"/>
                    </a:moveTo>
                    <a:cubicBezTo>
                      <a:pt x="316" y="74"/>
                      <a:pt x="316" y="74"/>
                      <a:pt x="316" y="74"/>
                    </a:cubicBezTo>
                    <a:cubicBezTo>
                      <a:pt x="322" y="77"/>
                      <a:pt x="327" y="82"/>
                      <a:pt x="330" y="87"/>
                    </a:cubicBezTo>
                    <a:cubicBezTo>
                      <a:pt x="328" y="88"/>
                      <a:pt x="327" y="90"/>
                      <a:pt x="325" y="92"/>
                    </a:cubicBezTo>
                    <a:cubicBezTo>
                      <a:pt x="325" y="92"/>
                      <a:pt x="325" y="92"/>
                      <a:pt x="325" y="92"/>
                    </a:cubicBezTo>
                    <a:cubicBezTo>
                      <a:pt x="324" y="93"/>
                      <a:pt x="323" y="94"/>
                      <a:pt x="322" y="96"/>
                    </a:cubicBezTo>
                    <a:cubicBezTo>
                      <a:pt x="319" y="89"/>
                      <a:pt x="316" y="81"/>
                      <a:pt x="316" y="74"/>
                    </a:cubicBezTo>
                    <a:close/>
                    <a:moveTo>
                      <a:pt x="319" y="64"/>
                    </a:moveTo>
                    <a:cubicBezTo>
                      <a:pt x="321" y="60"/>
                      <a:pt x="325" y="57"/>
                      <a:pt x="331" y="57"/>
                    </a:cubicBezTo>
                    <a:cubicBezTo>
                      <a:pt x="332" y="57"/>
                      <a:pt x="332" y="57"/>
                      <a:pt x="333" y="57"/>
                    </a:cubicBezTo>
                    <a:cubicBezTo>
                      <a:pt x="333" y="57"/>
                      <a:pt x="333" y="57"/>
                      <a:pt x="333" y="57"/>
                    </a:cubicBezTo>
                    <a:cubicBezTo>
                      <a:pt x="338" y="63"/>
                      <a:pt x="348" y="63"/>
                      <a:pt x="358" y="64"/>
                    </a:cubicBezTo>
                    <a:cubicBezTo>
                      <a:pt x="360" y="64"/>
                      <a:pt x="361" y="64"/>
                      <a:pt x="363" y="65"/>
                    </a:cubicBezTo>
                    <a:cubicBezTo>
                      <a:pt x="365" y="66"/>
                      <a:pt x="367" y="67"/>
                      <a:pt x="368" y="68"/>
                    </a:cubicBezTo>
                    <a:cubicBezTo>
                      <a:pt x="369" y="70"/>
                      <a:pt x="370" y="71"/>
                      <a:pt x="371" y="72"/>
                    </a:cubicBezTo>
                    <a:cubicBezTo>
                      <a:pt x="368" y="77"/>
                      <a:pt x="366" y="83"/>
                      <a:pt x="366" y="89"/>
                    </a:cubicBezTo>
                    <a:cubicBezTo>
                      <a:pt x="366" y="92"/>
                      <a:pt x="366" y="94"/>
                      <a:pt x="367" y="97"/>
                    </a:cubicBezTo>
                    <a:cubicBezTo>
                      <a:pt x="368" y="102"/>
                      <a:pt x="372" y="108"/>
                      <a:pt x="376" y="111"/>
                    </a:cubicBezTo>
                    <a:cubicBezTo>
                      <a:pt x="375" y="114"/>
                      <a:pt x="374" y="117"/>
                      <a:pt x="373" y="121"/>
                    </a:cubicBezTo>
                    <a:cubicBezTo>
                      <a:pt x="372" y="114"/>
                      <a:pt x="371" y="107"/>
                      <a:pt x="368" y="102"/>
                    </a:cubicBezTo>
                    <a:cubicBezTo>
                      <a:pt x="363" y="91"/>
                      <a:pt x="350" y="83"/>
                      <a:pt x="339" y="84"/>
                    </a:cubicBezTo>
                    <a:cubicBezTo>
                      <a:pt x="337" y="84"/>
                      <a:pt x="335" y="84"/>
                      <a:pt x="334" y="85"/>
                    </a:cubicBezTo>
                    <a:cubicBezTo>
                      <a:pt x="330" y="79"/>
                      <a:pt x="324" y="73"/>
                      <a:pt x="316" y="69"/>
                    </a:cubicBezTo>
                    <a:cubicBezTo>
                      <a:pt x="317" y="67"/>
                      <a:pt x="317" y="66"/>
                      <a:pt x="319" y="64"/>
                    </a:cubicBezTo>
                    <a:close/>
                    <a:moveTo>
                      <a:pt x="339" y="57"/>
                    </a:moveTo>
                    <a:cubicBezTo>
                      <a:pt x="344" y="57"/>
                      <a:pt x="348" y="58"/>
                      <a:pt x="352" y="60"/>
                    </a:cubicBezTo>
                    <a:cubicBezTo>
                      <a:pt x="347" y="59"/>
                      <a:pt x="343" y="58"/>
                      <a:pt x="339" y="57"/>
                    </a:cubicBezTo>
                    <a:close/>
                    <a:moveTo>
                      <a:pt x="372" y="27"/>
                    </a:moveTo>
                    <a:cubicBezTo>
                      <a:pt x="370" y="24"/>
                      <a:pt x="370" y="24"/>
                      <a:pt x="370" y="24"/>
                    </a:cubicBezTo>
                    <a:cubicBezTo>
                      <a:pt x="366" y="18"/>
                      <a:pt x="363" y="13"/>
                      <a:pt x="363" y="10"/>
                    </a:cubicBezTo>
                    <a:cubicBezTo>
                      <a:pt x="363" y="8"/>
                      <a:pt x="364" y="7"/>
                      <a:pt x="365" y="6"/>
                    </a:cubicBezTo>
                    <a:cubicBezTo>
                      <a:pt x="366" y="5"/>
                      <a:pt x="368" y="5"/>
                      <a:pt x="371" y="5"/>
                    </a:cubicBezTo>
                    <a:cubicBezTo>
                      <a:pt x="379" y="7"/>
                      <a:pt x="389" y="19"/>
                      <a:pt x="391" y="23"/>
                    </a:cubicBezTo>
                    <a:cubicBezTo>
                      <a:pt x="393" y="27"/>
                      <a:pt x="394" y="31"/>
                      <a:pt x="394" y="34"/>
                    </a:cubicBezTo>
                    <a:cubicBezTo>
                      <a:pt x="394" y="40"/>
                      <a:pt x="392" y="45"/>
                      <a:pt x="388" y="50"/>
                    </a:cubicBezTo>
                    <a:cubicBezTo>
                      <a:pt x="382" y="42"/>
                      <a:pt x="376" y="35"/>
                      <a:pt x="372" y="27"/>
                    </a:cubicBezTo>
                    <a:close/>
                    <a:moveTo>
                      <a:pt x="371" y="66"/>
                    </a:moveTo>
                    <a:cubicBezTo>
                      <a:pt x="372" y="66"/>
                      <a:pt x="372" y="66"/>
                      <a:pt x="372" y="66"/>
                    </a:cubicBezTo>
                    <a:cubicBezTo>
                      <a:pt x="373" y="66"/>
                      <a:pt x="374" y="67"/>
                      <a:pt x="375" y="67"/>
                    </a:cubicBezTo>
                    <a:cubicBezTo>
                      <a:pt x="374" y="68"/>
                      <a:pt x="374" y="68"/>
                      <a:pt x="374" y="69"/>
                    </a:cubicBezTo>
                    <a:cubicBezTo>
                      <a:pt x="373" y="68"/>
                      <a:pt x="372" y="67"/>
                      <a:pt x="371" y="66"/>
                    </a:cubicBezTo>
                    <a:close/>
                    <a:moveTo>
                      <a:pt x="318" y="114"/>
                    </a:moveTo>
                    <a:cubicBezTo>
                      <a:pt x="318" y="110"/>
                      <a:pt x="319" y="107"/>
                      <a:pt x="321" y="103"/>
                    </a:cubicBezTo>
                    <a:cubicBezTo>
                      <a:pt x="321" y="104"/>
                      <a:pt x="321" y="104"/>
                      <a:pt x="321" y="104"/>
                    </a:cubicBezTo>
                    <a:cubicBezTo>
                      <a:pt x="322" y="109"/>
                      <a:pt x="323" y="113"/>
                      <a:pt x="325" y="118"/>
                    </a:cubicBezTo>
                    <a:cubicBezTo>
                      <a:pt x="323" y="118"/>
                      <a:pt x="321" y="119"/>
                      <a:pt x="319" y="119"/>
                    </a:cubicBezTo>
                    <a:cubicBezTo>
                      <a:pt x="319" y="117"/>
                      <a:pt x="318" y="116"/>
                      <a:pt x="318" y="114"/>
                    </a:cubicBezTo>
                    <a:close/>
                    <a:moveTo>
                      <a:pt x="333" y="91"/>
                    </a:moveTo>
                    <a:cubicBezTo>
                      <a:pt x="335" y="94"/>
                      <a:pt x="336" y="97"/>
                      <a:pt x="338" y="100"/>
                    </a:cubicBezTo>
                    <a:cubicBezTo>
                      <a:pt x="339" y="102"/>
                      <a:pt x="340" y="104"/>
                      <a:pt x="341" y="106"/>
                    </a:cubicBezTo>
                    <a:cubicBezTo>
                      <a:pt x="338" y="110"/>
                      <a:pt x="335" y="112"/>
                      <a:pt x="332" y="114"/>
                    </a:cubicBezTo>
                    <a:cubicBezTo>
                      <a:pt x="332" y="113"/>
                      <a:pt x="331" y="113"/>
                      <a:pt x="331" y="112"/>
                    </a:cubicBezTo>
                    <a:cubicBezTo>
                      <a:pt x="330" y="111"/>
                      <a:pt x="328" y="107"/>
                      <a:pt x="325" y="103"/>
                    </a:cubicBezTo>
                    <a:cubicBezTo>
                      <a:pt x="325" y="103"/>
                      <a:pt x="325" y="103"/>
                      <a:pt x="325" y="103"/>
                    </a:cubicBezTo>
                    <a:cubicBezTo>
                      <a:pt x="325" y="101"/>
                      <a:pt x="325" y="100"/>
                      <a:pt x="326" y="99"/>
                    </a:cubicBezTo>
                    <a:cubicBezTo>
                      <a:pt x="326" y="97"/>
                      <a:pt x="327" y="96"/>
                      <a:pt x="328" y="95"/>
                    </a:cubicBezTo>
                    <a:cubicBezTo>
                      <a:pt x="330" y="93"/>
                      <a:pt x="331" y="92"/>
                      <a:pt x="333" y="91"/>
                    </a:cubicBezTo>
                    <a:close/>
                    <a:moveTo>
                      <a:pt x="278" y="153"/>
                    </a:moveTo>
                    <a:cubicBezTo>
                      <a:pt x="278" y="151"/>
                      <a:pt x="278" y="150"/>
                      <a:pt x="278" y="148"/>
                    </a:cubicBezTo>
                    <a:cubicBezTo>
                      <a:pt x="278" y="141"/>
                      <a:pt x="282" y="135"/>
                      <a:pt x="290" y="131"/>
                    </a:cubicBezTo>
                    <a:cubicBezTo>
                      <a:pt x="290" y="131"/>
                      <a:pt x="291" y="131"/>
                      <a:pt x="291" y="131"/>
                    </a:cubicBezTo>
                    <a:cubicBezTo>
                      <a:pt x="291" y="133"/>
                      <a:pt x="291" y="134"/>
                      <a:pt x="291" y="136"/>
                    </a:cubicBezTo>
                    <a:cubicBezTo>
                      <a:pt x="291" y="148"/>
                      <a:pt x="292" y="160"/>
                      <a:pt x="295" y="169"/>
                    </a:cubicBezTo>
                    <a:cubicBezTo>
                      <a:pt x="295" y="170"/>
                      <a:pt x="295" y="170"/>
                      <a:pt x="295" y="170"/>
                    </a:cubicBezTo>
                    <a:cubicBezTo>
                      <a:pt x="287" y="167"/>
                      <a:pt x="280" y="160"/>
                      <a:pt x="278" y="153"/>
                    </a:cubicBezTo>
                    <a:close/>
                    <a:moveTo>
                      <a:pt x="298" y="128"/>
                    </a:moveTo>
                    <a:cubicBezTo>
                      <a:pt x="304" y="133"/>
                      <a:pt x="310" y="138"/>
                      <a:pt x="314" y="145"/>
                    </a:cubicBezTo>
                    <a:cubicBezTo>
                      <a:pt x="311" y="144"/>
                      <a:pt x="308" y="144"/>
                      <a:pt x="307" y="144"/>
                    </a:cubicBezTo>
                    <a:cubicBezTo>
                      <a:pt x="301" y="145"/>
                      <a:pt x="300" y="152"/>
                      <a:pt x="298" y="159"/>
                    </a:cubicBezTo>
                    <a:cubicBezTo>
                      <a:pt x="298" y="160"/>
                      <a:pt x="298" y="161"/>
                      <a:pt x="297" y="163"/>
                    </a:cubicBezTo>
                    <a:cubicBezTo>
                      <a:pt x="295" y="155"/>
                      <a:pt x="295" y="145"/>
                      <a:pt x="295" y="136"/>
                    </a:cubicBezTo>
                    <a:cubicBezTo>
                      <a:pt x="295" y="134"/>
                      <a:pt x="295" y="132"/>
                      <a:pt x="295" y="129"/>
                    </a:cubicBezTo>
                    <a:cubicBezTo>
                      <a:pt x="296" y="129"/>
                      <a:pt x="297" y="129"/>
                      <a:pt x="298" y="128"/>
                    </a:cubicBezTo>
                    <a:close/>
                    <a:moveTo>
                      <a:pt x="312" y="125"/>
                    </a:moveTo>
                    <a:cubicBezTo>
                      <a:pt x="313" y="125"/>
                      <a:pt x="315" y="125"/>
                      <a:pt x="316" y="124"/>
                    </a:cubicBezTo>
                    <a:cubicBezTo>
                      <a:pt x="317" y="127"/>
                      <a:pt x="319" y="130"/>
                      <a:pt x="320" y="132"/>
                    </a:cubicBezTo>
                    <a:cubicBezTo>
                      <a:pt x="322" y="136"/>
                      <a:pt x="325" y="142"/>
                      <a:pt x="327" y="148"/>
                    </a:cubicBezTo>
                    <a:cubicBezTo>
                      <a:pt x="324" y="147"/>
                      <a:pt x="321" y="147"/>
                      <a:pt x="319" y="146"/>
                    </a:cubicBezTo>
                    <a:cubicBezTo>
                      <a:pt x="316" y="137"/>
                      <a:pt x="309" y="132"/>
                      <a:pt x="303" y="127"/>
                    </a:cubicBezTo>
                    <a:cubicBezTo>
                      <a:pt x="306" y="126"/>
                      <a:pt x="309" y="126"/>
                      <a:pt x="312" y="125"/>
                    </a:cubicBezTo>
                    <a:close/>
                    <a:moveTo>
                      <a:pt x="302" y="160"/>
                    </a:moveTo>
                    <a:cubicBezTo>
                      <a:pt x="303" y="154"/>
                      <a:pt x="305" y="149"/>
                      <a:pt x="308" y="148"/>
                    </a:cubicBezTo>
                    <a:cubicBezTo>
                      <a:pt x="309" y="148"/>
                      <a:pt x="312" y="148"/>
                      <a:pt x="316" y="149"/>
                    </a:cubicBezTo>
                    <a:cubicBezTo>
                      <a:pt x="316" y="150"/>
                      <a:pt x="317" y="150"/>
                      <a:pt x="317" y="150"/>
                    </a:cubicBezTo>
                    <a:cubicBezTo>
                      <a:pt x="318" y="159"/>
                      <a:pt x="318" y="159"/>
                      <a:pt x="318" y="159"/>
                    </a:cubicBezTo>
                    <a:cubicBezTo>
                      <a:pt x="318" y="161"/>
                      <a:pt x="319" y="164"/>
                      <a:pt x="319" y="167"/>
                    </a:cubicBezTo>
                    <a:cubicBezTo>
                      <a:pt x="315" y="168"/>
                      <a:pt x="311" y="170"/>
                      <a:pt x="306" y="171"/>
                    </a:cubicBezTo>
                    <a:cubicBezTo>
                      <a:pt x="304" y="171"/>
                      <a:pt x="302" y="171"/>
                      <a:pt x="300" y="170"/>
                    </a:cubicBezTo>
                    <a:cubicBezTo>
                      <a:pt x="300" y="170"/>
                      <a:pt x="300" y="170"/>
                      <a:pt x="300" y="169"/>
                    </a:cubicBezTo>
                    <a:cubicBezTo>
                      <a:pt x="301" y="166"/>
                      <a:pt x="301" y="163"/>
                      <a:pt x="302" y="160"/>
                    </a:cubicBezTo>
                    <a:close/>
                    <a:moveTo>
                      <a:pt x="327" y="121"/>
                    </a:moveTo>
                    <a:cubicBezTo>
                      <a:pt x="328" y="124"/>
                      <a:pt x="329" y="126"/>
                      <a:pt x="330" y="127"/>
                    </a:cubicBezTo>
                    <a:cubicBezTo>
                      <a:pt x="331" y="130"/>
                      <a:pt x="333" y="133"/>
                      <a:pt x="336" y="136"/>
                    </a:cubicBezTo>
                    <a:cubicBezTo>
                      <a:pt x="336" y="137"/>
                      <a:pt x="336" y="139"/>
                      <a:pt x="336" y="140"/>
                    </a:cubicBezTo>
                    <a:cubicBezTo>
                      <a:pt x="336" y="143"/>
                      <a:pt x="335" y="147"/>
                      <a:pt x="334" y="150"/>
                    </a:cubicBezTo>
                    <a:cubicBezTo>
                      <a:pt x="333" y="150"/>
                      <a:pt x="332" y="149"/>
                      <a:pt x="332" y="149"/>
                    </a:cubicBezTo>
                    <a:cubicBezTo>
                      <a:pt x="329" y="142"/>
                      <a:pt x="326" y="135"/>
                      <a:pt x="324" y="130"/>
                    </a:cubicBezTo>
                    <a:cubicBezTo>
                      <a:pt x="322" y="128"/>
                      <a:pt x="321" y="126"/>
                      <a:pt x="320" y="123"/>
                    </a:cubicBezTo>
                    <a:cubicBezTo>
                      <a:pt x="322" y="123"/>
                      <a:pt x="325" y="122"/>
                      <a:pt x="327" y="121"/>
                    </a:cubicBezTo>
                    <a:close/>
                    <a:moveTo>
                      <a:pt x="330" y="119"/>
                    </a:moveTo>
                    <a:cubicBezTo>
                      <a:pt x="331" y="121"/>
                      <a:pt x="332" y="122"/>
                      <a:pt x="332" y="124"/>
                    </a:cubicBezTo>
                    <a:cubicBezTo>
                      <a:pt x="332" y="122"/>
                      <a:pt x="331" y="121"/>
                      <a:pt x="330" y="120"/>
                    </a:cubicBezTo>
                    <a:cubicBezTo>
                      <a:pt x="330" y="120"/>
                      <a:pt x="330" y="120"/>
                      <a:pt x="330" y="119"/>
                    </a:cubicBezTo>
                    <a:close/>
                    <a:moveTo>
                      <a:pt x="322" y="158"/>
                    </a:moveTo>
                    <a:cubicBezTo>
                      <a:pt x="322" y="158"/>
                      <a:pt x="321" y="153"/>
                      <a:pt x="321" y="150"/>
                    </a:cubicBezTo>
                    <a:cubicBezTo>
                      <a:pt x="323" y="151"/>
                      <a:pt x="326" y="152"/>
                      <a:pt x="328" y="153"/>
                    </a:cubicBezTo>
                    <a:cubicBezTo>
                      <a:pt x="329" y="154"/>
                      <a:pt x="329" y="156"/>
                      <a:pt x="330" y="158"/>
                    </a:cubicBezTo>
                    <a:cubicBezTo>
                      <a:pt x="328" y="161"/>
                      <a:pt x="326" y="163"/>
                      <a:pt x="323" y="165"/>
                    </a:cubicBezTo>
                    <a:cubicBezTo>
                      <a:pt x="323" y="163"/>
                      <a:pt x="322" y="160"/>
                      <a:pt x="322" y="158"/>
                    </a:cubicBezTo>
                    <a:close/>
                    <a:moveTo>
                      <a:pt x="340" y="141"/>
                    </a:moveTo>
                    <a:cubicBezTo>
                      <a:pt x="343" y="145"/>
                      <a:pt x="347" y="149"/>
                      <a:pt x="351" y="150"/>
                    </a:cubicBezTo>
                    <a:cubicBezTo>
                      <a:pt x="351" y="152"/>
                      <a:pt x="352" y="153"/>
                      <a:pt x="352" y="154"/>
                    </a:cubicBezTo>
                    <a:cubicBezTo>
                      <a:pt x="347" y="153"/>
                      <a:pt x="343" y="152"/>
                      <a:pt x="338" y="151"/>
                    </a:cubicBezTo>
                    <a:cubicBezTo>
                      <a:pt x="339" y="148"/>
                      <a:pt x="340" y="145"/>
                      <a:pt x="340" y="141"/>
                    </a:cubicBezTo>
                    <a:close/>
                    <a:moveTo>
                      <a:pt x="343" y="110"/>
                    </a:moveTo>
                    <a:cubicBezTo>
                      <a:pt x="344" y="111"/>
                      <a:pt x="345" y="113"/>
                      <a:pt x="346" y="115"/>
                    </a:cubicBezTo>
                    <a:cubicBezTo>
                      <a:pt x="349" y="118"/>
                      <a:pt x="351" y="120"/>
                      <a:pt x="354" y="123"/>
                    </a:cubicBezTo>
                    <a:cubicBezTo>
                      <a:pt x="353" y="124"/>
                      <a:pt x="353" y="125"/>
                      <a:pt x="353" y="127"/>
                    </a:cubicBezTo>
                    <a:cubicBezTo>
                      <a:pt x="352" y="132"/>
                      <a:pt x="350" y="138"/>
                      <a:pt x="350" y="144"/>
                    </a:cubicBezTo>
                    <a:cubicBezTo>
                      <a:pt x="350" y="144"/>
                      <a:pt x="350" y="145"/>
                      <a:pt x="350" y="145"/>
                    </a:cubicBezTo>
                    <a:cubicBezTo>
                      <a:pt x="347" y="143"/>
                      <a:pt x="343" y="139"/>
                      <a:pt x="339" y="134"/>
                    </a:cubicBezTo>
                    <a:cubicBezTo>
                      <a:pt x="339" y="129"/>
                      <a:pt x="337" y="123"/>
                      <a:pt x="334" y="117"/>
                    </a:cubicBezTo>
                    <a:cubicBezTo>
                      <a:pt x="337" y="115"/>
                      <a:pt x="340" y="113"/>
                      <a:pt x="343" y="110"/>
                    </a:cubicBezTo>
                    <a:close/>
                    <a:moveTo>
                      <a:pt x="341" y="89"/>
                    </a:moveTo>
                    <a:cubicBezTo>
                      <a:pt x="345" y="90"/>
                      <a:pt x="349" y="93"/>
                      <a:pt x="352" y="97"/>
                    </a:cubicBezTo>
                    <a:cubicBezTo>
                      <a:pt x="355" y="101"/>
                      <a:pt x="355" y="106"/>
                      <a:pt x="355" y="110"/>
                    </a:cubicBezTo>
                    <a:cubicBezTo>
                      <a:pt x="355" y="113"/>
                      <a:pt x="355" y="115"/>
                      <a:pt x="355" y="118"/>
                    </a:cubicBezTo>
                    <a:cubicBezTo>
                      <a:pt x="353" y="116"/>
                      <a:pt x="351" y="114"/>
                      <a:pt x="350" y="112"/>
                    </a:cubicBezTo>
                    <a:cubicBezTo>
                      <a:pt x="346" y="108"/>
                      <a:pt x="344" y="103"/>
                      <a:pt x="341" y="98"/>
                    </a:cubicBezTo>
                    <a:cubicBezTo>
                      <a:pt x="340" y="95"/>
                      <a:pt x="338" y="93"/>
                      <a:pt x="337" y="90"/>
                    </a:cubicBezTo>
                    <a:cubicBezTo>
                      <a:pt x="338" y="90"/>
                      <a:pt x="340" y="89"/>
                      <a:pt x="341" y="89"/>
                    </a:cubicBezTo>
                    <a:close/>
                    <a:moveTo>
                      <a:pt x="354" y="144"/>
                    </a:moveTo>
                    <a:cubicBezTo>
                      <a:pt x="354" y="138"/>
                      <a:pt x="355" y="133"/>
                      <a:pt x="357" y="128"/>
                    </a:cubicBezTo>
                    <a:cubicBezTo>
                      <a:pt x="357" y="127"/>
                      <a:pt x="357" y="126"/>
                      <a:pt x="357" y="125"/>
                    </a:cubicBezTo>
                    <a:cubicBezTo>
                      <a:pt x="361" y="128"/>
                      <a:pt x="365" y="130"/>
                      <a:pt x="369" y="132"/>
                    </a:cubicBezTo>
                    <a:cubicBezTo>
                      <a:pt x="366" y="140"/>
                      <a:pt x="361" y="148"/>
                      <a:pt x="355" y="147"/>
                    </a:cubicBezTo>
                    <a:cubicBezTo>
                      <a:pt x="355" y="147"/>
                      <a:pt x="355" y="147"/>
                      <a:pt x="355" y="147"/>
                    </a:cubicBezTo>
                    <a:cubicBezTo>
                      <a:pt x="354" y="146"/>
                      <a:pt x="354" y="145"/>
                      <a:pt x="354" y="144"/>
                    </a:cubicBezTo>
                    <a:close/>
                    <a:moveTo>
                      <a:pt x="359" y="110"/>
                    </a:moveTo>
                    <a:cubicBezTo>
                      <a:pt x="359" y="105"/>
                      <a:pt x="358" y="100"/>
                      <a:pt x="355" y="95"/>
                    </a:cubicBezTo>
                    <a:cubicBezTo>
                      <a:pt x="354" y="94"/>
                      <a:pt x="354" y="93"/>
                      <a:pt x="353" y="92"/>
                    </a:cubicBezTo>
                    <a:cubicBezTo>
                      <a:pt x="358" y="94"/>
                      <a:pt x="362" y="99"/>
                      <a:pt x="365" y="104"/>
                    </a:cubicBezTo>
                    <a:cubicBezTo>
                      <a:pt x="368" y="110"/>
                      <a:pt x="370" y="118"/>
                      <a:pt x="370" y="127"/>
                    </a:cubicBezTo>
                    <a:cubicBezTo>
                      <a:pt x="370" y="127"/>
                      <a:pt x="370" y="128"/>
                      <a:pt x="370" y="128"/>
                    </a:cubicBezTo>
                    <a:cubicBezTo>
                      <a:pt x="366" y="126"/>
                      <a:pt x="362" y="124"/>
                      <a:pt x="358" y="121"/>
                    </a:cubicBezTo>
                    <a:cubicBezTo>
                      <a:pt x="359" y="118"/>
                      <a:pt x="359" y="114"/>
                      <a:pt x="359" y="110"/>
                    </a:cubicBezTo>
                    <a:close/>
                    <a:moveTo>
                      <a:pt x="371" y="96"/>
                    </a:moveTo>
                    <a:cubicBezTo>
                      <a:pt x="370" y="93"/>
                      <a:pt x="370" y="91"/>
                      <a:pt x="370" y="89"/>
                    </a:cubicBezTo>
                    <a:cubicBezTo>
                      <a:pt x="370" y="84"/>
                      <a:pt x="371" y="80"/>
                      <a:pt x="374" y="76"/>
                    </a:cubicBezTo>
                    <a:cubicBezTo>
                      <a:pt x="378" y="81"/>
                      <a:pt x="379" y="88"/>
                      <a:pt x="379" y="94"/>
                    </a:cubicBezTo>
                    <a:cubicBezTo>
                      <a:pt x="379" y="98"/>
                      <a:pt x="379" y="103"/>
                      <a:pt x="378" y="107"/>
                    </a:cubicBezTo>
                    <a:cubicBezTo>
                      <a:pt x="374" y="104"/>
                      <a:pt x="372" y="100"/>
                      <a:pt x="371" y="96"/>
                    </a:cubicBezTo>
                    <a:close/>
                    <a:moveTo>
                      <a:pt x="378" y="69"/>
                    </a:moveTo>
                    <a:cubicBezTo>
                      <a:pt x="379" y="69"/>
                      <a:pt x="379" y="69"/>
                      <a:pt x="379" y="70"/>
                    </a:cubicBezTo>
                    <a:cubicBezTo>
                      <a:pt x="380" y="73"/>
                      <a:pt x="381" y="75"/>
                      <a:pt x="382" y="78"/>
                    </a:cubicBezTo>
                    <a:cubicBezTo>
                      <a:pt x="384" y="86"/>
                      <a:pt x="384" y="86"/>
                      <a:pt x="384" y="86"/>
                    </a:cubicBezTo>
                    <a:cubicBezTo>
                      <a:pt x="386" y="91"/>
                      <a:pt x="386" y="91"/>
                      <a:pt x="386" y="91"/>
                    </a:cubicBezTo>
                    <a:cubicBezTo>
                      <a:pt x="388" y="97"/>
                      <a:pt x="391" y="104"/>
                      <a:pt x="392" y="111"/>
                    </a:cubicBezTo>
                    <a:cubicBezTo>
                      <a:pt x="391" y="111"/>
                      <a:pt x="390" y="112"/>
                      <a:pt x="388" y="112"/>
                    </a:cubicBezTo>
                    <a:cubicBezTo>
                      <a:pt x="386" y="112"/>
                      <a:pt x="383" y="111"/>
                      <a:pt x="381" y="110"/>
                    </a:cubicBezTo>
                    <a:cubicBezTo>
                      <a:pt x="382" y="105"/>
                      <a:pt x="383" y="99"/>
                      <a:pt x="383" y="94"/>
                    </a:cubicBezTo>
                    <a:cubicBezTo>
                      <a:pt x="383" y="87"/>
                      <a:pt x="381" y="79"/>
                      <a:pt x="376" y="72"/>
                    </a:cubicBezTo>
                    <a:cubicBezTo>
                      <a:pt x="377" y="71"/>
                      <a:pt x="378" y="70"/>
                      <a:pt x="378" y="69"/>
                    </a:cubicBezTo>
                    <a:close/>
                    <a:moveTo>
                      <a:pt x="390" y="90"/>
                    </a:moveTo>
                    <a:cubicBezTo>
                      <a:pt x="388" y="85"/>
                      <a:pt x="388" y="85"/>
                      <a:pt x="388" y="85"/>
                    </a:cubicBezTo>
                    <a:cubicBezTo>
                      <a:pt x="386" y="77"/>
                      <a:pt x="386" y="77"/>
                      <a:pt x="386" y="77"/>
                    </a:cubicBezTo>
                    <a:cubicBezTo>
                      <a:pt x="385" y="76"/>
                      <a:pt x="385" y="75"/>
                      <a:pt x="385" y="74"/>
                    </a:cubicBezTo>
                    <a:cubicBezTo>
                      <a:pt x="392" y="80"/>
                      <a:pt x="398" y="89"/>
                      <a:pt x="398" y="97"/>
                    </a:cubicBezTo>
                    <a:cubicBezTo>
                      <a:pt x="398" y="99"/>
                      <a:pt x="398" y="100"/>
                      <a:pt x="398" y="101"/>
                    </a:cubicBezTo>
                    <a:cubicBezTo>
                      <a:pt x="397" y="103"/>
                      <a:pt x="396" y="105"/>
                      <a:pt x="395" y="107"/>
                    </a:cubicBezTo>
                    <a:cubicBezTo>
                      <a:pt x="394" y="101"/>
                      <a:pt x="392" y="95"/>
                      <a:pt x="390" y="90"/>
                    </a:cubicBezTo>
                    <a:close/>
                    <a:moveTo>
                      <a:pt x="384" y="62"/>
                    </a:moveTo>
                    <a:cubicBezTo>
                      <a:pt x="385" y="60"/>
                      <a:pt x="387" y="58"/>
                      <a:pt x="389" y="56"/>
                    </a:cubicBezTo>
                    <a:cubicBezTo>
                      <a:pt x="394" y="62"/>
                      <a:pt x="399" y="69"/>
                      <a:pt x="402" y="76"/>
                    </a:cubicBezTo>
                    <a:cubicBezTo>
                      <a:pt x="400" y="76"/>
                      <a:pt x="397" y="76"/>
                      <a:pt x="394" y="77"/>
                    </a:cubicBezTo>
                    <a:cubicBezTo>
                      <a:pt x="394" y="77"/>
                      <a:pt x="394" y="77"/>
                      <a:pt x="394" y="77"/>
                    </a:cubicBezTo>
                    <a:cubicBezTo>
                      <a:pt x="390" y="73"/>
                      <a:pt x="387" y="70"/>
                      <a:pt x="383" y="67"/>
                    </a:cubicBezTo>
                    <a:cubicBezTo>
                      <a:pt x="382" y="66"/>
                      <a:pt x="382" y="65"/>
                      <a:pt x="382" y="64"/>
                    </a:cubicBezTo>
                    <a:cubicBezTo>
                      <a:pt x="383" y="64"/>
                      <a:pt x="383" y="63"/>
                      <a:pt x="384" y="62"/>
                    </a:cubicBezTo>
                    <a:close/>
                    <a:moveTo>
                      <a:pt x="376" y="126"/>
                    </a:moveTo>
                    <a:cubicBezTo>
                      <a:pt x="377" y="123"/>
                      <a:pt x="377" y="123"/>
                      <a:pt x="377" y="123"/>
                    </a:cubicBezTo>
                    <a:cubicBezTo>
                      <a:pt x="378" y="120"/>
                      <a:pt x="379" y="117"/>
                      <a:pt x="380" y="114"/>
                    </a:cubicBezTo>
                    <a:cubicBezTo>
                      <a:pt x="383" y="115"/>
                      <a:pt x="385" y="116"/>
                      <a:pt x="388" y="116"/>
                    </a:cubicBezTo>
                    <a:cubicBezTo>
                      <a:pt x="389" y="116"/>
                      <a:pt x="391" y="116"/>
                      <a:pt x="393" y="115"/>
                    </a:cubicBezTo>
                    <a:cubicBezTo>
                      <a:pt x="394" y="119"/>
                      <a:pt x="395" y="123"/>
                      <a:pt x="395" y="127"/>
                    </a:cubicBezTo>
                    <a:cubicBezTo>
                      <a:pt x="394" y="128"/>
                      <a:pt x="392" y="129"/>
                      <a:pt x="390" y="129"/>
                    </a:cubicBezTo>
                    <a:cubicBezTo>
                      <a:pt x="385" y="131"/>
                      <a:pt x="380" y="131"/>
                      <a:pt x="374" y="129"/>
                    </a:cubicBezTo>
                    <a:cubicBezTo>
                      <a:pt x="375" y="128"/>
                      <a:pt x="375" y="127"/>
                      <a:pt x="376" y="126"/>
                    </a:cubicBezTo>
                    <a:close/>
                    <a:moveTo>
                      <a:pt x="405" y="80"/>
                    </a:moveTo>
                    <a:cubicBezTo>
                      <a:pt x="407" y="86"/>
                      <a:pt x="409" y="92"/>
                      <a:pt x="409" y="99"/>
                    </a:cubicBezTo>
                    <a:cubicBezTo>
                      <a:pt x="409" y="99"/>
                      <a:pt x="409" y="100"/>
                      <a:pt x="409" y="100"/>
                    </a:cubicBezTo>
                    <a:cubicBezTo>
                      <a:pt x="409" y="111"/>
                      <a:pt x="405" y="119"/>
                      <a:pt x="399" y="125"/>
                    </a:cubicBezTo>
                    <a:cubicBezTo>
                      <a:pt x="398" y="120"/>
                      <a:pt x="398" y="116"/>
                      <a:pt x="397" y="112"/>
                    </a:cubicBezTo>
                    <a:cubicBezTo>
                      <a:pt x="399" y="110"/>
                      <a:pt x="401" y="107"/>
                      <a:pt x="402" y="102"/>
                    </a:cubicBezTo>
                    <a:cubicBezTo>
                      <a:pt x="402" y="100"/>
                      <a:pt x="402" y="99"/>
                      <a:pt x="402" y="97"/>
                    </a:cubicBezTo>
                    <a:cubicBezTo>
                      <a:pt x="402" y="92"/>
                      <a:pt x="400" y="86"/>
                      <a:pt x="396" y="81"/>
                    </a:cubicBezTo>
                    <a:cubicBezTo>
                      <a:pt x="399" y="80"/>
                      <a:pt x="402" y="80"/>
                      <a:pt x="405" y="80"/>
                    </a:cubicBezTo>
                    <a:close/>
                    <a:moveTo>
                      <a:pt x="307" y="175"/>
                    </a:moveTo>
                    <a:cubicBezTo>
                      <a:pt x="312" y="174"/>
                      <a:pt x="316" y="172"/>
                      <a:pt x="320" y="171"/>
                    </a:cubicBezTo>
                    <a:cubicBezTo>
                      <a:pt x="321" y="173"/>
                      <a:pt x="322" y="175"/>
                      <a:pt x="323" y="176"/>
                    </a:cubicBezTo>
                    <a:cubicBezTo>
                      <a:pt x="323" y="177"/>
                      <a:pt x="324" y="177"/>
                      <a:pt x="325" y="178"/>
                    </a:cubicBezTo>
                    <a:cubicBezTo>
                      <a:pt x="323" y="179"/>
                      <a:pt x="320" y="180"/>
                      <a:pt x="316" y="180"/>
                    </a:cubicBezTo>
                    <a:cubicBezTo>
                      <a:pt x="310" y="180"/>
                      <a:pt x="306" y="178"/>
                      <a:pt x="303" y="175"/>
                    </a:cubicBezTo>
                    <a:cubicBezTo>
                      <a:pt x="305" y="175"/>
                      <a:pt x="306" y="175"/>
                      <a:pt x="307" y="175"/>
                    </a:cubicBezTo>
                    <a:close/>
                    <a:moveTo>
                      <a:pt x="330" y="164"/>
                    </a:moveTo>
                    <a:cubicBezTo>
                      <a:pt x="330" y="164"/>
                      <a:pt x="331" y="165"/>
                      <a:pt x="331" y="165"/>
                    </a:cubicBezTo>
                    <a:cubicBezTo>
                      <a:pt x="331" y="169"/>
                      <a:pt x="330" y="172"/>
                      <a:pt x="329" y="174"/>
                    </a:cubicBezTo>
                    <a:cubicBezTo>
                      <a:pt x="328" y="174"/>
                      <a:pt x="328" y="175"/>
                      <a:pt x="328" y="175"/>
                    </a:cubicBezTo>
                    <a:cubicBezTo>
                      <a:pt x="327" y="175"/>
                      <a:pt x="326" y="174"/>
                      <a:pt x="326" y="173"/>
                    </a:cubicBezTo>
                    <a:cubicBezTo>
                      <a:pt x="325" y="173"/>
                      <a:pt x="324" y="171"/>
                      <a:pt x="324" y="169"/>
                    </a:cubicBezTo>
                    <a:cubicBezTo>
                      <a:pt x="326" y="167"/>
                      <a:pt x="328" y="166"/>
                      <a:pt x="330" y="164"/>
                    </a:cubicBezTo>
                    <a:close/>
                    <a:moveTo>
                      <a:pt x="337" y="155"/>
                    </a:moveTo>
                    <a:cubicBezTo>
                      <a:pt x="343" y="156"/>
                      <a:pt x="349" y="158"/>
                      <a:pt x="355" y="159"/>
                    </a:cubicBezTo>
                    <a:cubicBezTo>
                      <a:pt x="355" y="159"/>
                      <a:pt x="355" y="160"/>
                      <a:pt x="356" y="160"/>
                    </a:cubicBezTo>
                    <a:cubicBezTo>
                      <a:pt x="349" y="167"/>
                      <a:pt x="340" y="175"/>
                      <a:pt x="332" y="175"/>
                    </a:cubicBezTo>
                    <a:cubicBezTo>
                      <a:pt x="334" y="173"/>
                      <a:pt x="335" y="169"/>
                      <a:pt x="335" y="165"/>
                    </a:cubicBezTo>
                    <a:cubicBezTo>
                      <a:pt x="335" y="163"/>
                      <a:pt x="334" y="161"/>
                      <a:pt x="334" y="159"/>
                    </a:cubicBezTo>
                    <a:cubicBezTo>
                      <a:pt x="335" y="158"/>
                      <a:pt x="336" y="156"/>
                      <a:pt x="337" y="155"/>
                    </a:cubicBezTo>
                    <a:close/>
                    <a:moveTo>
                      <a:pt x="366" y="146"/>
                    </a:moveTo>
                    <a:cubicBezTo>
                      <a:pt x="365" y="148"/>
                      <a:pt x="363" y="150"/>
                      <a:pt x="362" y="152"/>
                    </a:cubicBezTo>
                    <a:cubicBezTo>
                      <a:pt x="361" y="153"/>
                      <a:pt x="360" y="155"/>
                      <a:pt x="359" y="156"/>
                    </a:cubicBezTo>
                    <a:cubicBezTo>
                      <a:pt x="359" y="156"/>
                      <a:pt x="358" y="156"/>
                      <a:pt x="358" y="156"/>
                    </a:cubicBezTo>
                    <a:cubicBezTo>
                      <a:pt x="357" y="155"/>
                      <a:pt x="357" y="154"/>
                      <a:pt x="356" y="154"/>
                    </a:cubicBezTo>
                    <a:cubicBezTo>
                      <a:pt x="356" y="153"/>
                      <a:pt x="356" y="152"/>
                      <a:pt x="356" y="151"/>
                    </a:cubicBezTo>
                    <a:cubicBezTo>
                      <a:pt x="360" y="152"/>
                      <a:pt x="363" y="149"/>
                      <a:pt x="366" y="146"/>
                    </a:cubicBezTo>
                    <a:close/>
                    <a:moveTo>
                      <a:pt x="392" y="133"/>
                    </a:moveTo>
                    <a:cubicBezTo>
                      <a:pt x="393" y="133"/>
                      <a:pt x="394" y="132"/>
                      <a:pt x="395" y="131"/>
                    </a:cubicBezTo>
                    <a:cubicBezTo>
                      <a:pt x="395" y="138"/>
                      <a:pt x="394" y="144"/>
                      <a:pt x="391" y="149"/>
                    </a:cubicBezTo>
                    <a:cubicBezTo>
                      <a:pt x="389" y="153"/>
                      <a:pt x="387" y="156"/>
                      <a:pt x="384" y="159"/>
                    </a:cubicBezTo>
                    <a:cubicBezTo>
                      <a:pt x="377" y="159"/>
                      <a:pt x="370" y="158"/>
                      <a:pt x="364" y="157"/>
                    </a:cubicBezTo>
                    <a:cubicBezTo>
                      <a:pt x="364" y="156"/>
                      <a:pt x="365" y="155"/>
                      <a:pt x="365" y="155"/>
                    </a:cubicBezTo>
                    <a:cubicBezTo>
                      <a:pt x="370" y="148"/>
                      <a:pt x="373" y="141"/>
                      <a:pt x="374" y="133"/>
                    </a:cubicBezTo>
                    <a:cubicBezTo>
                      <a:pt x="380" y="135"/>
                      <a:pt x="386" y="135"/>
                      <a:pt x="392" y="133"/>
                    </a:cubicBezTo>
                    <a:close/>
                    <a:moveTo>
                      <a:pt x="413" y="100"/>
                    </a:moveTo>
                    <a:cubicBezTo>
                      <a:pt x="413" y="100"/>
                      <a:pt x="413" y="99"/>
                      <a:pt x="413" y="99"/>
                    </a:cubicBezTo>
                    <a:cubicBezTo>
                      <a:pt x="413" y="93"/>
                      <a:pt x="412" y="87"/>
                      <a:pt x="409" y="81"/>
                    </a:cubicBezTo>
                    <a:cubicBezTo>
                      <a:pt x="413" y="83"/>
                      <a:pt x="416" y="86"/>
                      <a:pt x="419" y="89"/>
                    </a:cubicBezTo>
                    <a:cubicBezTo>
                      <a:pt x="423" y="96"/>
                      <a:pt x="426" y="106"/>
                      <a:pt x="426" y="116"/>
                    </a:cubicBezTo>
                    <a:cubicBezTo>
                      <a:pt x="426" y="127"/>
                      <a:pt x="423" y="139"/>
                      <a:pt x="416" y="148"/>
                    </a:cubicBezTo>
                    <a:cubicBezTo>
                      <a:pt x="410" y="155"/>
                      <a:pt x="401" y="158"/>
                      <a:pt x="390" y="159"/>
                    </a:cubicBezTo>
                    <a:cubicBezTo>
                      <a:pt x="392" y="157"/>
                      <a:pt x="393" y="154"/>
                      <a:pt x="395" y="151"/>
                    </a:cubicBezTo>
                    <a:cubicBezTo>
                      <a:pt x="398" y="145"/>
                      <a:pt x="399" y="138"/>
                      <a:pt x="399" y="131"/>
                    </a:cubicBezTo>
                    <a:cubicBezTo>
                      <a:pt x="399" y="130"/>
                      <a:pt x="399" y="130"/>
                      <a:pt x="399" y="129"/>
                    </a:cubicBezTo>
                    <a:cubicBezTo>
                      <a:pt x="408" y="124"/>
                      <a:pt x="412" y="113"/>
                      <a:pt x="413" y="100"/>
                    </a:cubicBezTo>
                    <a:close/>
                    <a:moveTo>
                      <a:pt x="371" y="164"/>
                    </a:moveTo>
                    <a:cubicBezTo>
                      <a:pt x="367" y="164"/>
                      <a:pt x="364" y="163"/>
                      <a:pt x="361" y="160"/>
                    </a:cubicBezTo>
                    <a:cubicBezTo>
                      <a:pt x="367" y="161"/>
                      <a:pt x="373" y="162"/>
                      <a:pt x="378" y="163"/>
                    </a:cubicBezTo>
                    <a:cubicBezTo>
                      <a:pt x="376" y="164"/>
                      <a:pt x="373" y="164"/>
                      <a:pt x="371" y="1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75" name="Freeform 1756"/>
              <p:cNvSpPr/>
              <p:nvPr/>
            </p:nvSpPr>
            <p:spPr bwMode="auto">
              <a:xfrm>
                <a:off x="908" y="1758"/>
                <a:ext cx="1230" cy="664"/>
              </a:xfrm>
              <a:custGeom>
                <a:avLst/>
                <a:gdLst>
                  <a:gd name="T0" fmla="*/ 7345 w 492"/>
                  <a:gd name="T1" fmla="*/ 3357 h 249"/>
                  <a:gd name="T2" fmla="*/ 6425 w 492"/>
                  <a:gd name="T3" fmla="*/ 4096 h 249"/>
                  <a:gd name="T4" fmla="*/ 3113 w 492"/>
                  <a:gd name="T5" fmla="*/ 4531 h 249"/>
                  <a:gd name="T6" fmla="*/ 1720 w 492"/>
                  <a:gd name="T7" fmla="*/ 4608 h 249"/>
                  <a:gd name="T8" fmla="*/ 488 w 492"/>
                  <a:gd name="T9" fmla="*/ 4587 h 249"/>
                  <a:gd name="T10" fmla="*/ 208 w 492"/>
                  <a:gd name="T11" fmla="*/ 4245 h 249"/>
                  <a:gd name="T12" fmla="*/ 95 w 492"/>
                  <a:gd name="T13" fmla="*/ 3789 h 249"/>
                  <a:gd name="T14" fmla="*/ 783 w 492"/>
                  <a:gd name="T15" fmla="*/ 2787 h 249"/>
                  <a:gd name="T16" fmla="*/ 1738 w 492"/>
                  <a:gd name="T17" fmla="*/ 2333 h 249"/>
                  <a:gd name="T18" fmla="*/ 3300 w 492"/>
                  <a:gd name="T19" fmla="*/ 1365 h 249"/>
                  <a:gd name="T20" fmla="*/ 5533 w 492"/>
                  <a:gd name="T21" fmla="*/ 171 h 249"/>
                  <a:gd name="T22" fmla="*/ 6645 w 492"/>
                  <a:gd name="T23" fmla="*/ 0 h 249"/>
                  <a:gd name="T24" fmla="*/ 7208 w 492"/>
                  <a:gd name="T25" fmla="*/ 285 h 249"/>
                  <a:gd name="T26" fmla="*/ 7613 w 492"/>
                  <a:gd name="T27" fmla="*/ 1251 h 249"/>
                  <a:gd name="T28" fmla="*/ 7688 w 492"/>
                  <a:gd name="T29" fmla="*/ 2013 h 249"/>
                  <a:gd name="T30" fmla="*/ 7345 w 492"/>
                  <a:gd name="T31" fmla="*/ 3357 h 24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92" h="249">
                    <a:moveTo>
                      <a:pt x="470" y="177"/>
                    </a:moveTo>
                    <a:cubicBezTo>
                      <a:pt x="452" y="205"/>
                      <a:pt x="417" y="214"/>
                      <a:pt x="411" y="216"/>
                    </a:cubicBezTo>
                    <a:cubicBezTo>
                      <a:pt x="352" y="236"/>
                      <a:pt x="267" y="238"/>
                      <a:pt x="199" y="239"/>
                    </a:cubicBezTo>
                    <a:cubicBezTo>
                      <a:pt x="163" y="240"/>
                      <a:pt x="132" y="240"/>
                      <a:pt x="110" y="243"/>
                    </a:cubicBezTo>
                    <a:cubicBezTo>
                      <a:pt x="87" y="246"/>
                      <a:pt x="50" y="249"/>
                      <a:pt x="31" y="242"/>
                    </a:cubicBezTo>
                    <a:cubicBezTo>
                      <a:pt x="20" y="238"/>
                      <a:pt x="14" y="228"/>
                      <a:pt x="13" y="224"/>
                    </a:cubicBezTo>
                    <a:cubicBezTo>
                      <a:pt x="10" y="217"/>
                      <a:pt x="8" y="209"/>
                      <a:pt x="6" y="200"/>
                    </a:cubicBezTo>
                    <a:cubicBezTo>
                      <a:pt x="0" y="175"/>
                      <a:pt x="18" y="159"/>
                      <a:pt x="50" y="147"/>
                    </a:cubicBezTo>
                    <a:cubicBezTo>
                      <a:pt x="66" y="140"/>
                      <a:pt x="90" y="130"/>
                      <a:pt x="111" y="123"/>
                    </a:cubicBezTo>
                    <a:cubicBezTo>
                      <a:pt x="140" y="112"/>
                      <a:pt x="173" y="92"/>
                      <a:pt x="211" y="72"/>
                    </a:cubicBezTo>
                    <a:cubicBezTo>
                      <a:pt x="261" y="46"/>
                      <a:pt x="313" y="20"/>
                      <a:pt x="354" y="9"/>
                    </a:cubicBezTo>
                    <a:cubicBezTo>
                      <a:pt x="378" y="3"/>
                      <a:pt x="402" y="0"/>
                      <a:pt x="425" y="0"/>
                    </a:cubicBezTo>
                    <a:cubicBezTo>
                      <a:pt x="444" y="2"/>
                      <a:pt x="453" y="8"/>
                      <a:pt x="461" y="15"/>
                    </a:cubicBezTo>
                    <a:cubicBezTo>
                      <a:pt x="473" y="28"/>
                      <a:pt x="482" y="45"/>
                      <a:pt x="487" y="66"/>
                    </a:cubicBezTo>
                    <a:cubicBezTo>
                      <a:pt x="490" y="78"/>
                      <a:pt x="492" y="92"/>
                      <a:pt x="492" y="106"/>
                    </a:cubicBezTo>
                    <a:cubicBezTo>
                      <a:pt x="492" y="131"/>
                      <a:pt x="484" y="158"/>
                      <a:pt x="470" y="177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76" name="Freeform 1757"/>
              <p:cNvSpPr/>
              <p:nvPr/>
            </p:nvSpPr>
            <p:spPr bwMode="auto">
              <a:xfrm>
                <a:off x="838" y="2260"/>
                <a:ext cx="167" cy="112"/>
              </a:xfrm>
              <a:custGeom>
                <a:avLst/>
                <a:gdLst>
                  <a:gd name="T0" fmla="*/ 199 w 67"/>
                  <a:gd name="T1" fmla="*/ 797 h 42"/>
                  <a:gd name="T2" fmla="*/ 249 w 67"/>
                  <a:gd name="T3" fmla="*/ 797 h 42"/>
                  <a:gd name="T4" fmla="*/ 820 w 67"/>
                  <a:gd name="T5" fmla="*/ 661 h 42"/>
                  <a:gd name="T6" fmla="*/ 666 w 67"/>
                  <a:gd name="T7" fmla="*/ 171 h 42"/>
                  <a:gd name="T8" fmla="*/ 62 w 67"/>
                  <a:gd name="T9" fmla="*/ 285 h 42"/>
                  <a:gd name="T10" fmla="*/ 199 w 67"/>
                  <a:gd name="T11" fmla="*/ 797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7" h="42">
                    <a:moveTo>
                      <a:pt x="13" y="42"/>
                    </a:moveTo>
                    <a:cubicBezTo>
                      <a:pt x="14" y="42"/>
                      <a:pt x="15" y="42"/>
                      <a:pt x="16" y="42"/>
                    </a:cubicBezTo>
                    <a:cubicBezTo>
                      <a:pt x="30" y="42"/>
                      <a:pt x="43" y="41"/>
                      <a:pt x="53" y="35"/>
                    </a:cubicBezTo>
                    <a:cubicBezTo>
                      <a:pt x="67" y="27"/>
                      <a:pt x="58" y="0"/>
                      <a:pt x="43" y="9"/>
                    </a:cubicBezTo>
                    <a:cubicBezTo>
                      <a:pt x="34" y="14"/>
                      <a:pt x="19" y="15"/>
                      <a:pt x="4" y="15"/>
                    </a:cubicBezTo>
                    <a:cubicBezTo>
                      <a:pt x="0" y="20"/>
                      <a:pt x="1" y="42"/>
                      <a:pt x="1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77" name="Freeform 1758"/>
              <p:cNvSpPr/>
              <p:nvPr/>
            </p:nvSpPr>
            <p:spPr bwMode="auto">
              <a:xfrm>
                <a:off x="838" y="2260"/>
                <a:ext cx="167" cy="112"/>
              </a:xfrm>
              <a:custGeom>
                <a:avLst/>
                <a:gdLst>
                  <a:gd name="T0" fmla="*/ 199 w 67"/>
                  <a:gd name="T1" fmla="*/ 797 h 42"/>
                  <a:gd name="T2" fmla="*/ 249 w 67"/>
                  <a:gd name="T3" fmla="*/ 797 h 42"/>
                  <a:gd name="T4" fmla="*/ 820 w 67"/>
                  <a:gd name="T5" fmla="*/ 661 h 42"/>
                  <a:gd name="T6" fmla="*/ 666 w 67"/>
                  <a:gd name="T7" fmla="*/ 171 h 42"/>
                  <a:gd name="T8" fmla="*/ 62 w 67"/>
                  <a:gd name="T9" fmla="*/ 285 h 42"/>
                  <a:gd name="T10" fmla="*/ 199 w 67"/>
                  <a:gd name="T11" fmla="*/ 797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7" h="42">
                    <a:moveTo>
                      <a:pt x="13" y="42"/>
                    </a:moveTo>
                    <a:cubicBezTo>
                      <a:pt x="14" y="42"/>
                      <a:pt x="15" y="42"/>
                      <a:pt x="16" y="42"/>
                    </a:cubicBezTo>
                    <a:cubicBezTo>
                      <a:pt x="30" y="42"/>
                      <a:pt x="43" y="41"/>
                      <a:pt x="53" y="35"/>
                    </a:cubicBezTo>
                    <a:cubicBezTo>
                      <a:pt x="67" y="27"/>
                      <a:pt x="58" y="0"/>
                      <a:pt x="43" y="9"/>
                    </a:cubicBezTo>
                    <a:cubicBezTo>
                      <a:pt x="34" y="14"/>
                      <a:pt x="19" y="15"/>
                      <a:pt x="4" y="15"/>
                    </a:cubicBezTo>
                    <a:cubicBezTo>
                      <a:pt x="0" y="20"/>
                      <a:pt x="1" y="42"/>
                      <a:pt x="13" y="4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78" name="Freeform 1759"/>
              <p:cNvSpPr/>
              <p:nvPr/>
            </p:nvSpPr>
            <p:spPr bwMode="auto">
              <a:xfrm>
                <a:off x="860" y="2286"/>
                <a:ext cx="115" cy="32"/>
              </a:xfrm>
              <a:custGeom>
                <a:avLst/>
                <a:gdLst>
                  <a:gd name="T0" fmla="*/ 0 w 46"/>
                  <a:gd name="T1" fmla="*/ 171 h 12"/>
                  <a:gd name="T2" fmla="*/ 595 w 46"/>
                  <a:gd name="T3" fmla="*/ 35 h 12"/>
                  <a:gd name="T4" fmla="*/ 720 w 46"/>
                  <a:gd name="T5" fmla="*/ 136 h 12"/>
                  <a:gd name="T6" fmla="*/ 470 w 46"/>
                  <a:gd name="T7" fmla="*/ 171 h 12"/>
                  <a:gd name="T8" fmla="*/ 0 w 46"/>
                  <a:gd name="T9" fmla="*/ 171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12">
                    <a:moveTo>
                      <a:pt x="0" y="9"/>
                    </a:moveTo>
                    <a:cubicBezTo>
                      <a:pt x="14" y="10"/>
                      <a:pt x="32" y="7"/>
                      <a:pt x="38" y="2"/>
                    </a:cubicBezTo>
                    <a:cubicBezTo>
                      <a:pt x="40" y="0"/>
                      <a:pt x="46" y="2"/>
                      <a:pt x="46" y="7"/>
                    </a:cubicBezTo>
                    <a:cubicBezTo>
                      <a:pt x="44" y="3"/>
                      <a:pt x="44" y="5"/>
                      <a:pt x="30" y="9"/>
                    </a:cubicBezTo>
                    <a:cubicBezTo>
                      <a:pt x="19" y="12"/>
                      <a:pt x="2" y="12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79" name="Oval 1760"/>
              <p:cNvSpPr>
                <a:spLocks noChangeArrowheads="1"/>
              </p:cNvSpPr>
              <p:nvPr/>
            </p:nvSpPr>
            <p:spPr bwMode="auto">
              <a:xfrm>
                <a:off x="1605" y="2308"/>
                <a:ext cx="33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80" name="Oval 1761"/>
              <p:cNvSpPr>
                <a:spLocks noChangeArrowheads="1"/>
              </p:cNvSpPr>
              <p:nvPr/>
            </p:nvSpPr>
            <p:spPr bwMode="auto">
              <a:xfrm>
                <a:off x="1613" y="2313"/>
                <a:ext cx="12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81" name="Oval 1762"/>
              <p:cNvSpPr>
                <a:spLocks noChangeArrowheads="1"/>
              </p:cNvSpPr>
              <p:nvPr/>
            </p:nvSpPr>
            <p:spPr bwMode="auto">
              <a:xfrm>
                <a:off x="1628" y="2332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82" name="Oval 1763"/>
              <p:cNvSpPr>
                <a:spLocks noChangeArrowheads="1"/>
              </p:cNvSpPr>
              <p:nvPr/>
            </p:nvSpPr>
            <p:spPr bwMode="auto">
              <a:xfrm>
                <a:off x="1635" y="2337"/>
                <a:ext cx="10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83" name="Oval 1764"/>
              <p:cNvSpPr>
                <a:spLocks noChangeArrowheads="1"/>
              </p:cNvSpPr>
              <p:nvPr/>
            </p:nvSpPr>
            <p:spPr bwMode="auto">
              <a:xfrm>
                <a:off x="1718" y="2294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84" name="Oval 1765"/>
              <p:cNvSpPr>
                <a:spLocks noChangeArrowheads="1"/>
              </p:cNvSpPr>
              <p:nvPr/>
            </p:nvSpPr>
            <p:spPr bwMode="auto">
              <a:xfrm>
                <a:off x="1725" y="2300"/>
                <a:ext cx="10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85" name="Oval 1766"/>
              <p:cNvSpPr>
                <a:spLocks noChangeArrowheads="1"/>
              </p:cNvSpPr>
              <p:nvPr/>
            </p:nvSpPr>
            <p:spPr bwMode="auto">
              <a:xfrm>
                <a:off x="1775" y="2276"/>
                <a:ext cx="33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86" name="Oval 1767"/>
              <p:cNvSpPr>
                <a:spLocks noChangeArrowheads="1"/>
              </p:cNvSpPr>
              <p:nvPr/>
            </p:nvSpPr>
            <p:spPr bwMode="auto">
              <a:xfrm>
                <a:off x="1783" y="2281"/>
                <a:ext cx="12" cy="1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87" name="Oval 1768"/>
              <p:cNvSpPr>
                <a:spLocks noChangeArrowheads="1"/>
              </p:cNvSpPr>
              <p:nvPr/>
            </p:nvSpPr>
            <p:spPr bwMode="auto">
              <a:xfrm>
                <a:off x="1978" y="2233"/>
                <a:ext cx="32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88" name="Oval 1769"/>
              <p:cNvSpPr>
                <a:spLocks noChangeArrowheads="1"/>
              </p:cNvSpPr>
              <p:nvPr/>
            </p:nvSpPr>
            <p:spPr bwMode="auto">
              <a:xfrm>
                <a:off x="1985" y="2238"/>
                <a:ext cx="13" cy="1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89" name="Oval 1770"/>
              <p:cNvSpPr>
                <a:spLocks noChangeArrowheads="1"/>
              </p:cNvSpPr>
              <p:nvPr/>
            </p:nvSpPr>
            <p:spPr bwMode="auto">
              <a:xfrm>
                <a:off x="2033" y="2196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90" name="Oval 1771"/>
              <p:cNvSpPr>
                <a:spLocks noChangeArrowheads="1"/>
              </p:cNvSpPr>
              <p:nvPr/>
            </p:nvSpPr>
            <p:spPr bwMode="auto">
              <a:xfrm>
                <a:off x="2038" y="2201"/>
                <a:ext cx="12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91" name="Oval 1772"/>
              <p:cNvSpPr>
                <a:spLocks noChangeArrowheads="1"/>
              </p:cNvSpPr>
              <p:nvPr/>
            </p:nvSpPr>
            <p:spPr bwMode="auto">
              <a:xfrm>
                <a:off x="1865" y="2254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92" name="Oval 1773"/>
              <p:cNvSpPr>
                <a:spLocks noChangeArrowheads="1"/>
              </p:cNvSpPr>
              <p:nvPr/>
            </p:nvSpPr>
            <p:spPr bwMode="auto">
              <a:xfrm>
                <a:off x="1873" y="2260"/>
                <a:ext cx="10" cy="1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93" name="Oval 1774"/>
              <p:cNvSpPr>
                <a:spLocks noChangeArrowheads="1"/>
              </p:cNvSpPr>
              <p:nvPr/>
            </p:nvSpPr>
            <p:spPr bwMode="auto">
              <a:xfrm>
                <a:off x="1820" y="2300"/>
                <a:ext cx="30" cy="3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94" name="Oval 1775"/>
              <p:cNvSpPr>
                <a:spLocks noChangeArrowheads="1"/>
              </p:cNvSpPr>
              <p:nvPr/>
            </p:nvSpPr>
            <p:spPr bwMode="auto">
              <a:xfrm>
                <a:off x="1828" y="2305"/>
                <a:ext cx="12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95" name="Oval 1776"/>
              <p:cNvSpPr>
                <a:spLocks noChangeArrowheads="1"/>
              </p:cNvSpPr>
              <p:nvPr/>
            </p:nvSpPr>
            <p:spPr bwMode="auto">
              <a:xfrm>
                <a:off x="1748" y="2004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96" name="Oval 1777"/>
              <p:cNvSpPr>
                <a:spLocks noChangeArrowheads="1"/>
              </p:cNvSpPr>
              <p:nvPr/>
            </p:nvSpPr>
            <p:spPr bwMode="auto">
              <a:xfrm>
                <a:off x="1755" y="2009"/>
                <a:ext cx="13" cy="1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97" name="Oval 1778"/>
              <p:cNvSpPr>
                <a:spLocks noChangeArrowheads="1"/>
              </p:cNvSpPr>
              <p:nvPr/>
            </p:nvSpPr>
            <p:spPr bwMode="auto">
              <a:xfrm>
                <a:off x="1740" y="1860"/>
                <a:ext cx="30" cy="3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98" name="Oval 1779"/>
              <p:cNvSpPr>
                <a:spLocks noChangeArrowheads="1"/>
              </p:cNvSpPr>
              <p:nvPr/>
            </p:nvSpPr>
            <p:spPr bwMode="auto">
              <a:xfrm>
                <a:off x="1748" y="1865"/>
                <a:ext cx="10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499" name="Oval 1780"/>
              <p:cNvSpPr>
                <a:spLocks noChangeArrowheads="1"/>
              </p:cNvSpPr>
              <p:nvPr/>
            </p:nvSpPr>
            <p:spPr bwMode="auto">
              <a:xfrm>
                <a:off x="1720" y="1886"/>
                <a:ext cx="33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00" name="Oval 1781"/>
              <p:cNvSpPr>
                <a:spLocks noChangeArrowheads="1"/>
              </p:cNvSpPr>
              <p:nvPr/>
            </p:nvSpPr>
            <p:spPr bwMode="auto">
              <a:xfrm>
                <a:off x="1728" y="1892"/>
                <a:ext cx="12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01" name="Oval 1782"/>
              <p:cNvSpPr>
                <a:spLocks noChangeArrowheads="1"/>
              </p:cNvSpPr>
              <p:nvPr/>
            </p:nvSpPr>
            <p:spPr bwMode="auto">
              <a:xfrm>
                <a:off x="1503" y="1956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02" name="Oval 1783"/>
              <p:cNvSpPr>
                <a:spLocks noChangeArrowheads="1"/>
              </p:cNvSpPr>
              <p:nvPr/>
            </p:nvSpPr>
            <p:spPr bwMode="auto">
              <a:xfrm>
                <a:off x="1510" y="1961"/>
                <a:ext cx="10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03" name="Oval 1784"/>
              <p:cNvSpPr>
                <a:spLocks noChangeArrowheads="1"/>
              </p:cNvSpPr>
              <p:nvPr/>
            </p:nvSpPr>
            <p:spPr bwMode="auto">
              <a:xfrm>
                <a:off x="1443" y="1950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04" name="Oval 1785"/>
              <p:cNvSpPr>
                <a:spLocks noChangeArrowheads="1"/>
              </p:cNvSpPr>
              <p:nvPr/>
            </p:nvSpPr>
            <p:spPr bwMode="auto">
              <a:xfrm>
                <a:off x="1450" y="1956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05" name="Oval 1786"/>
              <p:cNvSpPr>
                <a:spLocks noChangeArrowheads="1"/>
              </p:cNvSpPr>
              <p:nvPr/>
            </p:nvSpPr>
            <p:spPr bwMode="auto">
              <a:xfrm>
                <a:off x="1450" y="1985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06" name="Oval 1787"/>
              <p:cNvSpPr>
                <a:spLocks noChangeArrowheads="1"/>
              </p:cNvSpPr>
              <p:nvPr/>
            </p:nvSpPr>
            <p:spPr bwMode="auto">
              <a:xfrm>
                <a:off x="1455" y="1990"/>
                <a:ext cx="13" cy="1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07" name="Oval 1788"/>
              <p:cNvSpPr>
                <a:spLocks noChangeArrowheads="1"/>
              </p:cNvSpPr>
              <p:nvPr/>
            </p:nvSpPr>
            <p:spPr bwMode="auto">
              <a:xfrm>
                <a:off x="1128" y="2177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08" name="Oval 1789"/>
              <p:cNvSpPr>
                <a:spLocks noChangeArrowheads="1"/>
              </p:cNvSpPr>
              <p:nvPr/>
            </p:nvSpPr>
            <p:spPr bwMode="auto">
              <a:xfrm>
                <a:off x="1133" y="2182"/>
                <a:ext cx="12" cy="1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09" name="Oval 1790"/>
              <p:cNvSpPr>
                <a:spLocks noChangeArrowheads="1"/>
              </p:cNvSpPr>
              <p:nvPr/>
            </p:nvSpPr>
            <p:spPr bwMode="auto">
              <a:xfrm>
                <a:off x="1120" y="2113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10" name="Oval 1791"/>
              <p:cNvSpPr>
                <a:spLocks noChangeArrowheads="1"/>
              </p:cNvSpPr>
              <p:nvPr/>
            </p:nvSpPr>
            <p:spPr bwMode="auto">
              <a:xfrm>
                <a:off x="1125" y="2118"/>
                <a:ext cx="13" cy="1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11" name="Oval 1792"/>
              <p:cNvSpPr>
                <a:spLocks noChangeArrowheads="1"/>
              </p:cNvSpPr>
              <p:nvPr/>
            </p:nvSpPr>
            <p:spPr bwMode="auto">
              <a:xfrm>
                <a:off x="1100" y="2374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12" name="Oval 1793"/>
              <p:cNvSpPr>
                <a:spLocks noChangeArrowheads="1"/>
              </p:cNvSpPr>
              <p:nvPr/>
            </p:nvSpPr>
            <p:spPr bwMode="auto">
              <a:xfrm>
                <a:off x="1105" y="2380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13" name="Oval 1794"/>
              <p:cNvSpPr>
                <a:spLocks noChangeArrowheads="1"/>
              </p:cNvSpPr>
              <p:nvPr/>
            </p:nvSpPr>
            <p:spPr bwMode="auto">
              <a:xfrm>
                <a:off x="1128" y="2366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14" name="Oval 1795"/>
              <p:cNvSpPr>
                <a:spLocks noChangeArrowheads="1"/>
              </p:cNvSpPr>
              <p:nvPr/>
            </p:nvSpPr>
            <p:spPr bwMode="auto">
              <a:xfrm>
                <a:off x="1135" y="2372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15" name="Oval 1796"/>
              <p:cNvSpPr>
                <a:spLocks noChangeArrowheads="1"/>
              </p:cNvSpPr>
              <p:nvPr/>
            </p:nvSpPr>
            <p:spPr bwMode="auto">
              <a:xfrm>
                <a:off x="1158" y="2366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16" name="Oval 1797"/>
              <p:cNvSpPr>
                <a:spLocks noChangeArrowheads="1"/>
              </p:cNvSpPr>
              <p:nvPr/>
            </p:nvSpPr>
            <p:spPr bwMode="auto">
              <a:xfrm>
                <a:off x="1165" y="2372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17" name="Oval 1798"/>
              <p:cNvSpPr>
                <a:spLocks noChangeArrowheads="1"/>
              </p:cNvSpPr>
              <p:nvPr/>
            </p:nvSpPr>
            <p:spPr bwMode="auto">
              <a:xfrm>
                <a:off x="1548" y="2318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18" name="Oval 1799"/>
              <p:cNvSpPr>
                <a:spLocks noChangeArrowheads="1"/>
              </p:cNvSpPr>
              <p:nvPr/>
            </p:nvSpPr>
            <p:spPr bwMode="auto">
              <a:xfrm>
                <a:off x="1553" y="2324"/>
                <a:ext cx="12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19" name="Oval 1800"/>
              <p:cNvSpPr>
                <a:spLocks noChangeArrowheads="1"/>
              </p:cNvSpPr>
              <p:nvPr/>
            </p:nvSpPr>
            <p:spPr bwMode="auto">
              <a:xfrm>
                <a:off x="1575" y="2308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20" name="Oval 1801"/>
              <p:cNvSpPr>
                <a:spLocks noChangeArrowheads="1"/>
              </p:cNvSpPr>
              <p:nvPr/>
            </p:nvSpPr>
            <p:spPr bwMode="auto">
              <a:xfrm>
                <a:off x="1580" y="2313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21" name="Oval 1802"/>
              <p:cNvSpPr>
                <a:spLocks noChangeArrowheads="1"/>
              </p:cNvSpPr>
              <p:nvPr/>
            </p:nvSpPr>
            <p:spPr bwMode="auto">
              <a:xfrm>
                <a:off x="1693" y="1868"/>
                <a:ext cx="32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22" name="Oval 1803"/>
              <p:cNvSpPr>
                <a:spLocks noChangeArrowheads="1"/>
              </p:cNvSpPr>
              <p:nvPr/>
            </p:nvSpPr>
            <p:spPr bwMode="auto">
              <a:xfrm>
                <a:off x="1700" y="1873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23" name="Oval 1804"/>
              <p:cNvSpPr>
                <a:spLocks noChangeArrowheads="1"/>
              </p:cNvSpPr>
              <p:nvPr/>
            </p:nvSpPr>
            <p:spPr bwMode="auto">
              <a:xfrm>
                <a:off x="1768" y="1841"/>
                <a:ext cx="30" cy="3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24" name="Oval 1805"/>
              <p:cNvSpPr>
                <a:spLocks noChangeArrowheads="1"/>
              </p:cNvSpPr>
              <p:nvPr/>
            </p:nvSpPr>
            <p:spPr bwMode="auto">
              <a:xfrm>
                <a:off x="1775" y="1846"/>
                <a:ext cx="10" cy="1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25" name="Oval 1806"/>
              <p:cNvSpPr>
                <a:spLocks noChangeArrowheads="1"/>
              </p:cNvSpPr>
              <p:nvPr/>
            </p:nvSpPr>
            <p:spPr bwMode="auto">
              <a:xfrm>
                <a:off x="1790" y="1820"/>
                <a:ext cx="33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26" name="Oval 1807"/>
              <p:cNvSpPr>
                <a:spLocks noChangeArrowheads="1"/>
              </p:cNvSpPr>
              <p:nvPr/>
            </p:nvSpPr>
            <p:spPr bwMode="auto">
              <a:xfrm>
                <a:off x="1798" y="1825"/>
                <a:ext cx="12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27" name="Oval 1808"/>
              <p:cNvSpPr>
                <a:spLocks noChangeArrowheads="1"/>
              </p:cNvSpPr>
              <p:nvPr/>
            </p:nvSpPr>
            <p:spPr bwMode="auto">
              <a:xfrm>
                <a:off x="1473" y="1942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28" name="Oval 1809"/>
              <p:cNvSpPr>
                <a:spLocks noChangeArrowheads="1"/>
              </p:cNvSpPr>
              <p:nvPr/>
            </p:nvSpPr>
            <p:spPr bwMode="auto">
              <a:xfrm>
                <a:off x="1480" y="1948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29" name="Oval 1810"/>
              <p:cNvSpPr>
                <a:spLocks noChangeArrowheads="1"/>
              </p:cNvSpPr>
              <p:nvPr/>
            </p:nvSpPr>
            <p:spPr bwMode="auto">
              <a:xfrm>
                <a:off x="1515" y="1988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30" name="Oval 1811"/>
              <p:cNvSpPr>
                <a:spLocks noChangeArrowheads="1"/>
              </p:cNvSpPr>
              <p:nvPr/>
            </p:nvSpPr>
            <p:spPr bwMode="auto">
              <a:xfrm>
                <a:off x="1523" y="1993"/>
                <a:ext cx="12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31" name="Oval 1812"/>
              <p:cNvSpPr>
                <a:spLocks noChangeArrowheads="1"/>
              </p:cNvSpPr>
              <p:nvPr/>
            </p:nvSpPr>
            <p:spPr bwMode="auto">
              <a:xfrm>
                <a:off x="1598" y="1940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32" name="Oval 1813"/>
              <p:cNvSpPr>
                <a:spLocks noChangeArrowheads="1"/>
              </p:cNvSpPr>
              <p:nvPr/>
            </p:nvSpPr>
            <p:spPr bwMode="auto">
              <a:xfrm>
                <a:off x="1605" y="1945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33" name="Oval 1814"/>
              <p:cNvSpPr>
                <a:spLocks noChangeArrowheads="1"/>
              </p:cNvSpPr>
              <p:nvPr/>
            </p:nvSpPr>
            <p:spPr bwMode="auto">
              <a:xfrm>
                <a:off x="1945" y="1828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34" name="Oval 1815"/>
              <p:cNvSpPr>
                <a:spLocks noChangeArrowheads="1"/>
              </p:cNvSpPr>
              <p:nvPr/>
            </p:nvSpPr>
            <p:spPr bwMode="auto">
              <a:xfrm>
                <a:off x="1953" y="1833"/>
                <a:ext cx="12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35" name="Oval 1816"/>
              <p:cNvSpPr>
                <a:spLocks noChangeArrowheads="1"/>
              </p:cNvSpPr>
              <p:nvPr/>
            </p:nvSpPr>
            <p:spPr bwMode="auto">
              <a:xfrm>
                <a:off x="1043" y="2254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36" name="Oval 1817"/>
              <p:cNvSpPr>
                <a:spLocks noChangeArrowheads="1"/>
              </p:cNvSpPr>
              <p:nvPr/>
            </p:nvSpPr>
            <p:spPr bwMode="auto">
              <a:xfrm>
                <a:off x="1050" y="2260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37" name="Oval 1818"/>
              <p:cNvSpPr>
                <a:spLocks noChangeArrowheads="1"/>
              </p:cNvSpPr>
              <p:nvPr/>
            </p:nvSpPr>
            <p:spPr bwMode="auto">
              <a:xfrm>
                <a:off x="1423" y="2004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38" name="Oval 1819"/>
              <p:cNvSpPr>
                <a:spLocks noChangeArrowheads="1"/>
              </p:cNvSpPr>
              <p:nvPr/>
            </p:nvSpPr>
            <p:spPr bwMode="auto">
              <a:xfrm>
                <a:off x="1430" y="2009"/>
                <a:ext cx="13" cy="1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39" name="Oval 1820"/>
              <p:cNvSpPr>
                <a:spLocks noChangeArrowheads="1"/>
              </p:cNvSpPr>
              <p:nvPr/>
            </p:nvSpPr>
            <p:spPr bwMode="auto">
              <a:xfrm>
                <a:off x="1273" y="2070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40" name="Oval 1821"/>
              <p:cNvSpPr>
                <a:spLocks noChangeArrowheads="1"/>
              </p:cNvSpPr>
              <p:nvPr/>
            </p:nvSpPr>
            <p:spPr bwMode="auto">
              <a:xfrm>
                <a:off x="1280" y="2076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41" name="Oval 1822"/>
              <p:cNvSpPr>
                <a:spLocks noChangeArrowheads="1"/>
              </p:cNvSpPr>
              <p:nvPr/>
            </p:nvSpPr>
            <p:spPr bwMode="auto">
              <a:xfrm>
                <a:off x="1135" y="2145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42" name="Oval 1823"/>
              <p:cNvSpPr>
                <a:spLocks noChangeArrowheads="1"/>
              </p:cNvSpPr>
              <p:nvPr/>
            </p:nvSpPr>
            <p:spPr bwMode="auto">
              <a:xfrm>
                <a:off x="1143" y="2150"/>
                <a:ext cx="10" cy="1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43" name="Oval 1824"/>
              <p:cNvSpPr>
                <a:spLocks noChangeArrowheads="1"/>
              </p:cNvSpPr>
              <p:nvPr/>
            </p:nvSpPr>
            <p:spPr bwMode="auto">
              <a:xfrm>
                <a:off x="1098" y="2196"/>
                <a:ext cx="30" cy="3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44" name="Oval 1825"/>
              <p:cNvSpPr>
                <a:spLocks noChangeArrowheads="1"/>
              </p:cNvSpPr>
              <p:nvPr/>
            </p:nvSpPr>
            <p:spPr bwMode="auto">
              <a:xfrm>
                <a:off x="1105" y="2201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45" name="Oval 1826"/>
              <p:cNvSpPr>
                <a:spLocks noChangeArrowheads="1"/>
              </p:cNvSpPr>
              <p:nvPr/>
            </p:nvSpPr>
            <p:spPr bwMode="auto">
              <a:xfrm>
                <a:off x="1073" y="2361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46" name="Oval 1827"/>
              <p:cNvSpPr>
                <a:spLocks noChangeArrowheads="1"/>
              </p:cNvSpPr>
              <p:nvPr/>
            </p:nvSpPr>
            <p:spPr bwMode="auto">
              <a:xfrm>
                <a:off x="1080" y="2366"/>
                <a:ext cx="13" cy="1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47" name="Oval 1828"/>
              <p:cNvSpPr>
                <a:spLocks noChangeArrowheads="1"/>
              </p:cNvSpPr>
              <p:nvPr/>
            </p:nvSpPr>
            <p:spPr bwMode="auto">
              <a:xfrm>
                <a:off x="968" y="2209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48" name="Oval 1829"/>
              <p:cNvSpPr>
                <a:spLocks noChangeArrowheads="1"/>
              </p:cNvSpPr>
              <p:nvPr/>
            </p:nvSpPr>
            <p:spPr bwMode="auto">
              <a:xfrm>
                <a:off x="973" y="2214"/>
                <a:ext cx="12" cy="1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49" name="Oval 1830"/>
              <p:cNvSpPr>
                <a:spLocks noChangeArrowheads="1"/>
              </p:cNvSpPr>
              <p:nvPr/>
            </p:nvSpPr>
            <p:spPr bwMode="auto">
              <a:xfrm>
                <a:off x="1358" y="2318"/>
                <a:ext cx="30" cy="3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50" name="Oval 1831"/>
              <p:cNvSpPr>
                <a:spLocks noChangeArrowheads="1"/>
              </p:cNvSpPr>
              <p:nvPr/>
            </p:nvSpPr>
            <p:spPr bwMode="auto">
              <a:xfrm>
                <a:off x="1365" y="2324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51" name="Oval 1832"/>
              <p:cNvSpPr>
                <a:spLocks noChangeArrowheads="1"/>
              </p:cNvSpPr>
              <p:nvPr/>
            </p:nvSpPr>
            <p:spPr bwMode="auto">
              <a:xfrm>
                <a:off x="1523" y="2340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52" name="Oval 1833"/>
              <p:cNvSpPr>
                <a:spLocks noChangeArrowheads="1"/>
              </p:cNvSpPr>
              <p:nvPr/>
            </p:nvSpPr>
            <p:spPr bwMode="auto">
              <a:xfrm>
                <a:off x="1528" y="2345"/>
                <a:ext cx="12" cy="1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53" name="Oval 1834"/>
              <p:cNvSpPr>
                <a:spLocks noChangeArrowheads="1"/>
              </p:cNvSpPr>
              <p:nvPr/>
            </p:nvSpPr>
            <p:spPr bwMode="auto">
              <a:xfrm>
                <a:off x="1745" y="2276"/>
                <a:ext cx="30" cy="3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54" name="Oval 1835"/>
              <p:cNvSpPr>
                <a:spLocks noChangeArrowheads="1"/>
              </p:cNvSpPr>
              <p:nvPr/>
            </p:nvSpPr>
            <p:spPr bwMode="auto">
              <a:xfrm>
                <a:off x="1753" y="2281"/>
                <a:ext cx="10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55" name="Oval 1836"/>
              <p:cNvSpPr>
                <a:spLocks noChangeArrowheads="1"/>
              </p:cNvSpPr>
              <p:nvPr/>
            </p:nvSpPr>
            <p:spPr bwMode="auto">
              <a:xfrm>
                <a:off x="1935" y="2281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56" name="Oval 1837"/>
              <p:cNvSpPr>
                <a:spLocks noChangeArrowheads="1"/>
              </p:cNvSpPr>
              <p:nvPr/>
            </p:nvSpPr>
            <p:spPr bwMode="auto">
              <a:xfrm>
                <a:off x="1943" y="2286"/>
                <a:ext cx="10" cy="1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57" name="Oval 1838"/>
              <p:cNvSpPr>
                <a:spLocks noChangeArrowheads="1"/>
              </p:cNvSpPr>
              <p:nvPr/>
            </p:nvSpPr>
            <p:spPr bwMode="auto">
              <a:xfrm>
                <a:off x="2023" y="1825"/>
                <a:ext cx="32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58" name="Oval 1839"/>
              <p:cNvSpPr>
                <a:spLocks noChangeArrowheads="1"/>
              </p:cNvSpPr>
              <p:nvPr/>
            </p:nvSpPr>
            <p:spPr bwMode="auto">
              <a:xfrm>
                <a:off x="2030" y="1830"/>
                <a:ext cx="13" cy="1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59" name="Oval 1840"/>
              <p:cNvSpPr>
                <a:spLocks noChangeArrowheads="1"/>
              </p:cNvSpPr>
              <p:nvPr/>
            </p:nvSpPr>
            <p:spPr bwMode="auto">
              <a:xfrm>
                <a:off x="2023" y="1900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60" name="Oval 1841"/>
              <p:cNvSpPr>
                <a:spLocks noChangeArrowheads="1"/>
              </p:cNvSpPr>
              <p:nvPr/>
            </p:nvSpPr>
            <p:spPr bwMode="auto">
              <a:xfrm>
                <a:off x="2030" y="1905"/>
                <a:ext cx="10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61" name="Oval 1842"/>
              <p:cNvSpPr>
                <a:spLocks noChangeArrowheads="1"/>
              </p:cNvSpPr>
              <p:nvPr/>
            </p:nvSpPr>
            <p:spPr bwMode="auto">
              <a:xfrm>
                <a:off x="2083" y="1969"/>
                <a:ext cx="32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62" name="Oval 1843"/>
              <p:cNvSpPr>
                <a:spLocks noChangeArrowheads="1"/>
              </p:cNvSpPr>
              <p:nvPr/>
            </p:nvSpPr>
            <p:spPr bwMode="auto">
              <a:xfrm>
                <a:off x="2090" y="1974"/>
                <a:ext cx="13" cy="1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63" name="Oval 1844"/>
              <p:cNvSpPr>
                <a:spLocks noChangeArrowheads="1"/>
              </p:cNvSpPr>
              <p:nvPr/>
            </p:nvSpPr>
            <p:spPr bwMode="auto">
              <a:xfrm>
                <a:off x="2053" y="1956"/>
                <a:ext cx="32" cy="3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64" name="Oval 1845"/>
              <p:cNvSpPr>
                <a:spLocks noChangeArrowheads="1"/>
              </p:cNvSpPr>
              <p:nvPr/>
            </p:nvSpPr>
            <p:spPr bwMode="auto">
              <a:xfrm>
                <a:off x="2060" y="1964"/>
                <a:ext cx="13" cy="1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65" name="Oval 1846"/>
              <p:cNvSpPr>
                <a:spLocks noChangeArrowheads="1"/>
              </p:cNvSpPr>
              <p:nvPr/>
            </p:nvSpPr>
            <p:spPr bwMode="auto">
              <a:xfrm>
                <a:off x="2038" y="1926"/>
                <a:ext cx="32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66" name="Oval 1847"/>
              <p:cNvSpPr>
                <a:spLocks noChangeArrowheads="1"/>
              </p:cNvSpPr>
              <p:nvPr/>
            </p:nvSpPr>
            <p:spPr bwMode="auto">
              <a:xfrm>
                <a:off x="2045" y="1932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67" name="Oval 1848"/>
              <p:cNvSpPr>
                <a:spLocks noChangeArrowheads="1"/>
              </p:cNvSpPr>
              <p:nvPr/>
            </p:nvSpPr>
            <p:spPr bwMode="auto">
              <a:xfrm>
                <a:off x="2043" y="1873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68" name="Oval 1849"/>
              <p:cNvSpPr>
                <a:spLocks noChangeArrowheads="1"/>
              </p:cNvSpPr>
              <p:nvPr/>
            </p:nvSpPr>
            <p:spPr bwMode="auto">
              <a:xfrm>
                <a:off x="2048" y="1878"/>
                <a:ext cx="12" cy="1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69" name="Freeform 1850"/>
              <p:cNvSpPr/>
              <p:nvPr/>
            </p:nvSpPr>
            <p:spPr bwMode="auto">
              <a:xfrm>
                <a:off x="2105" y="2086"/>
                <a:ext cx="28" cy="32"/>
              </a:xfrm>
              <a:custGeom>
                <a:avLst/>
                <a:gdLst>
                  <a:gd name="T0" fmla="*/ 97 w 11"/>
                  <a:gd name="T1" fmla="*/ 0 h 12"/>
                  <a:gd name="T2" fmla="*/ 0 w 11"/>
                  <a:gd name="T3" fmla="*/ 115 h 12"/>
                  <a:gd name="T4" fmla="*/ 97 w 11"/>
                  <a:gd name="T5" fmla="*/ 227 h 12"/>
                  <a:gd name="T6" fmla="*/ 163 w 11"/>
                  <a:gd name="T7" fmla="*/ 205 h 12"/>
                  <a:gd name="T8" fmla="*/ 181 w 11"/>
                  <a:gd name="T9" fmla="*/ 56 h 12"/>
                  <a:gd name="T10" fmla="*/ 97 w 1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12">
                    <a:moveTo>
                      <a:pt x="6" y="0"/>
                    </a:moveTo>
                    <a:cubicBezTo>
                      <a:pt x="3" y="0"/>
                      <a:pt x="0" y="2"/>
                      <a:pt x="0" y="6"/>
                    </a:cubicBezTo>
                    <a:cubicBezTo>
                      <a:pt x="0" y="9"/>
                      <a:pt x="3" y="12"/>
                      <a:pt x="6" y="12"/>
                    </a:cubicBezTo>
                    <a:cubicBezTo>
                      <a:pt x="8" y="12"/>
                      <a:pt x="9" y="11"/>
                      <a:pt x="10" y="11"/>
                    </a:cubicBezTo>
                    <a:cubicBezTo>
                      <a:pt x="10" y="8"/>
                      <a:pt x="11" y="5"/>
                      <a:pt x="11" y="3"/>
                    </a:cubicBezTo>
                    <a:cubicBezTo>
                      <a:pt x="10" y="1"/>
                      <a:pt x="8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570" name="Oval 1851"/>
              <p:cNvSpPr>
                <a:spLocks noChangeArrowheads="1"/>
              </p:cNvSpPr>
              <p:nvPr/>
            </p:nvSpPr>
            <p:spPr bwMode="auto">
              <a:xfrm>
                <a:off x="2113" y="2092"/>
                <a:ext cx="12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71" name="Oval 1852"/>
              <p:cNvSpPr>
                <a:spLocks noChangeArrowheads="1"/>
              </p:cNvSpPr>
              <p:nvPr/>
            </p:nvSpPr>
            <p:spPr bwMode="auto">
              <a:xfrm>
                <a:off x="2018" y="2124"/>
                <a:ext cx="30" cy="3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72" name="Oval 1853"/>
              <p:cNvSpPr>
                <a:spLocks noChangeArrowheads="1"/>
              </p:cNvSpPr>
              <p:nvPr/>
            </p:nvSpPr>
            <p:spPr bwMode="auto">
              <a:xfrm>
                <a:off x="2025" y="2129"/>
                <a:ext cx="10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73" name="Oval 1854"/>
              <p:cNvSpPr>
                <a:spLocks noChangeArrowheads="1"/>
              </p:cNvSpPr>
              <p:nvPr/>
            </p:nvSpPr>
            <p:spPr bwMode="auto">
              <a:xfrm>
                <a:off x="2038" y="2100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74" name="Oval 1855"/>
              <p:cNvSpPr>
                <a:spLocks noChangeArrowheads="1"/>
              </p:cNvSpPr>
              <p:nvPr/>
            </p:nvSpPr>
            <p:spPr bwMode="auto">
              <a:xfrm>
                <a:off x="2045" y="2105"/>
                <a:ext cx="10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75" name="Oval 1856"/>
              <p:cNvSpPr>
                <a:spLocks noChangeArrowheads="1"/>
              </p:cNvSpPr>
              <p:nvPr/>
            </p:nvSpPr>
            <p:spPr bwMode="auto">
              <a:xfrm>
                <a:off x="2038" y="2065"/>
                <a:ext cx="32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76" name="Oval 1857"/>
              <p:cNvSpPr>
                <a:spLocks noChangeArrowheads="1"/>
              </p:cNvSpPr>
              <p:nvPr/>
            </p:nvSpPr>
            <p:spPr bwMode="auto">
              <a:xfrm>
                <a:off x="2045" y="2070"/>
                <a:ext cx="13" cy="1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77" name="Oval 1858"/>
              <p:cNvSpPr>
                <a:spLocks noChangeArrowheads="1"/>
              </p:cNvSpPr>
              <p:nvPr/>
            </p:nvSpPr>
            <p:spPr bwMode="auto">
              <a:xfrm>
                <a:off x="2008" y="2220"/>
                <a:ext cx="32" cy="3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78" name="Oval 1859"/>
              <p:cNvSpPr>
                <a:spLocks noChangeArrowheads="1"/>
              </p:cNvSpPr>
              <p:nvPr/>
            </p:nvSpPr>
            <p:spPr bwMode="auto">
              <a:xfrm>
                <a:off x="2015" y="2225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79" name="Oval 1860"/>
              <p:cNvSpPr>
                <a:spLocks noChangeArrowheads="1"/>
              </p:cNvSpPr>
              <p:nvPr/>
            </p:nvSpPr>
            <p:spPr bwMode="auto">
              <a:xfrm>
                <a:off x="1818" y="1801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80" name="Oval 1861"/>
              <p:cNvSpPr>
                <a:spLocks noChangeArrowheads="1"/>
              </p:cNvSpPr>
              <p:nvPr/>
            </p:nvSpPr>
            <p:spPr bwMode="auto">
              <a:xfrm>
                <a:off x="1825" y="1806"/>
                <a:ext cx="10" cy="1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81" name="Oval 1862"/>
              <p:cNvSpPr>
                <a:spLocks noChangeArrowheads="1"/>
              </p:cNvSpPr>
              <p:nvPr/>
            </p:nvSpPr>
            <p:spPr bwMode="auto">
              <a:xfrm>
                <a:off x="1668" y="1854"/>
                <a:ext cx="30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82" name="Oval 1863"/>
              <p:cNvSpPr>
                <a:spLocks noChangeArrowheads="1"/>
              </p:cNvSpPr>
              <p:nvPr/>
            </p:nvSpPr>
            <p:spPr bwMode="auto">
              <a:xfrm>
                <a:off x="1675" y="1860"/>
                <a:ext cx="10" cy="1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83" name="Oval 1864"/>
              <p:cNvSpPr>
                <a:spLocks noChangeArrowheads="1"/>
              </p:cNvSpPr>
              <p:nvPr/>
            </p:nvSpPr>
            <p:spPr bwMode="auto">
              <a:xfrm>
                <a:off x="1693" y="1921"/>
                <a:ext cx="32" cy="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84" name="Oval 1865"/>
              <p:cNvSpPr>
                <a:spLocks noChangeArrowheads="1"/>
              </p:cNvSpPr>
              <p:nvPr/>
            </p:nvSpPr>
            <p:spPr bwMode="auto">
              <a:xfrm>
                <a:off x="1700" y="1926"/>
                <a:ext cx="13" cy="1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85" name="Oval 1866"/>
              <p:cNvSpPr>
                <a:spLocks noChangeArrowheads="1"/>
              </p:cNvSpPr>
              <p:nvPr/>
            </p:nvSpPr>
            <p:spPr bwMode="auto">
              <a:xfrm>
                <a:off x="1708" y="2326"/>
                <a:ext cx="32" cy="3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86" name="Oval 1867"/>
              <p:cNvSpPr>
                <a:spLocks noChangeArrowheads="1"/>
              </p:cNvSpPr>
              <p:nvPr/>
            </p:nvSpPr>
            <p:spPr bwMode="auto">
              <a:xfrm>
                <a:off x="1715" y="2332"/>
                <a:ext cx="13" cy="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587" name="Freeform 1868"/>
              <p:cNvSpPr/>
              <p:nvPr/>
            </p:nvSpPr>
            <p:spPr bwMode="auto">
              <a:xfrm>
                <a:off x="2145" y="1236"/>
                <a:ext cx="245" cy="317"/>
              </a:xfrm>
              <a:custGeom>
                <a:avLst/>
                <a:gdLst>
                  <a:gd name="T0" fmla="*/ 1458 w 98"/>
                  <a:gd name="T1" fmla="*/ 21 h 119"/>
                  <a:gd name="T2" fmla="*/ 1250 w 98"/>
                  <a:gd name="T3" fmla="*/ 623 h 119"/>
                  <a:gd name="T4" fmla="*/ 1113 w 98"/>
                  <a:gd name="T5" fmla="*/ 1151 h 119"/>
                  <a:gd name="T6" fmla="*/ 738 w 98"/>
                  <a:gd name="T7" fmla="*/ 1377 h 119"/>
                  <a:gd name="T8" fmla="*/ 395 w 98"/>
                  <a:gd name="T9" fmla="*/ 1532 h 119"/>
                  <a:gd name="T10" fmla="*/ 95 w 98"/>
                  <a:gd name="T11" fmla="*/ 1987 h 119"/>
                  <a:gd name="T12" fmla="*/ 0 w 98"/>
                  <a:gd name="T13" fmla="*/ 2158 h 119"/>
                  <a:gd name="T14" fmla="*/ 20 w 98"/>
                  <a:gd name="T15" fmla="*/ 2227 h 119"/>
                  <a:gd name="T16" fmla="*/ 83 w 98"/>
                  <a:gd name="T17" fmla="*/ 2214 h 119"/>
                  <a:gd name="T18" fmla="*/ 175 w 98"/>
                  <a:gd name="T19" fmla="*/ 2043 h 119"/>
                  <a:gd name="T20" fmla="*/ 458 w 98"/>
                  <a:gd name="T21" fmla="*/ 1625 h 119"/>
                  <a:gd name="T22" fmla="*/ 750 w 98"/>
                  <a:gd name="T23" fmla="*/ 1489 h 119"/>
                  <a:gd name="T24" fmla="*/ 1188 w 98"/>
                  <a:gd name="T25" fmla="*/ 1228 h 119"/>
                  <a:gd name="T26" fmla="*/ 1345 w 98"/>
                  <a:gd name="T27" fmla="*/ 623 h 119"/>
                  <a:gd name="T28" fmla="*/ 1500 w 98"/>
                  <a:gd name="T29" fmla="*/ 115 h 119"/>
                  <a:gd name="T30" fmla="*/ 1520 w 98"/>
                  <a:gd name="T31" fmla="*/ 35 h 119"/>
                  <a:gd name="T32" fmla="*/ 1458 w 98"/>
                  <a:gd name="T33" fmla="*/ 21 h 1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98" h="119">
                    <a:moveTo>
                      <a:pt x="93" y="1"/>
                    </a:moveTo>
                    <a:cubicBezTo>
                      <a:pt x="80" y="9"/>
                      <a:pt x="80" y="21"/>
                      <a:pt x="80" y="33"/>
                    </a:cubicBezTo>
                    <a:cubicBezTo>
                      <a:pt x="80" y="43"/>
                      <a:pt x="79" y="53"/>
                      <a:pt x="71" y="61"/>
                    </a:cubicBezTo>
                    <a:cubicBezTo>
                      <a:pt x="64" y="68"/>
                      <a:pt x="56" y="70"/>
                      <a:pt x="47" y="73"/>
                    </a:cubicBezTo>
                    <a:cubicBezTo>
                      <a:pt x="40" y="75"/>
                      <a:pt x="32" y="77"/>
                      <a:pt x="25" y="81"/>
                    </a:cubicBezTo>
                    <a:cubicBezTo>
                      <a:pt x="17" y="87"/>
                      <a:pt x="11" y="96"/>
                      <a:pt x="6" y="105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0" y="115"/>
                      <a:pt x="0" y="117"/>
                      <a:pt x="1" y="118"/>
                    </a:cubicBezTo>
                    <a:cubicBezTo>
                      <a:pt x="3" y="119"/>
                      <a:pt x="4" y="119"/>
                      <a:pt x="5" y="117"/>
                    </a:cubicBezTo>
                    <a:cubicBezTo>
                      <a:pt x="11" y="108"/>
                      <a:pt x="11" y="108"/>
                      <a:pt x="11" y="108"/>
                    </a:cubicBezTo>
                    <a:cubicBezTo>
                      <a:pt x="16" y="100"/>
                      <a:pt x="21" y="91"/>
                      <a:pt x="29" y="86"/>
                    </a:cubicBezTo>
                    <a:cubicBezTo>
                      <a:pt x="35" y="83"/>
                      <a:pt x="41" y="81"/>
                      <a:pt x="48" y="79"/>
                    </a:cubicBezTo>
                    <a:cubicBezTo>
                      <a:pt x="58" y="76"/>
                      <a:pt x="67" y="73"/>
                      <a:pt x="76" y="65"/>
                    </a:cubicBezTo>
                    <a:cubicBezTo>
                      <a:pt x="85" y="56"/>
                      <a:pt x="86" y="44"/>
                      <a:pt x="86" y="33"/>
                    </a:cubicBezTo>
                    <a:cubicBezTo>
                      <a:pt x="86" y="22"/>
                      <a:pt x="86" y="12"/>
                      <a:pt x="96" y="6"/>
                    </a:cubicBezTo>
                    <a:cubicBezTo>
                      <a:pt x="98" y="5"/>
                      <a:pt x="98" y="3"/>
                      <a:pt x="97" y="2"/>
                    </a:cubicBezTo>
                    <a:cubicBezTo>
                      <a:pt x="97" y="1"/>
                      <a:pt x="95" y="0"/>
                      <a:pt x="9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588" name="Freeform 1869"/>
              <p:cNvSpPr/>
              <p:nvPr/>
            </p:nvSpPr>
            <p:spPr bwMode="auto">
              <a:xfrm>
                <a:off x="1843" y="1110"/>
                <a:ext cx="157" cy="384"/>
              </a:xfrm>
              <a:custGeom>
                <a:avLst/>
                <a:gdLst>
                  <a:gd name="T0" fmla="*/ 75 w 63"/>
                  <a:gd name="T1" fmla="*/ 56 h 144"/>
                  <a:gd name="T2" fmla="*/ 496 w 63"/>
                  <a:gd name="T3" fmla="*/ 819 h 144"/>
                  <a:gd name="T4" fmla="*/ 850 w 63"/>
                  <a:gd name="T5" fmla="*/ 1251 h 144"/>
                  <a:gd name="T6" fmla="*/ 837 w 63"/>
                  <a:gd name="T7" fmla="*/ 1651 h 144"/>
                  <a:gd name="T8" fmla="*/ 807 w 63"/>
                  <a:gd name="T9" fmla="*/ 1992 h 144"/>
                  <a:gd name="T10" fmla="*/ 882 w 63"/>
                  <a:gd name="T11" fmla="*/ 2696 h 144"/>
                  <a:gd name="T12" fmla="*/ 944 w 63"/>
                  <a:gd name="T13" fmla="*/ 2731 h 144"/>
                  <a:gd name="T14" fmla="*/ 974 w 63"/>
                  <a:gd name="T15" fmla="*/ 2653 h 144"/>
                  <a:gd name="T16" fmla="*/ 900 w 63"/>
                  <a:gd name="T17" fmla="*/ 1992 h 144"/>
                  <a:gd name="T18" fmla="*/ 932 w 63"/>
                  <a:gd name="T19" fmla="*/ 1672 h 144"/>
                  <a:gd name="T20" fmla="*/ 944 w 63"/>
                  <a:gd name="T21" fmla="*/ 1229 h 144"/>
                  <a:gd name="T22" fmla="*/ 558 w 63"/>
                  <a:gd name="T23" fmla="*/ 717 h 144"/>
                  <a:gd name="T24" fmla="*/ 167 w 63"/>
                  <a:gd name="T25" fmla="*/ 93 h 144"/>
                  <a:gd name="T26" fmla="*/ 137 w 63"/>
                  <a:gd name="T27" fmla="*/ 21 h 144"/>
                  <a:gd name="T28" fmla="*/ 75 w 63"/>
                  <a:gd name="T29" fmla="*/ 56 h 14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3" h="144">
                    <a:moveTo>
                      <a:pt x="5" y="3"/>
                    </a:moveTo>
                    <a:cubicBezTo>
                      <a:pt x="0" y="19"/>
                      <a:pt x="17" y="32"/>
                      <a:pt x="32" y="43"/>
                    </a:cubicBezTo>
                    <a:cubicBezTo>
                      <a:pt x="43" y="51"/>
                      <a:pt x="53" y="59"/>
                      <a:pt x="55" y="66"/>
                    </a:cubicBezTo>
                    <a:cubicBezTo>
                      <a:pt x="56" y="71"/>
                      <a:pt x="55" y="79"/>
                      <a:pt x="54" y="87"/>
                    </a:cubicBezTo>
                    <a:cubicBezTo>
                      <a:pt x="53" y="94"/>
                      <a:pt x="52" y="100"/>
                      <a:pt x="52" y="105"/>
                    </a:cubicBezTo>
                    <a:cubicBezTo>
                      <a:pt x="52" y="118"/>
                      <a:pt x="53" y="130"/>
                      <a:pt x="57" y="142"/>
                    </a:cubicBezTo>
                    <a:cubicBezTo>
                      <a:pt x="58" y="144"/>
                      <a:pt x="59" y="144"/>
                      <a:pt x="61" y="144"/>
                    </a:cubicBezTo>
                    <a:cubicBezTo>
                      <a:pt x="62" y="143"/>
                      <a:pt x="63" y="142"/>
                      <a:pt x="63" y="140"/>
                    </a:cubicBezTo>
                    <a:cubicBezTo>
                      <a:pt x="59" y="129"/>
                      <a:pt x="58" y="117"/>
                      <a:pt x="58" y="105"/>
                    </a:cubicBezTo>
                    <a:cubicBezTo>
                      <a:pt x="58" y="100"/>
                      <a:pt x="59" y="94"/>
                      <a:pt x="60" y="88"/>
                    </a:cubicBezTo>
                    <a:cubicBezTo>
                      <a:pt x="61" y="80"/>
                      <a:pt x="63" y="71"/>
                      <a:pt x="61" y="65"/>
                    </a:cubicBezTo>
                    <a:cubicBezTo>
                      <a:pt x="59" y="55"/>
                      <a:pt x="48" y="47"/>
                      <a:pt x="36" y="38"/>
                    </a:cubicBezTo>
                    <a:cubicBezTo>
                      <a:pt x="22" y="28"/>
                      <a:pt x="7" y="17"/>
                      <a:pt x="11" y="5"/>
                    </a:cubicBezTo>
                    <a:cubicBezTo>
                      <a:pt x="11" y="3"/>
                      <a:pt x="10" y="1"/>
                      <a:pt x="9" y="1"/>
                    </a:cubicBezTo>
                    <a:cubicBezTo>
                      <a:pt x="7" y="0"/>
                      <a:pt x="6" y="1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589" name="Freeform 1870"/>
              <p:cNvSpPr/>
              <p:nvPr/>
            </p:nvSpPr>
            <p:spPr bwMode="auto">
              <a:xfrm>
                <a:off x="1608" y="1172"/>
                <a:ext cx="107" cy="362"/>
              </a:xfrm>
              <a:custGeom>
                <a:avLst/>
                <a:gdLst>
                  <a:gd name="T0" fmla="*/ 62 w 43"/>
                  <a:gd name="T1" fmla="*/ 21 h 136"/>
                  <a:gd name="T2" fmla="*/ 30 w 43"/>
                  <a:gd name="T3" fmla="*/ 77 h 136"/>
                  <a:gd name="T4" fmla="*/ 30 w 43"/>
                  <a:gd name="T5" fmla="*/ 1432 h 136"/>
                  <a:gd name="T6" fmla="*/ 30 w 43"/>
                  <a:gd name="T7" fmla="*/ 1544 h 136"/>
                  <a:gd name="T8" fmla="*/ 353 w 43"/>
                  <a:gd name="T9" fmla="*/ 2337 h 136"/>
                  <a:gd name="T10" fmla="*/ 570 w 43"/>
                  <a:gd name="T11" fmla="*/ 2545 h 136"/>
                  <a:gd name="T12" fmla="*/ 632 w 43"/>
                  <a:gd name="T13" fmla="*/ 2545 h 136"/>
                  <a:gd name="T14" fmla="*/ 632 w 43"/>
                  <a:gd name="T15" fmla="*/ 2473 h 136"/>
                  <a:gd name="T16" fmla="*/ 416 w 43"/>
                  <a:gd name="T17" fmla="*/ 2247 h 136"/>
                  <a:gd name="T18" fmla="*/ 124 w 43"/>
                  <a:gd name="T19" fmla="*/ 1565 h 136"/>
                  <a:gd name="T20" fmla="*/ 124 w 43"/>
                  <a:gd name="T21" fmla="*/ 1432 h 136"/>
                  <a:gd name="T22" fmla="*/ 105 w 43"/>
                  <a:gd name="T23" fmla="*/ 56 h 136"/>
                  <a:gd name="T24" fmla="*/ 62 w 43"/>
                  <a:gd name="T25" fmla="*/ 21 h 1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3" h="136">
                    <a:moveTo>
                      <a:pt x="4" y="1"/>
                    </a:moveTo>
                    <a:cubicBezTo>
                      <a:pt x="2" y="1"/>
                      <a:pt x="1" y="2"/>
                      <a:pt x="2" y="4"/>
                    </a:cubicBezTo>
                    <a:cubicBezTo>
                      <a:pt x="6" y="26"/>
                      <a:pt x="4" y="53"/>
                      <a:pt x="2" y="76"/>
                    </a:cubicBezTo>
                    <a:cubicBezTo>
                      <a:pt x="2" y="82"/>
                      <a:pt x="2" y="82"/>
                      <a:pt x="2" y="82"/>
                    </a:cubicBezTo>
                    <a:cubicBezTo>
                      <a:pt x="0" y="107"/>
                      <a:pt x="11" y="115"/>
                      <a:pt x="23" y="124"/>
                    </a:cubicBezTo>
                    <a:cubicBezTo>
                      <a:pt x="28" y="127"/>
                      <a:pt x="32" y="130"/>
                      <a:pt x="37" y="135"/>
                    </a:cubicBezTo>
                    <a:cubicBezTo>
                      <a:pt x="38" y="136"/>
                      <a:pt x="40" y="136"/>
                      <a:pt x="41" y="135"/>
                    </a:cubicBezTo>
                    <a:cubicBezTo>
                      <a:pt x="43" y="134"/>
                      <a:pt x="42" y="132"/>
                      <a:pt x="41" y="131"/>
                    </a:cubicBezTo>
                    <a:cubicBezTo>
                      <a:pt x="36" y="126"/>
                      <a:pt x="31" y="122"/>
                      <a:pt x="27" y="119"/>
                    </a:cubicBezTo>
                    <a:cubicBezTo>
                      <a:pt x="14" y="110"/>
                      <a:pt x="6" y="104"/>
                      <a:pt x="8" y="83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10" y="53"/>
                      <a:pt x="12" y="26"/>
                      <a:pt x="7" y="3"/>
                    </a:cubicBezTo>
                    <a:cubicBezTo>
                      <a:pt x="7" y="1"/>
                      <a:pt x="6" y="0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590" name="Freeform 1871"/>
              <p:cNvSpPr/>
              <p:nvPr/>
            </p:nvSpPr>
            <p:spPr bwMode="auto">
              <a:xfrm>
                <a:off x="1783" y="1249"/>
                <a:ext cx="60" cy="251"/>
              </a:xfrm>
              <a:custGeom>
                <a:avLst/>
                <a:gdLst>
                  <a:gd name="T0" fmla="*/ 50 w 24"/>
                  <a:gd name="T1" fmla="*/ 21 h 94"/>
                  <a:gd name="T2" fmla="*/ 20 w 24"/>
                  <a:gd name="T3" fmla="*/ 93 h 94"/>
                  <a:gd name="T4" fmla="*/ 83 w 24"/>
                  <a:gd name="T5" fmla="*/ 320 h 94"/>
                  <a:gd name="T6" fmla="*/ 270 w 24"/>
                  <a:gd name="T7" fmla="*/ 1084 h 94"/>
                  <a:gd name="T8" fmla="*/ 250 w 24"/>
                  <a:gd name="T9" fmla="*/ 1354 h 94"/>
                  <a:gd name="T10" fmla="*/ 270 w 24"/>
                  <a:gd name="T11" fmla="*/ 1733 h 94"/>
                  <a:gd name="T12" fmla="*/ 333 w 24"/>
                  <a:gd name="T13" fmla="*/ 1768 h 94"/>
                  <a:gd name="T14" fmla="*/ 363 w 24"/>
                  <a:gd name="T15" fmla="*/ 1698 h 94"/>
                  <a:gd name="T16" fmla="*/ 345 w 24"/>
                  <a:gd name="T17" fmla="*/ 1354 h 94"/>
                  <a:gd name="T18" fmla="*/ 363 w 24"/>
                  <a:gd name="T19" fmla="*/ 1071 h 94"/>
                  <a:gd name="T20" fmla="*/ 175 w 24"/>
                  <a:gd name="T21" fmla="*/ 286 h 94"/>
                  <a:gd name="T22" fmla="*/ 113 w 24"/>
                  <a:gd name="T23" fmla="*/ 56 h 94"/>
                  <a:gd name="T24" fmla="*/ 50 w 24"/>
                  <a:gd name="T25" fmla="*/ 21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4" h="94">
                    <a:moveTo>
                      <a:pt x="3" y="1"/>
                    </a:moveTo>
                    <a:cubicBezTo>
                      <a:pt x="1" y="2"/>
                      <a:pt x="0" y="3"/>
                      <a:pt x="1" y="5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10" y="30"/>
                      <a:pt x="16" y="44"/>
                      <a:pt x="17" y="57"/>
                    </a:cubicBezTo>
                    <a:cubicBezTo>
                      <a:pt x="18" y="61"/>
                      <a:pt x="17" y="66"/>
                      <a:pt x="16" y="71"/>
                    </a:cubicBezTo>
                    <a:cubicBezTo>
                      <a:pt x="16" y="78"/>
                      <a:pt x="15" y="85"/>
                      <a:pt x="17" y="91"/>
                    </a:cubicBezTo>
                    <a:cubicBezTo>
                      <a:pt x="18" y="93"/>
                      <a:pt x="19" y="94"/>
                      <a:pt x="21" y="93"/>
                    </a:cubicBezTo>
                    <a:cubicBezTo>
                      <a:pt x="22" y="93"/>
                      <a:pt x="23" y="91"/>
                      <a:pt x="23" y="89"/>
                    </a:cubicBezTo>
                    <a:cubicBezTo>
                      <a:pt x="21" y="84"/>
                      <a:pt x="22" y="78"/>
                      <a:pt x="22" y="71"/>
                    </a:cubicBezTo>
                    <a:cubicBezTo>
                      <a:pt x="23" y="66"/>
                      <a:pt x="24" y="61"/>
                      <a:pt x="23" y="56"/>
                    </a:cubicBezTo>
                    <a:cubicBezTo>
                      <a:pt x="21" y="43"/>
                      <a:pt x="16" y="28"/>
                      <a:pt x="11" y="15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6" y="1"/>
                      <a:pt x="4" y="0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591" name="Freeform 1872"/>
              <p:cNvSpPr/>
              <p:nvPr/>
            </p:nvSpPr>
            <p:spPr bwMode="auto">
              <a:xfrm>
                <a:off x="2078" y="1164"/>
                <a:ext cx="112" cy="322"/>
              </a:xfrm>
              <a:custGeom>
                <a:avLst/>
                <a:gdLst>
                  <a:gd name="T0" fmla="*/ 600 w 45"/>
                  <a:gd name="T1" fmla="*/ 56 h 121"/>
                  <a:gd name="T2" fmla="*/ 371 w 45"/>
                  <a:gd name="T3" fmla="*/ 657 h 121"/>
                  <a:gd name="T4" fmla="*/ 217 w 45"/>
                  <a:gd name="T5" fmla="*/ 1035 h 121"/>
                  <a:gd name="T6" fmla="*/ 105 w 45"/>
                  <a:gd name="T7" fmla="*/ 1642 h 121"/>
                  <a:gd name="T8" fmla="*/ 12 w 45"/>
                  <a:gd name="T9" fmla="*/ 2187 h 121"/>
                  <a:gd name="T10" fmla="*/ 30 w 45"/>
                  <a:gd name="T11" fmla="*/ 2259 h 121"/>
                  <a:gd name="T12" fmla="*/ 92 w 45"/>
                  <a:gd name="T13" fmla="*/ 2225 h 121"/>
                  <a:gd name="T14" fmla="*/ 199 w 45"/>
                  <a:gd name="T15" fmla="*/ 1658 h 121"/>
                  <a:gd name="T16" fmla="*/ 291 w 45"/>
                  <a:gd name="T17" fmla="*/ 1075 h 121"/>
                  <a:gd name="T18" fmla="*/ 446 w 45"/>
                  <a:gd name="T19" fmla="*/ 716 h 121"/>
                  <a:gd name="T20" fmla="*/ 694 w 45"/>
                  <a:gd name="T21" fmla="*/ 93 h 121"/>
                  <a:gd name="T22" fmla="*/ 662 w 45"/>
                  <a:gd name="T23" fmla="*/ 21 h 121"/>
                  <a:gd name="T24" fmla="*/ 600 w 45"/>
                  <a:gd name="T25" fmla="*/ 56 h 1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5" h="121">
                    <a:moveTo>
                      <a:pt x="39" y="3"/>
                    </a:moveTo>
                    <a:cubicBezTo>
                      <a:pt x="34" y="14"/>
                      <a:pt x="29" y="24"/>
                      <a:pt x="24" y="35"/>
                    </a:cubicBezTo>
                    <a:cubicBezTo>
                      <a:pt x="14" y="55"/>
                      <a:pt x="14" y="55"/>
                      <a:pt x="14" y="55"/>
                    </a:cubicBezTo>
                    <a:cubicBezTo>
                      <a:pt x="9" y="65"/>
                      <a:pt x="8" y="76"/>
                      <a:pt x="7" y="87"/>
                    </a:cubicBezTo>
                    <a:cubicBezTo>
                      <a:pt x="6" y="98"/>
                      <a:pt x="5" y="107"/>
                      <a:pt x="1" y="116"/>
                    </a:cubicBezTo>
                    <a:cubicBezTo>
                      <a:pt x="0" y="117"/>
                      <a:pt x="0" y="119"/>
                      <a:pt x="2" y="120"/>
                    </a:cubicBezTo>
                    <a:cubicBezTo>
                      <a:pt x="3" y="121"/>
                      <a:pt x="5" y="120"/>
                      <a:pt x="6" y="118"/>
                    </a:cubicBezTo>
                    <a:cubicBezTo>
                      <a:pt x="10" y="109"/>
                      <a:pt x="12" y="98"/>
                      <a:pt x="13" y="88"/>
                    </a:cubicBezTo>
                    <a:cubicBezTo>
                      <a:pt x="14" y="78"/>
                      <a:pt x="15" y="67"/>
                      <a:pt x="19" y="57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34" y="27"/>
                      <a:pt x="40" y="17"/>
                      <a:pt x="45" y="5"/>
                    </a:cubicBezTo>
                    <a:cubicBezTo>
                      <a:pt x="45" y="3"/>
                      <a:pt x="45" y="2"/>
                      <a:pt x="43" y="1"/>
                    </a:cubicBezTo>
                    <a:cubicBezTo>
                      <a:pt x="41" y="0"/>
                      <a:pt x="40" y="1"/>
                      <a:pt x="3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592" name="Freeform 1873"/>
              <p:cNvSpPr/>
              <p:nvPr/>
            </p:nvSpPr>
            <p:spPr bwMode="auto">
              <a:xfrm>
                <a:off x="2338" y="1353"/>
                <a:ext cx="227" cy="203"/>
              </a:xfrm>
              <a:custGeom>
                <a:avLst/>
                <a:gdLst>
                  <a:gd name="T0" fmla="*/ 1399 w 91"/>
                  <a:gd name="T1" fmla="*/ 21 h 76"/>
                  <a:gd name="T2" fmla="*/ 1320 w 91"/>
                  <a:gd name="T3" fmla="*/ 35 h 76"/>
                  <a:gd name="T4" fmla="*/ 1257 w 91"/>
                  <a:gd name="T5" fmla="*/ 321 h 76"/>
                  <a:gd name="T6" fmla="*/ 1212 w 91"/>
                  <a:gd name="T7" fmla="*/ 534 h 76"/>
                  <a:gd name="T8" fmla="*/ 778 w 91"/>
                  <a:gd name="T9" fmla="*/ 956 h 76"/>
                  <a:gd name="T10" fmla="*/ 466 w 91"/>
                  <a:gd name="T11" fmla="*/ 1127 h 76"/>
                  <a:gd name="T12" fmla="*/ 12 w 91"/>
                  <a:gd name="T13" fmla="*/ 1357 h 76"/>
                  <a:gd name="T14" fmla="*/ 0 w 91"/>
                  <a:gd name="T15" fmla="*/ 1370 h 76"/>
                  <a:gd name="T16" fmla="*/ 75 w 91"/>
                  <a:gd name="T17" fmla="*/ 1448 h 76"/>
                  <a:gd name="T18" fmla="*/ 511 w 91"/>
                  <a:gd name="T19" fmla="*/ 1242 h 76"/>
                  <a:gd name="T20" fmla="*/ 808 w 91"/>
                  <a:gd name="T21" fmla="*/ 1071 h 76"/>
                  <a:gd name="T22" fmla="*/ 1307 w 91"/>
                  <a:gd name="T23" fmla="*/ 572 h 76"/>
                  <a:gd name="T24" fmla="*/ 1350 w 91"/>
                  <a:gd name="T25" fmla="*/ 342 h 76"/>
                  <a:gd name="T26" fmla="*/ 1412 w 91"/>
                  <a:gd name="T27" fmla="*/ 93 h 76"/>
                  <a:gd name="T28" fmla="*/ 1399 w 91"/>
                  <a:gd name="T29" fmla="*/ 21 h 7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1" h="76">
                    <a:moveTo>
                      <a:pt x="90" y="1"/>
                    </a:moveTo>
                    <a:cubicBezTo>
                      <a:pt x="88" y="0"/>
                      <a:pt x="86" y="1"/>
                      <a:pt x="85" y="2"/>
                    </a:cubicBezTo>
                    <a:cubicBezTo>
                      <a:pt x="82" y="7"/>
                      <a:pt x="81" y="12"/>
                      <a:pt x="81" y="17"/>
                    </a:cubicBezTo>
                    <a:cubicBezTo>
                      <a:pt x="80" y="21"/>
                      <a:pt x="79" y="24"/>
                      <a:pt x="78" y="28"/>
                    </a:cubicBezTo>
                    <a:cubicBezTo>
                      <a:pt x="72" y="41"/>
                      <a:pt x="65" y="45"/>
                      <a:pt x="50" y="50"/>
                    </a:cubicBezTo>
                    <a:cubicBezTo>
                      <a:pt x="44" y="53"/>
                      <a:pt x="37" y="56"/>
                      <a:pt x="30" y="59"/>
                    </a:cubicBezTo>
                    <a:cubicBezTo>
                      <a:pt x="20" y="64"/>
                      <a:pt x="10" y="69"/>
                      <a:pt x="1" y="71"/>
                    </a:cubicBezTo>
                    <a:cubicBezTo>
                      <a:pt x="0" y="71"/>
                      <a:pt x="0" y="71"/>
                      <a:pt x="0" y="72"/>
                    </a:cubicBezTo>
                    <a:cubicBezTo>
                      <a:pt x="1" y="73"/>
                      <a:pt x="3" y="75"/>
                      <a:pt x="5" y="76"/>
                    </a:cubicBezTo>
                    <a:cubicBezTo>
                      <a:pt x="14" y="74"/>
                      <a:pt x="24" y="69"/>
                      <a:pt x="33" y="65"/>
                    </a:cubicBezTo>
                    <a:cubicBezTo>
                      <a:pt x="40" y="61"/>
                      <a:pt x="46" y="58"/>
                      <a:pt x="52" y="56"/>
                    </a:cubicBezTo>
                    <a:cubicBezTo>
                      <a:pt x="66" y="51"/>
                      <a:pt x="77" y="47"/>
                      <a:pt x="84" y="30"/>
                    </a:cubicBezTo>
                    <a:cubicBezTo>
                      <a:pt x="85" y="26"/>
                      <a:pt x="86" y="22"/>
                      <a:pt x="87" y="18"/>
                    </a:cubicBezTo>
                    <a:cubicBezTo>
                      <a:pt x="87" y="14"/>
                      <a:pt x="88" y="9"/>
                      <a:pt x="91" y="5"/>
                    </a:cubicBezTo>
                    <a:cubicBezTo>
                      <a:pt x="91" y="4"/>
                      <a:pt x="91" y="2"/>
                      <a:pt x="9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593" name="Freeform 1874"/>
              <p:cNvSpPr/>
              <p:nvPr/>
            </p:nvSpPr>
            <p:spPr bwMode="auto">
              <a:xfrm>
                <a:off x="2245" y="1601"/>
                <a:ext cx="298" cy="107"/>
              </a:xfrm>
              <a:custGeom>
                <a:avLst/>
                <a:gdLst>
                  <a:gd name="T0" fmla="*/ 804 w 119"/>
                  <a:gd name="T1" fmla="*/ 251 h 40"/>
                  <a:gd name="T2" fmla="*/ 659 w 119"/>
                  <a:gd name="T3" fmla="*/ 321 h 40"/>
                  <a:gd name="T4" fmla="*/ 83 w 119"/>
                  <a:gd name="T5" fmla="*/ 401 h 40"/>
                  <a:gd name="T6" fmla="*/ 20 w 119"/>
                  <a:gd name="T7" fmla="*/ 385 h 40"/>
                  <a:gd name="T8" fmla="*/ 20 w 119"/>
                  <a:gd name="T9" fmla="*/ 457 h 40"/>
                  <a:gd name="T10" fmla="*/ 709 w 119"/>
                  <a:gd name="T11" fmla="*/ 444 h 40"/>
                  <a:gd name="T12" fmla="*/ 834 w 119"/>
                  <a:gd name="T13" fmla="*/ 342 h 40"/>
                  <a:gd name="T14" fmla="*/ 1818 w 119"/>
                  <a:gd name="T15" fmla="*/ 171 h 40"/>
                  <a:gd name="T16" fmla="*/ 1868 w 119"/>
                  <a:gd name="T17" fmla="*/ 136 h 40"/>
                  <a:gd name="T18" fmla="*/ 1838 w 119"/>
                  <a:gd name="T19" fmla="*/ 56 h 40"/>
                  <a:gd name="T20" fmla="*/ 804 w 119"/>
                  <a:gd name="T21" fmla="*/ 251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9" h="40">
                    <a:moveTo>
                      <a:pt x="51" y="13"/>
                    </a:moveTo>
                    <a:cubicBezTo>
                      <a:pt x="42" y="17"/>
                      <a:pt x="42" y="17"/>
                      <a:pt x="42" y="17"/>
                    </a:cubicBezTo>
                    <a:cubicBezTo>
                      <a:pt x="27" y="25"/>
                      <a:pt x="13" y="31"/>
                      <a:pt x="5" y="21"/>
                    </a:cubicBezTo>
                    <a:cubicBezTo>
                      <a:pt x="4" y="19"/>
                      <a:pt x="2" y="19"/>
                      <a:pt x="1" y="20"/>
                    </a:cubicBezTo>
                    <a:cubicBezTo>
                      <a:pt x="0" y="21"/>
                      <a:pt x="0" y="23"/>
                      <a:pt x="1" y="24"/>
                    </a:cubicBezTo>
                    <a:cubicBezTo>
                      <a:pt x="12" y="40"/>
                      <a:pt x="31" y="30"/>
                      <a:pt x="45" y="23"/>
                    </a:cubicBezTo>
                    <a:cubicBezTo>
                      <a:pt x="53" y="18"/>
                      <a:pt x="53" y="18"/>
                      <a:pt x="53" y="18"/>
                    </a:cubicBezTo>
                    <a:cubicBezTo>
                      <a:pt x="77" y="8"/>
                      <a:pt x="95" y="6"/>
                      <a:pt x="116" y="9"/>
                    </a:cubicBezTo>
                    <a:cubicBezTo>
                      <a:pt x="117" y="10"/>
                      <a:pt x="119" y="9"/>
                      <a:pt x="119" y="7"/>
                    </a:cubicBezTo>
                    <a:cubicBezTo>
                      <a:pt x="119" y="5"/>
                      <a:pt x="118" y="4"/>
                      <a:pt x="117" y="3"/>
                    </a:cubicBezTo>
                    <a:cubicBezTo>
                      <a:pt x="95" y="0"/>
                      <a:pt x="76" y="2"/>
                      <a:pt x="5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594" name="Freeform 1875"/>
              <p:cNvSpPr/>
              <p:nvPr/>
            </p:nvSpPr>
            <p:spPr bwMode="auto">
              <a:xfrm>
                <a:off x="2283" y="1942"/>
                <a:ext cx="147" cy="136"/>
              </a:xfrm>
              <a:custGeom>
                <a:avLst/>
                <a:gdLst>
                  <a:gd name="T0" fmla="*/ 42 w 59"/>
                  <a:gd name="T1" fmla="*/ 21 h 51"/>
                  <a:gd name="T2" fmla="*/ 12 w 59"/>
                  <a:gd name="T3" fmla="*/ 93 h 51"/>
                  <a:gd name="T4" fmla="*/ 292 w 59"/>
                  <a:gd name="T5" fmla="*/ 320 h 51"/>
                  <a:gd name="T6" fmla="*/ 466 w 59"/>
                  <a:gd name="T7" fmla="*/ 419 h 51"/>
                  <a:gd name="T8" fmla="*/ 633 w 59"/>
                  <a:gd name="T9" fmla="*/ 661 h 51"/>
                  <a:gd name="T10" fmla="*/ 837 w 59"/>
                  <a:gd name="T11" fmla="*/ 947 h 51"/>
                  <a:gd name="T12" fmla="*/ 899 w 59"/>
                  <a:gd name="T13" fmla="*/ 947 h 51"/>
                  <a:gd name="T14" fmla="*/ 899 w 59"/>
                  <a:gd name="T15" fmla="*/ 853 h 51"/>
                  <a:gd name="T16" fmla="*/ 715 w 59"/>
                  <a:gd name="T17" fmla="*/ 589 h 51"/>
                  <a:gd name="T18" fmla="*/ 528 w 59"/>
                  <a:gd name="T19" fmla="*/ 341 h 51"/>
                  <a:gd name="T20" fmla="*/ 311 w 59"/>
                  <a:gd name="T21" fmla="*/ 205 h 51"/>
                  <a:gd name="T22" fmla="*/ 105 w 59"/>
                  <a:gd name="T23" fmla="*/ 56 h 51"/>
                  <a:gd name="T24" fmla="*/ 42 w 59"/>
                  <a:gd name="T25" fmla="*/ 21 h 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9" h="51">
                    <a:moveTo>
                      <a:pt x="3" y="1"/>
                    </a:moveTo>
                    <a:cubicBezTo>
                      <a:pt x="1" y="2"/>
                      <a:pt x="0" y="3"/>
                      <a:pt x="1" y="5"/>
                    </a:cubicBezTo>
                    <a:cubicBezTo>
                      <a:pt x="4" y="12"/>
                      <a:pt x="12" y="15"/>
                      <a:pt x="19" y="17"/>
                    </a:cubicBezTo>
                    <a:cubicBezTo>
                      <a:pt x="23" y="18"/>
                      <a:pt x="27" y="20"/>
                      <a:pt x="30" y="22"/>
                    </a:cubicBezTo>
                    <a:cubicBezTo>
                      <a:pt x="34" y="26"/>
                      <a:pt x="37" y="30"/>
                      <a:pt x="41" y="35"/>
                    </a:cubicBezTo>
                    <a:cubicBezTo>
                      <a:pt x="45" y="40"/>
                      <a:pt x="48" y="46"/>
                      <a:pt x="54" y="50"/>
                    </a:cubicBezTo>
                    <a:cubicBezTo>
                      <a:pt x="55" y="51"/>
                      <a:pt x="57" y="51"/>
                      <a:pt x="58" y="50"/>
                    </a:cubicBezTo>
                    <a:cubicBezTo>
                      <a:pt x="59" y="48"/>
                      <a:pt x="59" y="46"/>
                      <a:pt x="58" y="45"/>
                    </a:cubicBezTo>
                    <a:cubicBezTo>
                      <a:pt x="53" y="42"/>
                      <a:pt x="49" y="37"/>
                      <a:pt x="46" y="31"/>
                    </a:cubicBezTo>
                    <a:cubicBezTo>
                      <a:pt x="42" y="27"/>
                      <a:pt x="39" y="22"/>
                      <a:pt x="34" y="18"/>
                    </a:cubicBezTo>
                    <a:cubicBezTo>
                      <a:pt x="30" y="14"/>
                      <a:pt x="25" y="13"/>
                      <a:pt x="20" y="11"/>
                    </a:cubicBezTo>
                    <a:cubicBezTo>
                      <a:pt x="14" y="9"/>
                      <a:pt x="8" y="7"/>
                      <a:pt x="7" y="3"/>
                    </a:cubicBezTo>
                    <a:cubicBezTo>
                      <a:pt x="6" y="1"/>
                      <a:pt x="4" y="0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595" name="Freeform 1876"/>
              <p:cNvSpPr/>
              <p:nvPr/>
            </p:nvSpPr>
            <p:spPr bwMode="auto">
              <a:xfrm>
                <a:off x="2265" y="2206"/>
                <a:ext cx="63" cy="91"/>
              </a:xfrm>
              <a:custGeom>
                <a:avLst/>
                <a:gdLst>
                  <a:gd name="T0" fmla="*/ 20 w 25"/>
                  <a:gd name="T1" fmla="*/ 56 h 34"/>
                  <a:gd name="T2" fmla="*/ 179 w 25"/>
                  <a:gd name="T3" fmla="*/ 423 h 34"/>
                  <a:gd name="T4" fmla="*/ 305 w 25"/>
                  <a:gd name="T5" fmla="*/ 616 h 34"/>
                  <a:gd name="T6" fmla="*/ 368 w 25"/>
                  <a:gd name="T7" fmla="*/ 653 h 34"/>
                  <a:gd name="T8" fmla="*/ 381 w 25"/>
                  <a:gd name="T9" fmla="*/ 573 h 34"/>
                  <a:gd name="T10" fmla="*/ 242 w 25"/>
                  <a:gd name="T11" fmla="*/ 343 h 34"/>
                  <a:gd name="T12" fmla="*/ 113 w 25"/>
                  <a:gd name="T13" fmla="*/ 56 h 34"/>
                  <a:gd name="T14" fmla="*/ 63 w 25"/>
                  <a:gd name="T15" fmla="*/ 0 h 34"/>
                  <a:gd name="T16" fmla="*/ 20 w 25"/>
                  <a:gd name="T17" fmla="*/ 56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34">
                    <a:moveTo>
                      <a:pt x="1" y="3"/>
                    </a:moveTo>
                    <a:cubicBezTo>
                      <a:pt x="0" y="12"/>
                      <a:pt x="6" y="17"/>
                      <a:pt x="11" y="22"/>
                    </a:cubicBezTo>
                    <a:cubicBezTo>
                      <a:pt x="14" y="25"/>
                      <a:pt x="17" y="28"/>
                      <a:pt x="19" y="32"/>
                    </a:cubicBezTo>
                    <a:cubicBezTo>
                      <a:pt x="19" y="34"/>
                      <a:pt x="21" y="34"/>
                      <a:pt x="23" y="34"/>
                    </a:cubicBezTo>
                    <a:cubicBezTo>
                      <a:pt x="24" y="33"/>
                      <a:pt x="25" y="31"/>
                      <a:pt x="24" y="30"/>
                    </a:cubicBezTo>
                    <a:cubicBezTo>
                      <a:pt x="22" y="24"/>
                      <a:pt x="18" y="21"/>
                      <a:pt x="15" y="18"/>
                    </a:cubicBezTo>
                    <a:cubicBezTo>
                      <a:pt x="10" y="13"/>
                      <a:pt x="7" y="10"/>
                      <a:pt x="7" y="3"/>
                    </a:cubicBezTo>
                    <a:cubicBezTo>
                      <a:pt x="7" y="1"/>
                      <a:pt x="6" y="0"/>
                      <a:pt x="4" y="0"/>
                    </a:cubicBezTo>
                    <a:cubicBezTo>
                      <a:pt x="3" y="0"/>
                      <a:pt x="1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596" name="Freeform 1877"/>
              <p:cNvSpPr/>
              <p:nvPr/>
            </p:nvSpPr>
            <p:spPr bwMode="auto">
              <a:xfrm>
                <a:off x="2328" y="2105"/>
                <a:ext cx="182" cy="219"/>
              </a:xfrm>
              <a:custGeom>
                <a:avLst/>
                <a:gdLst>
                  <a:gd name="T0" fmla="*/ 42 w 73"/>
                  <a:gd name="T1" fmla="*/ 0 h 82"/>
                  <a:gd name="T2" fmla="*/ 0 w 73"/>
                  <a:gd name="T3" fmla="*/ 56 h 82"/>
                  <a:gd name="T4" fmla="*/ 292 w 73"/>
                  <a:gd name="T5" fmla="*/ 593 h 82"/>
                  <a:gd name="T6" fmla="*/ 449 w 73"/>
                  <a:gd name="T7" fmla="*/ 764 h 82"/>
                  <a:gd name="T8" fmla="*/ 558 w 73"/>
                  <a:gd name="T9" fmla="*/ 1012 h 82"/>
                  <a:gd name="T10" fmla="*/ 683 w 73"/>
                  <a:gd name="T11" fmla="*/ 1277 h 82"/>
                  <a:gd name="T12" fmla="*/ 932 w 73"/>
                  <a:gd name="T13" fmla="*/ 1485 h 82"/>
                  <a:gd name="T14" fmla="*/ 1057 w 73"/>
                  <a:gd name="T15" fmla="*/ 1541 h 82"/>
                  <a:gd name="T16" fmla="*/ 1132 w 73"/>
                  <a:gd name="T17" fmla="*/ 1528 h 82"/>
                  <a:gd name="T18" fmla="*/ 1099 w 73"/>
                  <a:gd name="T19" fmla="*/ 1448 h 82"/>
                  <a:gd name="T20" fmla="*/ 962 w 73"/>
                  <a:gd name="T21" fmla="*/ 1370 h 82"/>
                  <a:gd name="T22" fmla="*/ 745 w 73"/>
                  <a:gd name="T23" fmla="*/ 1199 h 82"/>
                  <a:gd name="T24" fmla="*/ 653 w 73"/>
                  <a:gd name="T25" fmla="*/ 969 h 82"/>
                  <a:gd name="T26" fmla="*/ 509 w 73"/>
                  <a:gd name="T27" fmla="*/ 662 h 82"/>
                  <a:gd name="T28" fmla="*/ 342 w 73"/>
                  <a:gd name="T29" fmla="*/ 491 h 82"/>
                  <a:gd name="T30" fmla="*/ 92 w 73"/>
                  <a:gd name="T31" fmla="*/ 56 h 82"/>
                  <a:gd name="T32" fmla="*/ 42 w 73"/>
                  <a:gd name="T33" fmla="*/ 0 h 8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3" h="82">
                    <a:moveTo>
                      <a:pt x="3" y="0"/>
                    </a:moveTo>
                    <a:cubicBezTo>
                      <a:pt x="1" y="0"/>
                      <a:pt x="0" y="1"/>
                      <a:pt x="0" y="3"/>
                    </a:cubicBezTo>
                    <a:cubicBezTo>
                      <a:pt x="1" y="19"/>
                      <a:pt x="10" y="25"/>
                      <a:pt x="19" y="31"/>
                    </a:cubicBezTo>
                    <a:cubicBezTo>
                      <a:pt x="22" y="34"/>
                      <a:pt x="26" y="36"/>
                      <a:pt x="29" y="40"/>
                    </a:cubicBezTo>
                    <a:cubicBezTo>
                      <a:pt x="33" y="43"/>
                      <a:pt x="34" y="48"/>
                      <a:pt x="36" y="53"/>
                    </a:cubicBezTo>
                    <a:cubicBezTo>
                      <a:pt x="38" y="58"/>
                      <a:pt x="40" y="63"/>
                      <a:pt x="44" y="67"/>
                    </a:cubicBezTo>
                    <a:cubicBezTo>
                      <a:pt x="49" y="73"/>
                      <a:pt x="55" y="75"/>
                      <a:pt x="60" y="78"/>
                    </a:cubicBezTo>
                    <a:cubicBezTo>
                      <a:pt x="68" y="81"/>
                      <a:pt x="68" y="81"/>
                      <a:pt x="68" y="81"/>
                    </a:cubicBezTo>
                    <a:cubicBezTo>
                      <a:pt x="70" y="82"/>
                      <a:pt x="72" y="82"/>
                      <a:pt x="73" y="80"/>
                    </a:cubicBezTo>
                    <a:cubicBezTo>
                      <a:pt x="73" y="79"/>
                      <a:pt x="73" y="77"/>
                      <a:pt x="71" y="76"/>
                    </a:cubicBezTo>
                    <a:cubicBezTo>
                      <a:pt x="62" y="72"/>
                      <a:pt x="62" y="72"/>
                      <a:pt x="62" y="72"/>
                    </a:cubicBezTo>
                    <a:cubicBezTo>
                      <a:pt x="57" y="70"/>
                      <a:pt x="52" y="68"/>
                      <a:pt x="48" y="63"/>
                    </a:cubicBezTo>
                    <a:cubicBezTo>
                      <a:pt x="45" y="60"/>
                      <a:pt x="44" y="56"/>
                      <a:pt x="42" y="51"/>
                    </a:cubicBezTo>
                    <a:cubicBezTo>
                      <a:pt x="40" y="46"/>
                      <a:pt x="38" y="40"/>
                      <a:pt x="33" y="35"/>
                    </a:cubicBezTo>
                    <a:cubicBezTo>
                      <a:pt x="30" y="32"/>
                      <a:pt x="26" y="29"/>
                      <a:pt x="22" y="26"/>
                    </a:cubicBezTo>
                    <a:cubicBezTo>
                      <a:pt x="14" y="20"/>
                      <a:pt x="7" y="15"/>
                      <a:pt x="6" y="3"/>
                    </a:cubicBezTo>
                    <a:cubicBezTo>
                      <a:pt x="6" y="1"/>
                      <a:pt x="5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597" name="Freeform 1878"/>
              <p:cNvSpPr/>
              <p:nvPr/>
            </p:nvSpPr>
            <p:spPr bwMode="auto">
              <a:xfrm>
                <a:off x="2493" y="2126"/>
                <a:ext cx="207" cy="94"/>
              </a:xfrm>
              <a:custGeom>
                <a:avLst/>
                <a:gdLst>
                  <a:gd name="T0" fmla="*/ 1244 w 83"/>
                  <a:gd name="T1" fmla="*/ 540 h 35"/>
                  <a:gd name="T2" fmla="*/ 883 w 83"/>
                  <a:gd name="T3" fmla="*/ 368 h 35"/>
                  <a:gd name="T4" fmla="*/ 683 w 83"/>
                  <a:gd name="T5" fmla="*/ 172 h 35"/>
                  <a:gd name="T6" fmla="*/ 324 w 83"/>
                  <a:gd name="T7" fmla="*/ 81 h 35"/>
                  <a:gd name="T8" fmla="*/ 12 w 83"/>
                  <a:gd name="T9" fmla="*/ 0 h 35"/>
                  <a:gd name="T10" fmla="*/ 12 w 83"/>
                  <a:gd name="T11" fmla="*/ 0 h 35"/>
                  <a:gd name="T12" fmla="*/ 0 w 83"/>
                  <a:gd name="T13" fmla="*/ 115 h 35"/>
                  <a:gd name="T14" fmla="*/ 324 w 83"/>
                  <a:gd name="T15" fmla="*/ 196 h 35"/>
                  <a:gd name="T16" fmla="*/ 633 w 83"/>
                  <a:gd name="T17" fmla="*/ 287 h 35"/>
                  <a:gd name="T18" fmla="*/ 840 w 83"/>
                  <a:gd name="T19" fmla="*/ 449 h 35"/>
                  <a:gd name="T20" fmla="*/ 1244 w 83"/>
                  <a:gd name="T21" fmla="*/ 655 h 35"/>
                  <a:gd name="T22" fmla="*/ 1287 w 83"/>
                  <a:gd name="T23" fmla="*/ 585 h 35"/>
                  <a:gd name="T24" fmla="*/ 1244 w 83"/>
                  <a:gd name="T25" fmla="*/ 540 h 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35">
                    <a:moveTo>
                      <a:pt x="80" y="28"/>
                    </a:moveTo>
                    <a:cubicBezTo>
                      <a:pt x="70" y="29"/>
                      <a:pt x="64" y="24"/>
                      <a:pt x="57" y="19"/>
                    </a:cubicBezTo>
                    <a:cubicBezTo>
                      <a:pt x="53" y="15"/>
                      <a:pt x="49" y="12"/>
                      <a:pt x="44" y="9"/>
                    </a:cubicBezTo>
                    <a:cubicBezTo>
                      <a:pt x="37" y="6"/>
                      <a:pt x="29" y="5"/>
                      <a:pt x="21" y="4"/>
                    </a:cubicBezTo>
                    <a:cubicBezTo>
                      <a:pt x="14" y="4"/>
                      <a:pt x="7" y="3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4"/>
                      <a:pt x="0" y="6"/>
                    </a:cubicBezTo>
                    <a:cubicBezTo>
                      <a:pt x="6" y="9"/>
                      <a:pt x="14" y="10"/>
                      <a:pt x="21" y="10"/>
                    </a:cubicBezTo>
                    <a:cubicBezTo>
                      <a:pt x="28" y="11"/>
                      <a:pt x="35" y="12"/>
                      <a:pt x="41" y="15"/>
                    </a:cubicBezTo>
                    <a:cubicBezTo>
                      <a:pt x="46" y="17"/>
                      <a:pt x="50" y="20"/>
                      <a:pt x="54" y="23"/>
                    </a:cubicBezTo>
                    <a:cubicBezTo>
                      <a:pt x="61" y="29"/>
                      <a:pt x="68" y="35"/>
                      <a:pt x="80" y="34"/>
                    </a:cubicBezTo>
                    <a:cubicBezTo>
                      <a:pt x="82" y="34"/>
                      <a:pt x="83" y="32"/>
                      <a:pt x="83" y="30"/>
                    </a:cubicBezTo>
                    <a:cubicBezTo>
                      <a:pt x="83" y="29"/>
                      <a:pt x="81" y="28"/>
                      <a:pt x="8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598" name="Freeform 1879"/>
              <p:cNvSpPr/>
              <p:nvPr/>
            </p:nvSpPr>
            <p:spPr bwMode="auto">
              <a:xfrm>
                <a:off x="2368" y="1862"/>
                <a:ext cx="270" cy="46"/>
              </a:xfrm>
              <a:custGeom>
                <a:avLst/>
                <a:gdLst>
                  <a:gd name="T0" fmla="*/ 0 w 108"/>
                  <a:gd name="T1" fmla="*/ 60 h 17"/>
                  <a:gd name="T2" fmla="*/ 50 w 108"/>
                  <a:gd name="T3" fmla="*/ 116 h 17"/>
                  <a:gd name="T4" fmla="*/ 333 w 108"/>
                  <a:gd name="T5" fmla="*/ 162 h 17"/>
                  <a:gd name="T6" fmla="*/ 770 w 108"/>
                  <a:gd name="T7" fmla="*/ 198 h 17"/>
                  <a:gd name="T8" fmla="*/ 1033 w 108"/>
                  <a:gd name="T9" fmla="*/ 176 h 17"/>
                  <a:gd name="T10" fmla="*/ 1613 w 108"/>
                  <a:gd name="T11" fmla="*/ 314 h 17"/>
                  <a:gd name="T12" fmla="*/ 1675 w 108"/>
                  <a:gd name="T13" fmla="*/ 314 h 17"/>
                  <a:gd name="T14" fmla="*/ 1675 w 108"/>
                  <a:gd name="T15" fmla="*/ 235 h 17"/>
                  <a:gd name="T16" fmla="*/ 1020 w 108"/>
                  <a:gd name="T17" fmla="*/ 60 h 17"/>
                  <a:gd name="T18" fmla="*/ 770 w 108"/>
                  <a:gd name="T19" fmla="*/ 81 h 17"/>
                  <a:gd name="T20" fmla="*/ 345 w 108"/>
                  <a:gd name="T21" fmla="*/ 38 h 17"/>
                  <a:gd name="T22" fmla="*/ 50 w 108"/>
                  <a:gd name="T23" fmla="*/ 0 h 17"/>
                  <a:gd name="T24" fmla="*/ 0 w 108"/>
                  <a:gd name="T25" fmla="*/ 60 h 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8" h="17">
                    <a:moveTo>
                      <a:pt x="0" y="3"/>
                    </a:moveTo>
                    <a:cubicBezTo>
                      <a:pt x="0" y="4"/>
                      <a:pt x="1" y="6"/>
                      <a:pt x="3" y="6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30" y="9"/>
                      <a:pt x="40" y="10"/>
                      <a:pt x="49" y="10"/>
                    </a:cubicBezTo>
                    <a:cubicBezTo>
                      <a:pt x="55" y="10"/>
                      <a:pt x="60" y="10"/>
                      <a:pt x="66" y="9"/>
                    </a:cubicBezTo>
                    <a:cubicBezTo>
                      <a:pt x="79" y="8"/>
                      <a:pt x="91" y="6"/>
                      <a:pt x="103" y="16"/>
                    </a:cubicBezTo>
                    <a:cubicBezTo>
                      <a:pt x="104" y="17"/>
                      <a:pt x="106" y="17"/>
                      <a:pt x="107" y="16"/>
                    </a:cubicBezTo>
                    <a:cubicBezTo>
                      <a:pt x="108" y="14"/>
                      <a:pt x="108" y="13"/>
                      <a:pt x="107" y="12"/>
                    </a:cubicBezTo>
                    <a:cubicBezTo>
                      <a:pt x="93" y="0"/>
                      <a:pt x="79" y="2"/>
                      <a:pt x="65" y="3"/>
                    </a:cubicBezTo>
                    <a:cubicBezTo>
                      <a:pt x="60" y="4"/>
                      <a:pt x="54" y="4"/>
                      <a:pt x="49" y="4"/>
                    </a:cubicBezTo>
                    <a:cubicBezTo>
                      <a:pt x="40" y="4"/>
                      <a:pt x="31" y="3"/>
                      <a:pt x="22" y="2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599" name="Freeform 1880"/>
              <p:cNvSpPr/>
              <p:nvPr/>
            </p:nvSpPr>
            <p:spPr bwMode="auto">
              <a:xfrm>
                <a:off x="2360" y="1692"/>
                <a:ext cx="308" cy="88"/>
              </a:xfrm>
              <a:custGeom>
                <a:avLst/>
                <a:gdLst>
                  <a:gd name="T0" fmla="*/ 909 w 123"/>
                  <a:gd name="T1" fmla="*/ 285 h 33"/>
                  <a:gd name="T2" fmla="*/ 63 w 123"/>
                  <a:gd name="T3" fmla="*/ 477 h 33"/>
                  <a:gd name="T4" fmla="*/ 20 w 123"/>
                  <a:gd name="T5" fmla="*/ 533 h 33"/>
                  <a:gd name="T6" fmla="*/ 50 w 123"/>
                  <a:gd name="T7" fmla="*/ 589 h 33"/>
                  <a:gd name="T8" fmla="*/ 959 w 123"/>
                  <a:gd name="T9" fmla="*/ 376 h 33"/>
                  <a:gd name="T10" fmla="*/ 1868 w 123"/>
                  <a:gd name="T11" fmla="*/ 115 h 33"/>
                  <a:gd name="T12" fmla="*/ 1931 w 123"/>
                  <a:gd name="T13" fmla="*/ 56 h 33"/>
                  <a:gd name="T14" fmla="*/ 1881 w 123"/>
                  <a:gd name="T15" fmla="*/ 0 h 33"/>
                  <a:gd name="T16" fmla="*/ 909 w 123"/>
                  <a:gd name="T17" fmla="*/ 285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3" h="33">
                    <a:moveTo>
                      <a:pt x="58" y="15"/>
                    </a:moveTo>
                    <a:cubicBezTo>
                      <a:pt x="43" y="24"/>
                      <a:pt x="20" y="27"/>
                      <a:pt x="4" y="25"/>
                    </a:cubicBezTo>
                    <a:cubicBezTo>
                      <a:pt x="2" y="25"/>
                      <a:pt x="1" y="26"/>
                      <a:pt x="1" y="28"/>
                    </a:cubicBezTo>
                    <a:cubicBezTo>
                      <a:pt x="0" y="30"/>
                      <a:pt x="2" y="31"/>
                      <a:pt x="3" y="31"/>
                    </a:cubicBezTo>
                    <a:cubicBezTo>
                      <a:pt x="20" y="33"/>
                      <a:pt x="45" y="31"/>
                      <a:pt x="61" y="20"/>
                    </a:cubicBezTo>
                    <a:cubicBezTo>
                      <a:pt x="81" y="8"/>
                      <a:pt x="96" y="6"/>
                      <a:pt x="119" y="6"/>
                    </a:cubicBezTo>
                    <a:cubicBezTo>
                      <a:pt x="121" y="6"/>
                      <a:pt x="123" y="5"/>
                      <a:pt x="123" y="3"/>
                    </a:cubicBezTo>
                    <a:cubicBezTo>
                      <a:pt x="123" y="2"/>
                      <a:pt x="121" y="0"/>
                      <a:pt x="120" y="0"/>
                    </a:cubicBezTo>
                    <a:cubicBezTo>
                      <a:pt x="96" y="0"/>
                      <a:pt x="79" y="2"/>
                      <a:pt x="58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00" name="Freeform 1881"/>
              <p:cNvSpPr/>
              <p:nvPr/>
            </p:nvSpPr>
            <p:spPr bwMode="auto">
              <a:xfrm>
                <a:off x="2248" y="1681"/>
                <a:ext cx="227" cy="96"/>
              </a:xfrm>
              <a:custGeom>
                <a:avLst/>
                <a:gdLst>
                  <a:gd name="T0" fmla="*/ 1337 w 91"/>
                  <a:gd name="T1" fmla="*/ 0 h 36"/>
                  <a:gd name="T2" fmla="*/ 1028 w 91"/>
                  <a:gd name="T3" fmla="*/ 56 h 36"/>
                  <a:gd name="T4" fmla="*/ 696 w 91"/>
                  <a:gd name="T5" fmla="*/ 115 h 36"/>
                  <a:gd name="T6" fmla="*/ 466 w 91"/>
                  <a:gd name="T7" fmla="*/ 285 h 36"/>
                  <a:gd name="T8" fmla="*/ 62 w 91"/>
                  <a:gd name="T9" fmla="*/ 491 h 36"/>
                  <a:gd name="T10" fmla="*/ 0 w 91"/>
                  <a:gd name="T11" fmla="*/ 512 h 36"/>
                  <a:gd name="T12" fmla="*/ 30 w 91"/>
                  <a:gd name="T13" fmla="*/ 589 h 36"/>
                  <a:gd name="T14" fmla="*/ 529 w 91"/>
                  <a:gd name="T15" fmla="*/ 376 h 36"/>
                  <a:gd name="T16" fmla="*/ 728 w 91"/>
                  <a:gd name="T17" fmla="*/ 205 h 36"/>
                  <a:gd name="T18" fmla="*/ 1028 w 91"/>
                  <a:gd name="T19" fmla="*/ 171 h 36"/>
                  <a:gd name="T20" fmla="*/ 1382 w 91"/>
                  <a:gd name="T21" fmla="*/ 115 h 36"/>
                  <a:gd name="T22" fmla="*/ 1399 w 91"/>
                  <a:gd name="T23" fmla="*/ 35 h 36"/>
                  <a:gd name="T24" fmla="*/ 1337 w 91"/>
                  <a:gd name="T25" fmla="*/ 0 h 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1" h="36">
                    <a:moveTo>
                      <a:pt x="86" y="0"/>
                    </a:moveTo>
                    <a:cubicBezTo>
                      <a:pt x="80" y="3"/>
                      <a:pt x="73" y="3"/>
                      <a:pt x="66" y="3"/>
                    </a:cubicBezTo>
                    <a:cubicBezTo>
                      <a:pt x="59" y="3"/>
                      <a:pt x="52" y="3"/>
                      <a:pt x="45" y="6"/>
                    </a:cubicBezTo>
                    <a:cubicBezTo>
                      <a:pt x="40" y="8"/>
                      <a:pt x="35" y="11"/>
                      <a:pt x="30" y="15"/>
                    </a:cubicBezTo>
                    <a:cubicBezTo>
                      <a:pt x="22" y="23"/>
                      <a:pt x="13" y="29"/>
                      <a:pt x="4" y="26"/>
                    </a:cubicBezTo>
                    <a:cubicBezTo>
                      <a:pt x="3" y="25"/>
                      <a:pt x="1" y="26"/>
                      <a:pt x="0" y="27"/>
                    </a:cubicBezTo>
                    <a:cubicBezTo>
                      <a:pt x="0" y="29"/>
                      <a:pt x="1" y="31"/>
                      <a:pt x="2" y="31"/>
                    </a:cubicBezTo>
                    <a:cubicBezTo>
                      <a:pt x="14" y="36"/>
                      <a:pt x="25" y="28"/>
                      <a:pt x="34" y="20"/>
                    </a:cubicBezTo>
                    <a:cubicBezTo>
                      <a:pt x="39" y="16"/>
                      <a:pt x="43" y="13"/>
                      <a:pt x="47" y="11"/>
                    </a:cubicBezTo>
                    <a:cubicBezTo>
                      <a:pt x="53" y="9"/>
                      <a:pt x="59" y="9"/>
                      <a:pt x="66" y="9"/>
                    </a:cubicBezTo>
                    <a:cubicBezTo>
                      <a:pt x="73" y="9"/>
                      <a:pt x="81" y="9"/>
                      <a:pt x="89" y="6"/>
                    </a:cubicBezTo>
                    <a:cubicBezTo>
                      <a:pt x="90" y="5"/>
                      <a:pt x="91" y="3"/>
                      <a:pt x="90" y="2"/>
                    </a:cubicBezTo>
                    <a:cubicBezTo>
                      <a:pt x="89" y="0"/>
                      <a:pt x="87" y="0"/>
                      <a:pt x="8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01" name="Freeform 1882"/>
              <p:cNvSpPr/>
              <p:nvPr/>
            </p:nvSpPr>
            <p:spPr bwMode="auto">
              <a:xfrm>
                <a:off x="1878" y="1308"/>
                <a:ext cx="62" cy="242"/>
              </a:xfrm>
              <a:custGeom>
                <a:avLst/>
                <a:gdLst>
                  <a:gd name="T0" fmla="*/ 12 w 25"/>
                  <a:gd name="T1" fmla="*/ 21 h 91"/>
                  <a:gd name="T2" fmla="*/ 12 w 25"/>
                  <a:gd name="T3" fmla="*/ 93 h 91"/>
                  <a:gd name="T4" fmla="*/ 196 w 25"/>
                  <a:gd name="T5" fmla="*/ 963 h 91"/>
                  <a:gd name="T6" fmla="*/ 290 w 25"/>
                  <a:gd name="T7" fmla="*/ 1654 h 91"/>
                  <a:gd name="T8" fmla="*/ 350 w 25"/>
                  <a:gd name="T9" fmla="*/ 1691 h 91"/>
                  <a:gd name="T10" fmla="*/ 382 w 25"/>
                  <a:gd name="T11" fmla="*/ 1620 h 91"/>
                  <a:gd name="T12" fmla="*/ 290 w 25"/>
                  <a:gd name="T13" fmla="*/ 963 h 91"/>
                  <a:gd name="T14" fmla="*/ 92 w 25"/>
                  <a:gd name="T15" fmla="*/ 21 h 91"/>
                  <a:gd name="T16" fmla="*/ 12 w 25"/>
                  <a:gd name="T17" fmla="*/ 21 h 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91">
                    <a:moveTo>
                      <a:pt x="1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12" y="19"/>
                      <a:pt x="13" y="35"/>
                      <a:pt x="13" y="51"/>
                    </a:cubicBezTo>
                    <a:cubicBezTo>
                      <a:pt x="14" y="63"/>
                      <a:pt x="14" y="76"/>
                      <a:pt x="19" y="88"/>
                    </a:cubicBezTo>
                    <a:cubicBezTo>
                      <a:pt x="20" y="90"/>
                      <a:pt x="21" y="91"/>
                      <a:pt x="23" y="90"/>
                    </a:cubicBezTo>
                    <a:cubicBezTo>
                      <a:pt x="25" y="89"/>
                      <a:pt x="25" y="88"/>
                      <a:pt x="25" y="86"/>
                    </a:cubicBezTo>
                    <a:cubicBezTo>
                      <a:pt x="20" y="75"/>
                      <a:pt x="20" y="63"/>
                      <a:pt x="19" y="51"/>
                    </a:cubicBezTo>
                    <a:cubicBezTo>
                      <a:pt x="19" y="34"/>
                      <a:pt x="18" y="17"/>
                      <a:pt x="6" y="1"/>
                    </a:cubicBezTo>
                    <a:cubicBezTo>
                      <a:pt x="5" y="0"/>
                      <a:pt x="3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02" name="Freeform 1883"/>
              <p:cNvSpPr/>
              <p:nvPr/>
            </p:nvSpPr>
            <p:spPr bwMode="auto">
              <a:xfrm>
                <a:off x="1410" y="1385"/>
                <a:ext cx="88" cy="269"/>
              </a:xfrm>
              <a:custGeom>
                <a:avLst/>
                <a:gdLst>
                  <a:gd name="T0" fmla="*/ 50 w 35"/>
                  <a:gd name="T1" fmla="*/ 21 h 101"/>
                  <a:gd name="T2" fmla="*/ 20 w 35"/>
                  <a:gd name="T3" fmla="*/ 77 h 101"/>
                  <a:gd name="T4" fmla="*/ 221 w 35"/>
                  <a:gd name="T5" fmla="*/ 546 h 101"/>
                  <a:gd name="T6" fmla="*/ 430 w 35"/>
                  <a:gd name="T7" fmla="*/ 1036 h 101"/>
                  <a:gd name="T8" fmla="*/ 397 w 35"/>
                  <a:gd name="T9" fmla="*/ 1420 h 101"/>
                  <a:gd name="T10" fmla="*/ 410 w 35"/>
                  <a:gd name="T11" fmla="*/ 1886 h 101"/>
                  <a:gd name="T12" fmla="*/ 475 w 35"/>
                  <a:gd name="T13" fmla="*/ 1886 h 101"/>
                  <a:gd name="T14" fmla="*/ 475 w 35"/>
                  <a:gd name="T15" fmla="*/ 1816 h 101"/>
                  <a:gd name="T16" fmla="*/ 493 w 35"/>
                  <a:gd name="T17" fmla="*/ 1433 h 101"/>
                  <a:gd name="T18" fmla="*/ 525 w 35"/>
                  <a:gd name="T19" fmla="*/ 1023 h 101"/>
                  <a:gd name="T20" fmla="*/ 304 w 35"/>
                  <a:gd name="T21" fmla="*/ 474 h 101"/>
                  <a:gd name="T22" fmla="*/ 96 w 35"/>
                  <a:gd name="T23" fmla="*/ 35 h 101"/>
                  <a:gd name="T24" fmla="*/ 50 w 35"/>
                  <a:gd name="T25" fmla="*/ 21 h 10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5" h="101">
                    <a:moveTo>
                      <a:pt x="3" y="1"/>
                    </a:moveTo>
                    <a:cubicBezTo>
                      <a:pt x="1" y="1"/>
                      <a:pt x="0" y="3"/>
                      <a:pt x="1" y="4"/>
                    </a:cubicBezTo>
                    <a:cubicBezTo>
                      <a:pt x="4" y="13"/>
                      <a:pt x="9" y="21"/>
                      <a:pt x="14" y="29"/>
                    </a:cubicBezTo>
                    <a:cubicBezTo>
                      <a:pt x="19" y="37"/>
                      <a:pt x="25" y="46"/>
                      <a:pt x="27" y="55"/>
                    </a:cubicBezTo>
                    <a:cubicBezTo>
                      <a:pt x="28" y="60"/>
                      <a:pt x="27" y="67"/>
                      <a:pt x="25" y="75"/>
                    </a:cubicBezTo>
                    <a:cubicBezTo>
                      <a:pt x="23" y="86"/>
                      <a:pt x="20" y="96"/>
                      <a:pt x="26" y="100"/>
                    </a:cubicBezTo>
                    <a:cubicBezTo>
                      <a:pt x="27" y="101"/>
                      <a:pt x="29" y="101"/>
                      <a:pt x="30" y="100"/>
                    </a:cubicBezTo>
                    <a:cubicBezTo>
                      <a:pt x="31" y="99"/>
                      <a:pt x="31" y="97"/>
                      <a:pt x="30" y="96"/>
                    </a:cubicBezTo>
                    <a:cubicBezTo>
                      <a:pt x="27" y="94"/>
                      <a:pt x="29" y="84"/>
                      <a:pt x="31" y="76"/>
                    </a:cubicBezTo>
                    <a:cubicBezTo>
                      <a:pt x="33" y="68"/>
                      <a:pt x="35" y="60"/>
                      <a:pt x="33" y="54"/>
                    </a:cubicBezTo>
                    <a:cubicBezTo>
                      <a:pt x="30" y="43"/>
                      <a:pt x="25" y="34"/>
                      <a:pt x="19" y="25"/>
                    </a:cubicBezTo>
                    <a:cubicBezTo>
                      <a:pt x="14" y="18"/>
                      <a:pt x="9" y="10"/>
                      <a:pt x="6" y="2"/>
                    </a:cubicBezTo>
                    <a:cubicBezTo>
                      <a:pt x="6" y="1"/>
                      <a:pt x="4" y="0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03" name="Freeform 1884"/>
              <p:cNvSpPr/>
              <p:nvPr/>
            </p:nvSpPr>
            <p:spPr bwMode="auto">
              <a:xfrm>
                <a:off x="1520" y="1396"/>
                <a:ext cx="108" cy="248"/>
              </a:xfrm>
              <a:custGeom>
                <a:avLst/>
                <a:gdLst>
                  <a:gd name="T0" fmla="*/ 33 w 43"/>
                  <a:gd name="T1" fmla="*/ 21 h 93"/>
                  <a:gd name="T2" fmla="*/ 20 w 43"/>
                  <a:gd name="T3" fmla="*/ 93 h 93"/>
                  <a:gd name="T4" fmla="*/ 251 w 43"/>
                  <a:gd name="T5" fmla="*/ 853 h 93"/>
                  <a:gd name="T6" fmla="*/ 284 w 43"/>
                  <a:gd name="T7" fmla="*/ 1045 h 93"/>
                  <a:gd name="T8" fmla="*/ 600 w 43"/>
                  <a:gd name="T9" fmla="*/ 1741 h 93"/>
                  <a:gd name="T10" fmla="*/ 663 w 43"/>
                  <a:gd name="T11" fmla="*/ 1741 h 93"/>
                  <a:gd name="T12" fmla="*/ 651 w 43"/>
                  <a:gd name="T13" fmla="*/ 1672 h 93"/>
                  <a:gd name="T14" fmla="*/ 379 w 43"/>
                  <a:gd name="T15" fmla="*/ 1024 h 93"/>
                  <a:gd name="T16" fmla="*/ 347 w 43"/>
                  <a:gd name="T17" fmla="*/ 832 h 93"/>
                  <a:gd name="T18" fmla="*/ 95 w 43"/>
                  <a:gd name="T19" fmla="*/ 35 h 93"/>
                  <a:gd name="T20" fmla="*/ 33 w 43"/>
                  <a:gd name="T21" fmla="*/ 21 h 9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3" h="93">
                    <a:moveTo>
                      <a:pt x="2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12" y="20"/>
                      <a:pt x="14" y="30"/>
                      <a:pt x="16" y="4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21" y="68"/>
                      <a:pt x="28" y="84"/>
                      <a:pt x="38" y="92"/>
                    </a:cubicBezTo>
                    <a:cubicBezTo>
                      <a:pt x="39" y="93"/>
                      <a:pt x="41" y="93"/>
                      <a:pt x="42" y="92"/>
                    </a:cubicBezTo>
                    <a:cubicBezTo>
                      <a:pt x="43" y="91"/>
                      <a:pt x="43" y="89"/>
                      <a:pt x="41" y="88"/>
                    </a:cubicBezTo>
                    <a:cubicBezTo>
                      <a:pt x="33" y="81"/>
                      <a:pt x="26" y="65"/>
                      <a:pt x="24" y="54"/>
                    </a:cubicBezTo>
                    <a:cubicBezTo>
                      <a:pt x="22" y="44"/>
                      <a:pt x="22" y="44"/>
                      <a:pt x="22" y="44"/>
                    </a:cubicBezTo>
                    <a:cubicBezTo>
                      <a:pt x="19" y="29"/>
                      <a:pt x="17" y="17"/>
                      <a:pt x="6" y="2"/>
                    </a:cubicBezTo>
                    <a:cubicBezTo>
                      <a:pt x="5" y="0"/>
                      <a:pt x="3" y="0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04" name="Freeform 1885"/>
              <p:cNvSpPr/>
              <p:nvPr/>
            </p:nvSpPr>
            <p:spPr bwMode="auto">
              <a:xfrm>
                <a:off x="1315" y="1350"/>
                <a:ext cx="123" cy="286"/>
              </a:xfrm>
              <a:custGeom>
                <a:avLst/>
                <a:gdLst>
                  <a:gd name="T0" fmla="*/ 20 w 49"/>
                  <a:gd name="T1" fmla="*/ 21 h 107"/>
                  <a:gd name="T2" fmla="*/ 20 w 49"/>
                  <a:gd name="T3" fmla="*/ 94 h 107"/>
                  <a:gd name="T4" fmla="*/ 176 w 49"/>
                  <a:gd name="T5" fmla="*/ 708 h 107"/>
                  <a:gd name="T6" fmla="*/ 251 w 49"/>
                  <a:gd name="T7" fmla="*/ 1165 h 107"/>
                  <a:gd name="T8" fmla="*/ 505 w 49"/>
                  <a:gd name="T9" fmla="*/ 1679 h 107"/>
                  <a:gd name="T10" fmla="*/ 680 w 49"/>
                  <a:gd name="T11" fmla="*/ 2007 h 107"/>
                  <a:gd name="T12" fmla="*/ 743 w 49"/>
                  <a:gd name="T13" fmla="*/ 2021 h 107"/>
                  <a:gd name="T14" fmla="*/ 756 w 49"/>
                  <a:gd name="T15" fmla="*/ 1951 h 107"/>
                  <a:gd name="T16" fmla="*/ 585 w 49"/>
                  <a:gd name="T17" fmla="*/ 1606 h 107"/>
                  <a:gd name="T18" fmla="*/ 346 w 49"/>
                  <a:gd name="T19" fmla="*/ 1128 h 107"/>
                  <a:gd name="T20" fmla="*/ 271 w 49"/>
                  <a:gd name="T21" fmla="*/ 687 h 107"/>
                  <a:gd name="T22" fmla="*/ 83 w 49"/>
                  <a:gd name="T23" fmla="*/ 21 h 107"/>
                  <a:gd name="T24" fmla="*/ 20 w 49"/>
                  <a:gd name="T25" fmla="*/ 21 h 10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9" h="107">
                    <a:moveTo>
                      <a:pt x="1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7" y="13"/>
                      <a:pt x="9" y="25"/>
                      <a:pt x="11" y="37"/>
                    </a:cubicBezTo>
                    <a:cubicBezTo>
                      <a:pt x="12" y="46"/>
                      <a:pt x="13" y="54"/>
                      <a:pt x="16" y="61"/>
                    </a:cubicBezTo>
                    <a:cubicBezTo>
                      <a:pt x="20" y="72"/>
                      <a:pt x="26" y="80"/>
                      <a:pt x="32" y="88"/>
                    </a:cubicBezTo>
                    <a:cubicBezTo>
                      <a:pt x="36" y="93"/>
                      <a:pt x="40" y="99"/>
                      <a:pt x="43" y="105"/>
                    </a:cubicBezTo>
                    <a:cubicBezTo>
                      <a:pt x="44" y="106"/>
                      <a:pt x="46" y="107"/>
                      <a:pt x="47" y="106"/>
                    </a:cubicBezTo>
                    <a:cubicBezTo>
                      <a:pt x="49" y="105"/>
                      <a:pt x="49" y="103"/>
                      <a:pt x="48" y="102"/>
                    </a:cubicBezTo>
                    <a:cubicBezTo>
                      <a:pt x="45" y="95"/>
                      <a:pt x="41" y="90"/>
                      <a:pt x="37" y="84"/>
                    </a:cubicBezTo>
                    <a:cubicBezTo>
                      <a:pt x="31" y="76"/>
                      <a:pt x="26" y="69"/>
                      <a:pt x="22" y="59"/>
                    </a:cubicBezTo>
                    <a:cubicBezTo>
                      <a:pt x="19" y="53"/>
                      <a:pt x="18" y="45"/>
                      <a:pt x="17" y="36"/>
                    </a:cubicBezTo>
                    <a:cubicBezTo>
                      <a:pt x="15" y="24"/>
                      <a:pt x="13" y="10"/>
                      <a:pt x="5" y="1"/>
                    </a:cubicBezTo>
                    <a:cubicBezTo>
                      <a:pt x="4" y="0"/>
                      <a:pt x="2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05" name="Freeform 1886"/>
              <p:cNvSpPr/>
              <p:nvPr/>
            </p:nvSpPr>
            <p:spPr bwMode="auto">
              <a:xfrm>
                <a:off x="1703" y="1324"/>
                <a:ext cx="95" cy="253"/>
              </a:xfrm>
              <a:custGeom>
                <a:avLst/>
                <a:gdLst>
                  <a:gd name="T0" fmla="*/ 63 w 38"/>
                  <a:gd name="T1" fmla="*/ 56 h 95"/>
                  <a:gd name="T2" fmla="*/ 220 w 38"/>
                  <a:gd name="T3" fmla="*/ 759 h 95"/>
                  <a:gd name="T4" fmla="*/ 270 w 38"/>
                  <a:gd name="T5" fmla="*/ 874 h 95"/>
                  <a:gd name="T6" fmla="*/ 408 w 38"/>
                  <a:gd name="T7" fmla="*/ 1715 h 95"/>
                  <a:gd name="T8" fmla="*/ 438 w 38"/>
                  <a:gd name="T9" fmla="*/ 1795 h 95"/>
                  <a:gd name="T10" fmla="*/ 500 w 38"/>
                  <a:gd name="T11" fmla="*/ 1758 h 95"/>
                  <a:gd name="T12" fmla="*/ 363 w 38"/>
                  <a:gd name="T13" fmla="*/ 831 h 95"/>
                  <a:gd name="T14" fmla="*/ 300 w 38"/>
                  <a:gd name="T15" fmla="*/ 703 h 95"/>
                  <a:gd name="T16" fmla="*/ 145 w 38"/>
                  <a:gd name="T17" fmla="*/ 93 h 95"/>
                  <a:gd name="T18" fmla="*/ 125 w 38"/>
                  <a:gd name="T19" fmla="*/ 21 h 95"/>
                  <a:gd name="T20" fmla="*/ 63 w 38"/>
                  <a:gd name="T21" fmla="*/ 56 h 9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8" h="95">
                    <a:moveTo>
                      <a:pt x="4" y="3"/>
                    </a:moveTo>
                    <a:cubicBezTo>
                      <a:pt x="0" y="14"/>
                      <a:pt x="8" y="29"/>
                      <a:pt x="14" y="40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24" y="61"/>
                      <a:pt x="31" y="77"/>
                      <a:pt x="26" y="91"/>
                    </a:cubicBezTo>
                    <a:cubicBezTo>
                      <a:pt x="26" y="92"/>
                      <a:pt x="27" y="94"/>
                      <a:pt x="28" y="95"/>
                    </a:cubicBezTo>
                    <a:cubicBezTo>
                      <a:pt x="30" y="95"/>
                      <a:pt x="31" y="94"/>
                      <a:pt x="32" y="93"/>
                    </a:cubicBezTo>
                    <a:cubicBezTo>
                      <a:pt x="38" y="77"/>
                      <a:pt x="30" y="59"/>
                      <a:pt x="23" y="44"/>
                    </a:cubicBezTo>
                    <a:cubicBezTo>
                      <a:pt x="19" y="37"/>
                      <a:pt x="19" y="37"/>
                      <a:pt x="19" y="37"/>
                    </a:cubicBezTo>
                    <a:cubicBezTo>
                      <a:pt x="14" y="27"/>
                      <a:pt x="6" y="13"/>
                      <a:pt x="9" y="5"/>
                    </a:cubicBezTo>
                    <a:cubicBezTo>
                      <a:pt x="10" y="3"/>
                      <a:pt x="9" y="2"/>
                      <a:pt x="8" y="1"/>
                    </a:cubicBezTo>
                    <a:cubicBezTo>
                      <a:pt x="6" y="0"/>
                      <a:pt x="4" y="1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06" name="Freeform 1887"/>
              <p:cNvSpPr/>
              <p:nvPr/>
            </p:nvSpPr>
            <p:spPr bwMode="auto">
              <a:xfrm>
                <a:off x="2060" y="1310"/>
                <a:ext cx="160" cy="272"/>
              </a:xfrm>
              <a:custGeom>
                <a:avLst/>
                <a:gdLst>
                  <a:gd name="T0" fmla="*/ 925 w 64"/>
                  <a:gd name="T1" fmla="*/ 0 h 102"/>
                  <a:gd name="T2" fmla="*/ 895 w 64"/>
                  <a:gd name="T3" fmla="*/ 77 h 102"/>
                  <a:gd name="T4" fmla="*/ 488 w 64"/>
                  <a:gd name="T5" fmla="*/ 1024 h 102"/>
                  <a:gd name="T6" fmla="*/ 20 w 64"/>
                  <a:gd name="T7" fmla="*/ 1843 h 102"/>
                  <a:gd name="T8" fmla="*/ 33 w 64"/>
                  <a:gd name="T9" fmla="*/ 1912 h 102"/>
                  <a:gd name="T10" fmla="*/ 95 w 64"/>
                  <a:gd name="T11" fmla="*/ 1877 h 102"/>
                  <a:gd name="T12" fmla="*/ 550 w 64"/>
                  <a:gd name="T13" fmla="*/ 1101 h 102"/>
                  <a:gd name="T14" fmla="*/ 988 w 64"/>
                  <a:gd name="T15" fmla="*/ 56 h 102"/>
                  <a:gd name="T16" fmla="*/ 925 w 64"/>
                  <a:gd name="T17" fmla="*/ 0 h 1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" h="102">
                    <a:moveTo>
                      <a:pt x="59" y="0"/>
                    </a:moveTo>
                    <a:cubicBezTo>
                      <a:pt x="58" y="1"/>
                      <a:pt x="56" y="2"/>
                      <a:pt x="57" y="4"/>
                    </a:cubicBezTo>
                    <a:cubicBezTo>
                      <a:pt x="58" y="22"/>
                      <a:pt x="43" y="42"/>
                      <a:pt x="31" y="54"/>
                    </a:cubicBezTo>
                    <a:cubicBezTo>
                      <a:pt x="15" y="68"/>
                      <a:pt x="9" y="78"/>
                      <a:pt x="1" y="97"/>
                    </a:cubicBezTo>
                    <a:cubicBezTo>
                      <a:pt x="0" y="99"/>
                      <a:pt x="1" y="100"/>
                      <a:pt x="2" y="101"/>
                    </a:cubicBezTo>
                    <a:cubicBezTo>
                      <a:pt x="4" y="102"/>
                      <a:pt x="6" y="101"/>
                      <a:pt x="6" y="99"/>
                    </a:cubicBezTo>
                    <a:cubicBezTo>
                      <a:pt x="14" y="81"/>
                      <a:pt x="20" y="72"/>
                      <a:pt x="35" y="58"/>
                    </a:cubicBezTo>
                    <a:cubicBezTo>
                      <a:pt x="49" y="45"/>
                      <a:pt x="64" y="24"/>
                      <a:pt x="63" y="3"/>
                    </a:cubicBezTo>
                    <a:cubicBezTo>
                      <a:pt x="62" y="2"/>
                      <a:pt x="61" y="0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07" name="Freeform 1888"/>
              <p:cNvSpPr/>
              <p:nvPr/>
            </p:nvSpPr>
            <p:spPr bwMode="auto">
              <a:xfrm>
                <a:off x="2160" y="1428"/>
                <a:ext cx="218" cy="208"/>
              </a:xfrm>
              <a:custGeom>
                <a:avLst/>
                <a:gdLst>
                  <a:gd name="T0" fmla="*/ 1275 w 87"/>
                  <a:gd name="T1" fmla="*/ 35 h 78"/>
                  <a:gd name="T2" fmla="*/ 646 w 87"/>
                  <a:gd name="T3" fmla="*/ 589 h 78"/>
                  <a:gd name="T4" fmla="*/ 20 w 87"/>
                  <a:gd name="T5" fmla="*/ 1387 h 78"/>
                  <a:gd name="T6" fmla="*/ 33 w 87"/>
                  <a:gd name="T7" fmla="*/ 1459 h 78"/>
                  <a:gd name="T8" fmla="*/ 95 w 87"/>
                  <a:gd name="T9" fmla="*/ 1421 h 78"/>
                  <a:gd name="T10" fmla="*/ 692 w 87"/>
                  <a:gd name="T11" fmla="*/ 704 h 78"/>
                  <a:gd name="T12" fmla="*/ 1351 w 87"/>
                  <a:gd name="T13" fmla="*/ 93 h 78"/>
                  <a:gd name="T14" fmla="*/ 1338 w 87"/>
                  <a:gd name="T15" fmla="*/ 21 h 78"/>
                  <a:gd name="T16" fmla="*/ 1275 w 87"/>
                  <a:gd name="T17" fmla="*/ 35 h 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7" h="78">
                    <a:moveTo>
                      <a:pt x="81" y="2"/>
                    </a:moveTo>
                    <a:cubicBezTo>
                      <a:pt x="69" y="19"/>
                      <a:pt x="60" y="24"/>
                      <a:pt x="41" y="31"/>
                    </a:cubicBezTo>
                    <a:cubicBezTo>
                      <a:pt x="25" y="38"/>
                      <a:pt x="8" y="55"/>
                      <a:pt x="1" y="73"/>
                    </a:cubicBezTo>
                    <a:cubicBezTo>
                      <a:pt x="0" y="75"/>
                      <a:pt x="1" y="76"/>
                      <a:pt x="2" y="77"/>
                    </a:cubicBezTo>
                    <a:cubicBezTo>
                      <a:pt x="4" y="78"/>
                      <a:pt x="6" y="77"/>
                      <a:pt x="6" y="75"/>
                    </a:cubicBezTo>
                    <a:cubicBezTo>
                      <a:pt x="13" y="59"/>
                      <a:pt x="28" y="43"/>
                      <a:pt x="44" y="37"/>
                    </a:cubicBezTo>
                    <a:cubicBezTo>
                      <a:pt x="63" y="29"/>
                      <a:pt x="73" y="24"/>
                      <a:pt x="86" y="5"/>
                    </a:cubicBezTo>
                    <a:cubicBezTo>
                      <a:pt x="87" y="4"/>
                      <a:pt x="87" y="2"/>
                      <a:pt x="85" y="1"/>
                    </a:cubicBezTo>
                    <a:cubicBezTo>
                      <a:pt x="84" y="0"/>
                      <a:pt x="82" y="0"/>
                      <a:pt x="8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08" name="Freeform 1889"/>
              <p:cNvSpPr/>
              <p:nvPr/>
            </p:nvSpPr>
            <p:spPr bwMode="auto">
              <a:xfrm>
                <a:off x="1935" y="2505"/>
                <a:ext cx="100" cy="288"/>
              </a:xfrm>
              <a:custGeom>
                <a:avLst/>
                <a:gdLst>
                  <a:gd name="T0" fmla="*/ 33 w 40"/>
                  <a:gd name="T1" fmla="*/ 21 h 108"/>
                  <a:gd name="T2" fmla="*/ 0 w 40"/>
                  <a:gd name="T3" fmla="*/ 77 h 108"/>
                  <a:gd name="T4" fmla="*/ 208 w 40"/>
                  <a:gd name="T5" fmla="*/ 419 h 108"/>
                  <a:gd name="T6" fmla="*/ 408 w 40"/>
                  <a:gd name="T7" fmla="*/ 717 h 108"/>
                  <a:gd name="T8" fmla="*/ 425 w 40"/>
                  <a:gd name="T9" fmla="*/ 1229 h 108"/>
                  <a:gd name="T10" fmla="*/ 533 w 40"/>
                  <a:gd name="T11" fmla="*/ 2027 h 108"/>
                  <a:gd name="T12" fmla="*/ 595 w 40"/>
                  <a:gd name="T13" fmla="*/ 2027 h 108"/>
                  <a:gd name="T14" fmla="*/ 613 w 40"/>
                  <a:gd name="T15" fmla="*/ 1955 h 108"/>
                  <a:gd name="T16" fmla="*/ 520 w 40"/>
                  <a:gd name="T17" fmla="*/ 1229 h 108"/>
                  <a:gd name="T18" fmla="*/ 500 w 40"/>
                  <a:gd name="T19" fmla="*/ 704 h 108"/>
                  <a:gd name="T20" fmla="*/ 270 w 40"/>
                  <a:gd name="T21" fmla="*/ 320 h 108"/>
                  <a:gd name="T22" fmla="*/ 95 w 40"/>
                  <a:gd name="T23" fmla="*/ 56 h 108"/>
                  <a:gd name="T24" fmla="*/ 33 w 40"/>
                  <a:gd name="T25" fmla="*/ 21 h 10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" h="108">
                    <a:moveTo>
                      <a:pt x="2" y="1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2" y="12"/>
                      <a:pt x="8" y="17"/>
                      <a:pt x="13" y="22"/>
                    </a:cubicBezTo>
                    <a:cubicBezTo>
                      <a:pt x="19" y="26"/>
                      <a:pt x="24" y="31"/>
                      <a:pt x="26" y="38"/>
                    </a:cubicBezTo>
                    <a:cubicBezTo>
                      <a:pt x="28" y="46"/>
                      <a:pt x="28" y="55"/>
                      <a:pt x="27" y="65"/>
                    </a:cubicBezTo>
                    <a:cubicBezTo>
                      <a:pt x="26" y="79"/>
                      <a:pt x="25" y="95"/>
                      <a:pt x="34" y="107"/>
                    </a:cubicBezTo>
                    <a:cubicBezTo>
                      <a:pt x="35" y="108"/>
                      <a:pt x="37" y="108"/>
                      <a:pt x="38" y="107"/>
                    </a:cubicBezTo>
                    <a:cubicBezTo>
                      <a:pt x="39" y="106"/>
                      <a:pt x="40" y="104"/>
                      <a:pt x="39" y="103"/>
                    </a:cubicBezTo>
                    <a:cubicBezTo>
                      <a:pt x="31" y="93"/>
                      <a:pt x="32" y="79"/>
                      <a:pt x="33" y="65"/>
                    </a:cubicBezTo>
                    <a:cubicBezTo>
                      <a:pt x="34" y="55"/>
                      <a:pt x="35" y="45"/>
                      <a:pt x="32" y="37"/>
                    </a:cubicBezTo>
                    <a:cubicBezTo>
                      <a:pt x="30" y="27"/>
                      <a:pt x="23" y="22"/>
                      <a:pt x="17" y="17"/>
                    </a:cubicBezTo>
                    <a:cubicBezTo>
                      <a:pt x="12" y="13"/>
                      <a:pt x="7" y="9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09" name="Freeform 1890"/>
              <p:cNvSpPr/>
              <p:nvPr/>
            </p:nvSpPr>
            <p:spPr bwMode="auto">
              <a:xfrm>
                <a:off x="1880" y="2566"/>
                <a:ext cx="48" cy="256"/>
              </a:xfrm>
              <a:custGeom>
                <a:avLst/>
                <a:gdLst>
                  <a:gd name="T0" fmla="*/ 51 w 19"/>
                  <a:gd name="T1" fmla="*/ 0 h 96"/>
                  <a:gd name="T2" fmla="*/ 20 w 19"/>
                  <a:gd name="T3" fmla="*/ 77 h 96"/>
                  <a:gd name="T4" fmla="*/ 33 w 19"/>
                  <a:gd name="T5" fmla="*/ 704 h 96"/>
                  <a:gd name="T6" fmla="*/ 210 w 19"/>
                  <a:gd name="T7" fmla="*/ 1784 h 96"/>
                  <a:gd name="T8" fmla="*/ 275 w 19"/>
                  <a:gd name="T9" fmla="*/ 1800 h 96"/>
                  <a:gd name="T10" fmla="*/ 288 w 19"/>
                  <a:gd name="T11" fmla="*/ 1728 h 96"/>
                  <a:gd name="T12" fmla="*/ 129 w 19"/>
                  <a:gd name="T13" fmla="*/ 704 h 96"/>
                  <a:gd name="T14" fmla="*/ 114 w 19"/>
                  <a:gd name="T15" fmla="*/ 56 h 96"/>
                  <a:gd name="T16" fmla="*/ 51 w 19"/>
                  <a:gd name="T17" fmla="*/ 0 h 9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9" h="96">
                    <a:moveTo>
                      <a:pt x="3" y="0"/>
                    </a:moveTo>
                    <a:cubicBezTo>
                      <a:pt x="1" y="0"/>
                      <a:pt x="0" y="2"/>
                      <a:pt x="1" y="4"/>
                    </a:cubicBezTo>
                    <a:cubicBezTo>
                      <a:pt x="3" y="15"/>
                      <a:pt x="2" y="26"/>
                      <a:pt x="2" y="37"/>
                    </a:cubicBezTo>
                    <a:cubicBezTo>
                      <a:pt x="1" y="56"/>
                      <a:pt x="0" y="75"/>
                      <a:pt x="13" y="94"/>
                    </a:cubicBezTo>
                    <a:cubicBezTo>
                      <a:pt x="14" y="96"/>
                      <a:pt x="16" y="96"/>
                      <a:pt x="17" y="95"/>
                    </a:cubicBezTo>
                    <a:cubicBezTo>
                      <a:pt x="19" y="94"/>
                      <a:pt x="19" y="92"/>
                      <a:pt x="18" y="91"/>
                    </a:cubicBezTo>
                    <a:cubicBezTo>
                      <a:pt x="6" y="73"/>
                      <a:pt x="7" y="56"/>
                      <a:pt x="8" y="37"/>
                    </a:cubicBezTo>
                    <a:cubicBezTo>
                      <a:pt x="8" y="26"/>
                      <a:pt x="9" y="15"/>
                      <a:pt x="7" y="3"/>
                    </a:cubicBezTo>
                    <a:cubicBezTo>
                      <a:pt x="6" y="1"/>
                      <a:pt x="5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10" name="Freeform 1891"/>
              <p:cNvSpPr/>
              <p:nvPr/>
            </p:nvSpPr>
            <p:spPr bwMode="auto">
              <a:xfrm>
                <a:off x="1700" y="2630"/>
                <a:ext cx="30" cy="214"/>
              </a:xfrm>
              <a:custGeom>
                <a:avLst/>
                <a:gdLst>
                  <a:gd name="T0" fmla="*/ 145 w 12"/>
                  <a:gd name="T1" fmla="*/ 730 h 80"/>
                  <a:gd name="T2" fmla="*/ 113 w 12"/>
                  <a:gd name="T3" fmla="*/ 0 h 80"/>
                  <a:gd name="T4" fmla="*/ 20 w 12"/>
                  <a:gd name="T5" fmla="*/ 21 h 80"/>
                  <a:gd name="T6" fmla="*/ 50 w 12"/>
                  <a:gd name="T7" fmla="*/ 709 h 80"/>
                  <a:gd name="T8" fmla="*/ 95 w 12"/>
                  <a:gd name="T9" fmla="*/ 1495 h 80"/>
                  <a:gd name="T10" fmla="*/ 158 w 12"/>
                  <a:gd name="T11" fmla="*/ 1509 h 80"/>
                  <a:gd name="T12" fmla="*/ 188 w 12"/>
                  <a:gd name="T13" fmla="*/ 1439 h 80"/>
                  <a:gd name="T14" fmla="*/ 145 w 12"/>
                  <a:gd name="T15" fmla="*/ 730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" h="80">
                    <a:moveTo>
                      <a:pt x="9" y="38"/>
                    </a:moveTo>
                    <a:cubicBezTo>
                      <a:pt x="10" y="26"/>
                      <a:pt x="11" y="13"/>
                      <a:pt x="7" y="0"/>
                    </a:cubicBezTo>
                    <a:cubicBezTo>
                      <a:pt x="5" y="0"/>
                      <a:pt x="3" y="0"/>
                      <a:pt x="1" y="1"/>
                    </a:cubicBezTo>
                    <a:cubicBezTo>
                      <a:pt x="6" y="12"/>
                      <a:pt x="4" y="25"/>
                      <a:pt x="3" y="37"/>
                    </a:cubicBezTo>
                    <a:cubicBezTo>
                      <a:pt x="1" y="51"/>
                      <a:pt x="0" y="65"/>
                      <a:pt x="6" y="78"/>
                    </a:cubicBezTo>
                    <a:cubicBezTo>
                      <a:pt x="7" y="79"/>
                      <a:pt x="9" y="80"/>
                      <a:pt x="10" y="79"/>
                    </a:cubicBezTo>
                    <a:cubicBezTo>
                      <a:pt x="12" y="78"/>
                      <a:pt x="12" y="77"/>
                      <a:pt x="12" y="75"/>
                    </a:cubicBezTo>
                    <a:cubicBezTo>
                      <a:pt x="6" y="64"/>
                      <a:pt x="7" y="51"/>
                      <a:pt x="9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11" name="Freeform 1892"/>
              <p:cNvSpPr/>
              <p:nvPr/>
            </p:nvSpPr>
            <p:spPr bwMode="auto">
              <a:xfrm>
                <a:off x="1615" y="2638"/>
                <a:ext cx="25" cy="83"/>
              </a:xfrm>
              <a:custGeom>
                <a:avLst/>
                <a:gdLst>
                  <a:gd name="T0" fmla="*/ 83 w 10"/>
                  <a:gd name="T1" fmla="*/ 0 h 31"/>
                  <a:gd name="T2" fmla="*/ 0 w 10"/>
                  <a:gd name="T3" fmla="*/ 0 h 31"/>
                  <a:gd name="T4" fmla="*/ 0 w 10"/>
                  <a:gd name="T5" fmla="*/ 56 h 31"/>
                  <a:gd name="T6" fmla="*/ 20 w 10"/>
                  <a:gd name="T7" fmla="*/ 517 h 31"/>
                  <a:gd name="T8" fmla="*/ 63 w 10"/>
                  <a:gd name="T9" fmla="*/ 594 h 31"/>
                  <a:gd name="T10" fmla="*/ 113 w 10"/>
                  <a:gd name="T11" fmla="*/ 560 h 31"/>
                  <a:gd name="T12" fmla="*/ 83 w 10"/>
                  <a:gd name="T13" fmla="*/ 0 h 31"/>
                  <a:gd name="T14" fmla="*/ 83 w 10"/>
                  <a:gd name="T15" fmla="*/ 0 h 3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" h="31">
                    <a:moveTo>
                      <a:pt x="5" y="0"/>
                    </a:moveTo>
                    <a:cubicBezTo>
                      <a:pt x="4" y="0"/>
                      <a:pt x="2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4" y="10"/>
                      <a:pt x="3" y="19"/>
                      <a:pt x="1" y="27"/>
                    </a:cubicBezTo>
                    <a:cubicBezTo>
                      <a:pt x="1" y="29"/>
                      <a:pt x="2" y="31"/>
                      <a:pt x="4" y="31"/>
                    </a:cubicBezTo>
                    <a:cubicBezTo>
                      <a:pt x="5" y="31"/>
                      <a:pt x="7" y="30"/>
                      <a:pt x="7" y="29"/>
                    </a:cubicBezTo>
                    <a:cubicBezTo>
                      <a:pt x="9" y="19"/>
                      <a:pt x="10" y="9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12" name="Freeform 1893"/>
              <p:cNvSpPr/>
              <p:nvPr/>
            </p:nvSpPr>
            <p:spPr bwMode="auto">
              <a:xfrm>
                <a:off x="2118" y="2420"/>
                <a:ext cx="162" cy="266"/>
              </a:xfrm>
              <a:custGeom>
                <a:avLst/>
                <a:gdLst>
                  <a:gd name="T0" fmla="*/ 12 w 65"/>
                  <a:gd name="T1" fmla="*/ 35 h 100"/>
                  <a:gd name="T2" fmla="*/ 30 w 65"/>
                  <a:gd name="T3" fmla="*/ 114 h 100"/>
                  <a:gd name="T4" fmla="*/ 416 w 65"/>
                  <a:gd name="T5" fmla="*/ 750 h 100"/>
                  <a:gd name="T6" fmla="*/ 446 w 65"/>
                  <a:gd name="T7" fmla="*/ 806 h 100"/>
                  <a:gd name="T8" fmla="*/ 912 w 65"/>
                  <a:gd name="T9" fmla="*/ 1846 h 100"/>
                  <a:gd name="T10" fmla="*/ 994 w 65"/>
                  <a:gd name="T11" fmla="*/ 1862 h 100"/>
                  <a:gd name="T12" fmla="*/ 994 w 65"/>
                  <a:gd name="T13" fmla="*/ 1790 h 100"/>
                  <a:gd name="T14" fmla="*/ 528 w 65"/>
                  <a:gd name="T15" fmla="*/ 771 h 100"/>
                  <a:gd name="T16" fmla="*/ 508 w 65"/>
                  <a:gd name="T17" fmla="*/ 716 h 100"/>
                  <a:gd name="T18" fmla="*/ 75 w 65"/>
                  <a:gd name="T19" fmla="*/ 21 h 100"/>
                  <a:gd name="T20" fmla="*/ 12 w 65"/>
                  <a:gd name="T21" fmla="*/ 35 h 1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5" h="100">
                    <a:moveTo>
                      <a:pt x="1" y="2"/>
                    </a:moveTo>
                    <a:cubicBezTo>
                      <a:pt x="0" y="3"/>
                      <a:pt x="0" y="5"/>
                      <a:pt x="2" y="6"/>
                    </a:cubicBezTo>
                    <a:cubicBezTo>
                      <a:pt x="19" y="16"/>
                      <a:pt x="21" y="21"/>
                      <a:pt x="27" y="40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35" y="61"/>
                      <a:pt x="47" y="80"/>
                      <a:pt x="59" y="98"/>
                    </a:cubicBezTo>
                    <a:cubicBezTo>
                      <a:pt x="60" y="100"/>
                      <a:pt x="62" y="100"/>
                      <a:pt x="64" y="99"/>
                    </a:cubicBezTo>
                    <a:cubicBezTo>
                      <a:pt x="65" y="98"/>
                      <a:pt x="65" y="96"/>
                      <a:pt x="64" y="95"/>
                    </a:cubicBezTo>
                    <a:cubicBezTo>
                      <a:pt x="52" y="77"/>
                      <a:pt x="40" y="58"/>
                      <a:pt x="34" y="41"/>
                    </a:cubicBezTo>
                    <a:cubicBezTo>
                      <a:pt x="33" y="38"/>
                      <a:pt x="33" y="38"/>
                      <a:pt x="33" y="38"/>
                    </a:cubicBezTo>
                    <a:cubicBezTo>
                      <a:pt x="27" y="19"/>
                      <a:pt x="24" y="12"/>
                      <a:pt x="5" y="1"/>
                    </a:cubicBezTo>
                    <a:cubicBezTo>
                      <a:pt x="3" y="0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13" name="Freeform 1894"/>
              <p:cNvSpPr/>
              <p:nvPr/>
            </p:nvSpPr>
            <p:spPr bwMode="auto">
              <a:xfrm>
                <a:off x="2040" y="2508"/>
                <a:ext cx="130" cy="304"/>
              </a:xfrm>
              <a:custGeom>
                <a:avLst/>
                <a:gdLst>
                  <a:gd name="T0" fmla="*/ 20 w 52"/>
                  <a:gd name="T1" fmla="*/ 35 h 114"/>
                  <a:gd name="T2" fmla="*/ 33 w 52"/>
                  <a:gd name="T3" fmla="*/ 115 h 114"/>
                  <a:gd name="T4" fmla="*/ 125 w 52"/>
                  <a:gd name="T5" fmla="*/ 205 h 114"/>
                  <a:gd name="T6" fmla="*/ 408 w 52"/>
                  <a:gd name="T7" fmla="*/ 491 h 114"/>
                  <a:gd name="T8" fmla="*/ 458 w 52"/>
                  <a:gd name="T9" fmla="*/ 968 h 114"/>
                  <a:gd name="T10" fmla="*/ 438 w 52"/>
                  <a:gd name="T11" fmla="*/ 1216 h 114"/>
                  <a:gd name="T12" fmla="*/ 595 w 52"/>
                  <a:gd name="T13" fmla="*/ 1741 h 114"/>
                  <a:gd name="T14" fmla="*/ 720 w 52"/>
                  <a:gd name="T15" fmla="*/ 2104 h 114"/>
                  <a:gd name="T16" fmla="*/ 770 w 52"/>
                  <a:gd name="T17" fmla="*/ 2141 h 114"/>
                  <a:gd name="T18" fmla="*/ 813 w 52"/>
                  <a:gd name="T19" fmla="*/ 2083 h 114"/>
                  <a:gd name="T20" fmla="*/ 675 w 52"/>
                  <a:gd name="T21" fmla="*/ 1685 h 114"/>
                  <a:gd name="T22" fmla="*/ 533 w 52"/>
                  <a:gd name="T23" fmla="*/ 1216 h 114"/>
                  <a:gd name="T24" fmla="*/ 550 w 52"/>
                  <a:gd name="T25" fmla="*/ 968 h 114"/>
                  <a:gd name="T26" fmla="*/ 488 w 52"/>
                  <a:gd name="T27" fmla="*/ 419 h 114"/>
                  <a:gd name="T28" fmla="*/ 188 w 52"/>
                  <a:gd name="T29" fmla="*/ 115 h 114"/>
                  <a:gd name="T30" fmla="*/ 83 w 52"/>
                  <a:gd name="T31" fmla="*/ 21 h 114"/>
                  <a:gd name="T32" fmla="*/ 20 w 52"/>
                  <a:gd name="T33" fmla="*/ 35 h 1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" h="114">
                    <a:moveTo>
                      <a:pt x="1" y="2"/>
                    </a:moveTo>
                    <a:cubicBezTo>
                      <a:pt x="0" y="3"/>
                      <a:pt x="0" y="5"/>
                      <a:pt x="2" y="6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15" y="15"/>
                      <a:pt x="22" y="20"/>
                      <a:pt x="26" y="26"/>
                    </a:cubicBezTo>
                    <a:cubicBezTo>
                      <a:pt x="32" y="34"/>
                      <a:pt x="31" y="42"/>
                      <a:pt x="29" y="51"/>
                    </a:cubicBezTo>
                    <a:cubicBezTo>
                      <a:pt x="29" y="55"/>
                      <a:pt x="28" y="59"/>
                      <a:pt x="28" y="64"/>
                    </a:cubicBezTo>
                    <a:cubicBezTo>
                      <a:pt x="28" y="75"/>
                      <a:pt x="33" y="83"/>
                      <a:pt x="38" y="92"/>
                    </a:cubicBezTo>
                    <a:cubicBezTo>
                      <a:pt x="41" y="98"/>
                      <a:pt x="44" y="104"/>
                      <a:pt x="46" y="111"/>
                    </a:cubicBezTo>
                    <a:cubicBezTo>
                      <a:pt x="46" y="113"/>
                      <a:pt x="48" y="114"/>
                      <a:pt x="49" y="113"/>
                    </a:cubicBezTo>
                    <a:cubicBezTo>
                      <a:pt x="51" y="113"/>
                      <a:pt x="52" y="111"/>
                      <a:pt x="52" y="110"/>
                    </a:cubicBezTo>
                    <a:cubicBezTo>
                      <a:pt x="50" y="102"/>
                      <a:pt x="46" y="95"/>
                      <a:pt x="43" y="89"/>
                    </a:cubicBezTo>
                    <a:cubicBezTo>
                      <a:pt x="39" y="81"/>
                      <a:pt x="34" y="73"/>
                      <a:pt x="34" y="64"/>
                    </a:cubicBezTo>
                    <a:cubicBezTo>
                      <a:pt x="34" y="60"/>
                      <a:pt x="35" y="55"/>
                      <a:pt x="35" y="51"/>
                    </a:cubicBezTo>
                    <a:cubicBezTo>
                      <a:pt x="37" y="42"/>
                      <a:pt x="38" y="32"/>
                      <a:pt x="31" y="22"/>
                    </a:cubicBezTo>
                    <a:cubicBezTo>
                      <a:pt x="27" y="16"/>
                      <a:pt x="19" y="11"/>
                      <a:pt x="12" y="6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14" name="Freeform 1895"/>
              <p:cNvSpPr/>
              <p:nvPr/>
            </p:nvSpPr>
            <p:spPr bwMode="auto">
              <a:xfrm>
                <a:off x="1770" y="2524"/>
                <a:ext cx="70" cy="237"/>
              </a:xfrm>
              <a:custGeom>
                <a:avLst/>
                <a:gdLst>
                  <a:gd name="T0" fmla="*/ 238 w 28"/>
                  <a:gd name="T1" fmla="*/ 21 h 89"/>
                  <a:gd name="T2" fmla="*/ 238 w 28"/>
                  <a:gd name="T3" fmla="*/ 93 h 89"/>
                  <a:gd name="T4" fmla="*/ 158 w 28"/>
                  <a:gd name="T5" fmla="*/ 660 h 89"/>
                  <a:gd name="T6" fmla="*/ 63 w 28"/>
                  <a:gd name="T7" fmla="*/ 908 h 89"/>
                  <a:gd name="T8" fmla="*/ 50 w 28"/>
                  <a:gd name="T9" fmla="*/ 1262 h 89"/>
                  <a:gd name="T10" fmla="*/ 20 w 28"/>
                  <a:gd name="T11" fmla="*/ 1587 h 89"/>
                  <a:gd name="T12" fmla="*/ 50 w 28"/>
                  <a:gd name="T13" fmla="*/ 1659 h 89"/>
                  <a:gd name="T14" fmla="*/ 95 w 28"/>
                  <a:gd name="T15" fmla="*/ 1624 h 89"/>
                  <a:gd name="T16" fmla="*/ 145 w 28"/>
                  <a:gd name="T17" fmla="*/ 1262 h 89"/>
                  <a:gd name="T18" fmla="*/ 158 w 28"/>
                  <a:gd name="T19" fmla="*/ 943 h 89"/>
                  <a:gd name="T20" fmla="*/ 250 w 28"/>
                  <a:gd name="T21" fmla="*/ 716 h 89"/>
                  <a:gd name="T22" fmla="*/ 313 w 28"/>
                  <a:gd name="T23" fmla="*/ 35 h 89"/>
                  <a:gd name="T24" fmla="*/ 238 w 28"/>
                  <a:gd name="T25" fmla="*/ 21 h 8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8" h="89">
                    <a:moveTo>
                      <a:pt x="15" y="1"/>
                    </a:moveTo>
                    <a:cubicBezTo>
                      <a:pt x="14" y="2"/>
                      <a:pt x="14" y="4"/>
                      <a:pt x="15" y="5"/>
                    </a:cubicBezTo>
                    <a:cubicBezTo>
                      <a:pt x="21" y="15"/>
                      <a:pt x="16" y="24"/>
                      <a:pt x="10" y="35"/>
                    </a:cubicBezTo>
                    <a:cubicBezTo>
                      <a:pt x="8" y="39"/>
                      <a:pt x="6" y="44"/>
                      <a:pt x="4" y="48"/>
                    </a:cubicBezTo>
                    <a:cubicBezTo>
                      <a:pt x="3" y="55"/>
                      <a:pt x="3" y="61"/>
                      <a:pt x="3" y="67"/>
                    </a:cubicBezTo>
                    <a:cubicBezTo>
                      <a:pt x="3" y="73"/>
                      <a:pt x="3" y="79"/>
                      <a:pt x="1" y="84"/>
                    </a:cubicBezTo>
                    <a:cubicBezTo>
                      <a:pt x="0" y="86"/>
                      <a:pt x="1" y="88"/>
                      <a:pt x="3" y="88"/>
                    </a:cubicBezTo>
                    <a:cubicBezTo>
                      <a:pt x="4" y="89"/>
                      <a:pt x="6" y="88"/>
                      <a:pt x="6" y="86"/>
                    </a:cubicBezTo>
                    <a:cubicBezTo>
                      <a:pt x="9" y="80"/>
                      <a:pt x="9" y="73"/>
                      <a:pt x="9" y="67"/>
                    </a:cubicBezTo>
                    <a:cubicBezTo>
                      <a:pt x="9" y="61"/>
                      <a:pt x="9" y="55"/>
                      <a:pt x="10" y="50"/>
                    </a:cubicBezTo>
                    <a:cubicBezTo>
                      <a:pt x="11" y="46"/>
                      <a:pt x="13" y="42"/>
                      <a:pt x="16" y="38"/>
                    </a:cubicBezTo>
                    <a:cubicBezTo>
                      <a:pt x="21" y="27"/>
                      <a:pt x="28" y="14"/>
                      <a:pt x="20" y="2"/>
                    </a:cubicBezTo>
                    <a:cubicBezTo>
                      <a:pt x="19" y="0"/>
                      <a:pt x="17" y="0"/>
                      <a:pt x="1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15" name="Freeform 1896"/>
              <p:cNvSpPr/>
              <p:nvPr/>
            </p:nvSpPr>
            <p:spPr bwMode="auto">
              <a:xfrm>
                <a:off x="1505" y="2561"/>
                <a:ext cx="65" cy="371"/>
              </a:xfrm>
              <a:custGeom>
                <a:avLst/>
                <a:gdLst>
                  <a:gd name="T0" fmla="*/ 175 w 26"/>
                  <a:gd name="T1" fmla="*/ 21 h 139"/>
                  <a:gd name="T2" fmla="*/ 158 w 26"/>
                  <a:gd name="T3" fmla="*/ 93 h 139"/>
                  <a:gd name="T4" fmla="*/ 113 w 26"/>
                  <a:gd name="T5" fmla="*/ 1046 h 139"/>
                  <a:gd name="T6" fmla="*/ 83 w 26"/>
                  <a:gd name="T7" fmla="*/ 2015 h 139"/>
                  <a:gd name="T8" fmla="*/ 125 w 26"/>
                  <a:gd name="T9" fmla="*/ 2586 h 139"/>
                  <a:gd name="T10" fmla="*/ 175 w 26"/>
                  <a:gd name="T11" fmla="*/ 2642 h 139"/>
                  <a:gd name="T12" fmla="*/ 220 w 26"/>
                  <a:gd name="T13" fmla="*/ 2586 h 139"/>
                  <a:gd name="T14" fmla="*/ 175 w 26"/>
                  <a:gd name="T15" fmla="*/ 1994 h 139"/>
                  <a:gd name="T16" fmla="*/ 188 w 26"/>
                  <a:gd name="T17" fmla="*/ 1084 h 139"/>
                  <a:gd name="T18" fmla="*/ 238 w 26"/>
                  <a:gd name="T19" fmla="*/ 35 h 139"/>
                  <a:gd name="T20" fmla="*/ 175 w 26"/>
                  <a:gd name="T21" fmla="*/ 21 h 13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6" h="139">
                    <a:moveTo>
                      <a:pt x="11" y="1"/>
                    </a:moveTo>
                    <a:cubicBezTo>
                      <a:pt x="9" y="2"/>
                      <a:pt x="9" y="4"/>
                      <a:pt x="10" y="5"/>
                    </a:cubicBezTo>
                    <a:cubicBezTo>
                      <a:pt x="19" y="20"/>
                      <a:pt x="13" y="41"/>
                      <a:pt x="7" y="55"/>
                    </a:cubicBezTo>
                    <a:cubicBezTo>
                      <a:pt x="0" y="72"/>
                      <a:pt x="3" y="89"/>
                      <a:pt x="5" y="106"/>
                    </a:cubicBezTo>
                    <a:cubicBezTo>
                      <a:pt x="7" y="115"/>
                      <a:pt x="8" y="126"/>
                      <a:pt x="8" y="136"/>
                    </a:cubicBezTo>
                    <a:cubicBezTo>
                      <a:pt x="8" y="137"/>
                      <a:pt x="9" y="139"/>
                      <a:pt x="11" y="139"/>
                    </a:cubicBezTo>
                    <a:cubicBezTo>
                      <a:pt x="12" y="139"/>
                      <a:pt x="14" y="138"/>
                      <a:pt x="14" y="136"/>
                    </a:cubicBezTo>
                    <a:cubicBezTo>
                      <a:pt x="14" y="125"/>
                      <a:pt x="13" y="115"/>
                      <a:pt x="11" y="105"/>
                    </a:cubicBezTo>
                    <a:cubicBezTo>
                      <a:pt x="9" y="88"/>
                      <a:pt x="6" y="73"/>
                      <a:pt x="12" y="57"/>
                    </a:cubicBezTo>
                    <a:cubicBezTo>
                      <a:pt x="19" y="42"/>
                      <a:pt x="26" y="19"/>
                      <a:pt x="15" y="2"/>
                    </a:cubicBezTo>
                    <a:cubicBezTo>
                      <a:pt x="14" y="1"/>
                      <a:pt x="12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16" name="Freeform 1897"/>
              <p:cNvSpPr/>
              <p:nvPr/>
            </p:nvSpPr>
            <p:spPr bwMode="auto">
              <a:xfrm>
                <a:off x="1415" y="2598"/>
                <a:ext cx="63" cy="230"/>
              </a:xfrm>
              <a:custGeom>
                <a:avLst/>
                <a:gdLst>
                  <a:gd name="T0" fmla="*/ 272 w 25"/>
                  <a:gd name="T1" fmla="*/ 0 h 86"/>
                  <a:gd name="T2" fmla="*/ 242 w 25"/>
                  <a:gd name="T3" fmla="*/ 78 h 86"/>
                  <a:gd name="T4" fmla="*/ 146 w 25"/>
                  <a:gd name="T5" fmla="*/ 845 h 86"/>
                  <a:gd name="T6" fmla="*/ 50 w 25"/>
                  <a:gd name="T7" fmla="*/ 1610 h 86"/>
                  <a:gd name="T8" fmla="*/ 96 w 25"/>
                  <a:gd name="T9" fmla="*/ 1645 h 86"/>
                  <a:gd name="T10" fmla="*/ 146 w 25"/>
                  <a:gd name="T11" fmla="*/ 1589 h 86"/>
                  <a:gd name="T12" fmla="*/ 242 w 25"/>
                  <a:gd name="T13" fmla="*/ 880 h 86"/>
                  <a:gd name="T14" fmla="*/ 318 w 25"/>
                  <a:gd name="T15" fmla="*/ 35 h 86"/>
                  <a:gd name="T16" fmla="*/ 272 w 25"/>
                  <a:gd name="T17" fmla="*/ 0 h 8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86">
                    <a:moveTo>
                      <a:pt x="17" y="0"/>
                    </a:moveTo>
                    <a:cubicBezTo>
                      <a:pt x="15" y="1"/>
                      <a:pt x="14" y="2"/>
                      <a:pt x="15" y="4"/>
                    </a:cubicBezTo>
                    <a:cubicBezTo>
                      <a:pt x="19" y="17"/>
                      <a:pt x="14" y="30"/>
                      <a:pt x="9" y="44"/>
                    </a:cubicBezTo>
                    <a:cubicBezTo>
                      <a:pt x="5" y="57"/>
                      <a:pt x="0" y="70"/>
                      <a:pt x="3" y="84"/>
                    </a:cubicBezTo>
                    <a:cubicBezTo>
                      <a:pt x="3" y="85"/>
                      <a:pt x="4" y="86"/>
                      <a:pt x="6" y="86"/>
                    </a:cubicBezTo>
                    <a:cubicBezTo>
                      <a:pt x="8" y="86"/>
                      <a:pt x="9" y="84"/>
                      <a:pt x="9" y="83"/>
                    </a:cubicBezTo>
                    <a:cubicBezTo>
                      <a:pt x="6" y="70"/>
                      <a:pt x="11" y="59"/>
                      <a:pt x="15" y="46"/>
                    </a:cubicBezTo>
                    <a:cubicBezTo>
                      <a:pt x="20" y="32"/>
                      <a:pt x="25" y="18"/>
                      <a:pt x="20" y="2"/>
                    </a:cubicBezTo>
                    <a:cubicBezTo>
                      <a:pt x="20" y="1"/>
                      <a:pt x="18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17" name="Freeform 1898"/>
              <p:cNvSpPr/>
              <p:nvPr/>
            </p:nvSpPr>
            <p:spPr bwMode="auto">
              <a:xfrm>
                <a:off x="1253" y="2574"/>
                <a:ext cx="90" cy="299"/>
              </a:xfrm>
              <a:custGeom>
                <a:avLst/>
                <a:gdLst>
                  <a:gd name="T0" fmla="*/ 500 w 36"/>
                  <a:gd name="T1" fmla="*/ 0 h 112"/>
                  <a:gd name="T2" fmla="*/ 458 w 36"/>
                  <a:gd name="T3" fmla="*/ 56 h 112"/>
                  <a:gd name="T4" fmla="*/ 283 w 36"/>
                  <a:gd name="T5" fmla="*/ 550 h 112"/>
                  <a:gd name="T6" fmla="*/ 125 w 36"/>
                  <a:gd name="T7" fmla="*/ 892 h 112"/>
                  <a:gd name="T8" fmla="*/ 250 w 36"/>
                  <a:gd name="T9" fmla="*/ 2096 h 112"/>
                  <a:gd name="T10" fmla="*/ 313 w 36"/>
                  <a:gd name="T11" fmla="*/ 2109 h 112"/>
                  <a:gd name="T12" fmla="*/ 333 w 36"/>
                  <a:gd name="T13" fmla="*/ 2018 h 112"/>
                  <a:gd name="T14" fmla="*/ 220 w 36"/>
                  <a:gd name="T15" fmla="*/ 934 h 112"/>
                  <a:gd name="T16" fmla="*/ 363 w 36"/>
                  <a:gd name="T17" fmla="*/ 627 h 112"/>
                  <a:gd name="T18" fmla="*/ 550 w 36"/>
                  <a:gd name="T19" fmla="*/ 35 h 112"/>
                  <a:gd name="T20" fmla="*/ 500 w 36"/>
                  <a:gd name="T21" fmla="*/ 0 h 1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6" h="112">
                    <a:moveTo>
                      <a:pt x="32" y="0"/>
                    </a:moveTo>
                    <a:cubicBezTo>
                      <a:pt x="30" y="0"/>
                      <a:pt x="29" y="1"/>
                      <a:pt x="29" y="3"/>
                    </a:cubicBezTo>
                    <a:cubicBezTo>
                      <a:pt x="30" y="13"/>
                      <a:pt x="24" y="21"/>
                      <a:pt x="18" y="29"/>
                    </a:cubicBezTo>
                    <a:cubicBezTo>
                      <a:pt x="14" y="35"/>
                      <a:pt x="10" y="41"/>
                      <a:pt x="8" y="47"/>
                    </a:cubicBezTo>
                    <a:cubicBezTo>
                      <a:pt x="0" y="69"/>
                      <a:pt x="3" y="92"/>
                      <a:pt x="16" y="110"/>
                    </a:cubicBezTo>
                    <a:cubicBezTo>
                      <a:pt x="17" y="111"/>
                      <a:pt x="19" y="112"/>
                      <a:pt x="20" y="111"/>
                    </a:cubicBezTo>
                    <a:cubicBezTo>
                      <a:pt x="22" y="110"/>
                      <a:pt x="22" y="108"/>
                      <a:pt x="21" y="106"/>
                    </a:cubicBezTo>
                    <a:cubicBezTo>
                      <a:pt x="9" y="90"/>
                      <a:pt x="6" y="69"/>
                      <a:pt x="14" y="49"/>
                    </a:cubicBezTo>
                    <a:cubicBezTo>
                      <a:pt x="16" y="43"/>
                      <a:pt x="19" y="38"/>
                      <a:pt x="23" y="33"/>
                    </a:cubicBezTo>
                    <a:cubicBezTo>
                      <a:pt x="29" y="24"/>
                      <a:pt x="36" y="14"/>
                      <a:pt x="35" y="2"/>
                    </a:cubicBezTo>
                    <a:cubicBezTo>
                      <a:pt x="35" y="1"/>
                      <a:pt x="33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18" name="Freeform 1899"/>
              <p:cNvSpPr/>
              <p:nvPr/>
            </p:nvSpPr>
            <p:spPr bwMode="auto">
              <a:xfrm>
                <a:off x="1370" y="2646"/>
                <a:ext cx="25" cy="75"/>
              </a:xfrm>
              <a:custGeom>
                <a:avLst/>
                <a:gdLst>
                  <a:gd name="T0" fmla="*/ 63 w 10"/>
                  <a:gd name="T1" fmla="*/ 0 h 28"/>
                  <a:gd name="T2" fmla="*/ 50 w 10"/>
                  <a:gd name="T3" fmla="*/ 193 h 28"/>
                  <a:gd name="T4" fmla="*/ 20 w 10"/>
                  <a:gd name="T5" fmla="*/ 458 h 28"/>
                  <a:gd name="T6" fmla="*/ 50 w 10"/>
                  <a:gd name="T7" fmla="*/ 538 h 28"/>
                  <a:gd name="T8" fmla="*/ 95 w 10"/>
                  <a:gd name="T9" fmla="*/ 504 h 28"/>
                  <a:gd name="T10" fmla="*/ 145 w 10"/>
                  <a:gd name="T11" fmla="*/ 209 h 28"/>
                  <a:gd name="T12" fmla="*/ 158 w 10"/>
                  <a:gd name="T13" fmla="*/ 0 h 28"/>
                  <a:gd name="T14" fmla="*/ 63 w 10"/>
                  <a:gd name="T15" fmla="*/ 0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" h="28">
                    <a:moveTo>
                      <a:pt x="4" y="0"/>
                    </a:moveTo>
                    <a:cubicBezTo>
                      <a:pt x="3" y="10"/>
                      <a:pt x="3" y="10"/>
                      <a:pt x="3" y="10"/>
                    </a:cubicBezTo>
                    <a:cubicBezTo>
                      <a:pt x="2" y="15"/>
                      <a:pt x="2" y="20"/>
                      <a:pt x="1" y="24"/>
                    </a:cubicBezTo>
                    <a:cubicBezTo>
                      <a:pt x="0" y="26"/>
                      <a:pt x="1" y="28"/>
                      <a:pt x="3" y="28"/>
                    </a:cubicBezTo>
                    <a:cubicBezTo>
                      <a:pt x="4" y="28"/>
                      <a:pt x="6" y="27"/>
                      <a:pt x="6" y="26"/>
                    </a:cubicBezTo>
                    <a:cubicBezTo>
                      <a:pt x="8" y="21"/>
                      <a:pt x="8" y="16"/>
                      <a:pt x="9" y="1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6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19" name="Freeform 1900"/>
              <p:cNvSpPr/>
              <p:nvPr/>
            </p:nvSpPr>
            <p:spPr bwMode="auto">
              <a:xfrm>
                <a:off x="2245" y="2484"/>
                <a:ext cx="103" cy="130"/>
              </a:xfrm>
              <a:custGeom>
                <a:avLst/>
                <a:gdLst>
                  <a:gd name="T0" fmla="*/ 600 w 41"/>
                  <a:gd name="T1" fmla="*/ 711 h 49"/>
                  <a:gd name="T2" fmla="*/ 379 w 41"/>
                  <a:gd name="T3" fmla="*/ 226 h 49"/>
                  <a:gd name="T4" fmla="*/ 239 w 41"/>
                  <a:gd name="T5" fmla="*/ 133 h 49"/>
                  <a:gd name="T6" fmla="*/ 83 w 41"/>
                  <a:gd name="T7" fmla="*/ 0 h 49"/>
                  <a:gd name="T8" fmla="*/ 83 w 41"/>
                  <a:gd name="T9" fmla="*/ 0 h 49"/>
                  <a:gd name="T10" fmla="*/ 0 w 41"/>
                  <a:gd name="T11" fmla="*/ 56 h 49"/>
                  <a:gd name="T12" fmla="*/ 0 w 41"/>
                  <a:gd name="T13" fmla="*/ 77 h 49"/>
                  <a:gd name="T14" fmla="*/ 188 w 41"/>
                  <a:gd name="T15" fmla="*/ 226 h 49"/>
                  <a:gd name="T16" fmla="*/ 317 w 41"/>
                  <a:gd name="T17" fmla="*/ 294 h 49"/>
                  <a:gd name="T18" fmla="*/ 505 w 41"/>
                  <a:gd name="T19" fmla="*/ 746 h 49"/>
                  <a:gd name="T20" fmla="*/ 555 w 41"/>
                  <a:gd name="T21" fmla="*/ 881 h 49"/>
                  <a:gd name="T22" fmla="*/ 618 w 41"/>
                  <a:gd name="T23" fmla="*/ 915 h 49"/>
                  <a:gd name="T24" fmla="*/ 631 w 41"/>
                  <a:gd name="T25" fmla="*/ 838 h 49"/>
                  <a:gd name="T26" fmla="*/ 600 w 41"/>
                  <a:gd name="T27" fmla="*/ 711 h 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1" h="49">
                    <a:moveTo>
                      <a:pt x="38" y="38"/>
                    </a:moveTo>
                    <a:cubicBezTo>
                      <a:pt x="35" y="28"/>
                      <a:pt x="32" y="18"/>
                      <a:pt x="24" y="12"/>
                    </a:cubicBezTo>
                    <a:cubicBezTo>
                      <a:pt x="21" y="9"/>
                      <a:pt x="18" y="8"/>
                      <a:pt x="15" y="7"/>
                    </a:cubicBezTo>
                    <a:cubicBezTo>
                      <a:pt x="11" y="5"/>
                      <a:pt x="8" y="4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2" y="2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4" y="9"/>
                      <a:pt x="8" y="11"/>
                      <a:pt x="12" y="12"/>
                    </a:cubicBezTo>
                    <a:cubicBezTo>
                      <a:pt x="15" y="13"/>
                      <a:pt x="18" y="14"/>
                      <a:pt x="20" y="16"/>
                    </a:cubicBezTo>
                    <a:cubicBezTo>
                      <a:pt x="27" y="22"/>
                      <a:pt x="29" y="30"/>
                      <a:pt x="32" y="40"/>
                    </a:cubicBezTo>
                    <a:cubicBezTo>
                      <a:pt x="35" y="47"/>
                      <a:pt x="35" y="47"/>
                      <a:pt x="35" y="47"/>
                    </a:cubicBezTo>
                    <a:cubicBezTo>
                      <a:pt x="35" y="49"/>
                      <a:pt x="37" y="49"/>
                      <a:pt x="39" y="49"/>
                    </a:cubicBezTo>
                    <a:cubicBezTo>
                      <a:pt x="40" y="48"/>
                      <a:pt x="41" y="47"/>
                      <a:pt x="40" y="45"/>
                    </a:cubicBezTo>
                    <a:lnTo>
                      <a:pt x="38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20" name="Freeform 1901"/>
              <p:cNvSpPr/>
              <p:nvPr/>
            </p:nvSpPr>
            <p:spPr bwMode="auto">
              <a:xfrm>
                <a:off x="2258" y="2342"/>
                <a:ext cx="210" cy="206"/>
              </a:xfrm>
              <a:custGeom>
                <a:avLst/>
                <a:gdLst>
                  <a:gd name="T0" fmla="*/ 33 w 84"/>
                  <a:gd name="T1" fmla="*/ 0 h 77"/>
                  <a:gd name="T2" fmla="*/ 20 w 84"/>
                  <a:gd name="T3" fmla="*/ 94 h 77"/>
                  <a:gd name="T4" fmla="*/ 488 w 84"/>
                  <a:gd name="T5" fmla="*/ 516 h 77"/>
                  <a:gd name="T6" fmla="*/ 738 w 84"/>
                  <a:gd name="T7" fmla="*/ 688 h 77"/>
                  <a:gd name="T8" fmla="*/ 1220 w 84"/>
                  <a:gd name="T9" fmla="*/ 1418 h 77"/>
                  <a:gd name="T10" fmla="*/ 1270 w 84"/>
                  <a:gd name="T11" fmla="*/ 1474 h 77"/>
                  <a:gd name="T12" fmla="*/ 1313 w 84"/>
                  <a:gd name="T13" fmla="*/ 1397 h 77"/>
                  <a:gd name="T14" fmla="*/ 783 w 84"/>
                  <a:gd name="T15" fmla="*/ 594 h 77"/>
                  <a:gd name="T16" fmla="*/ 533 w 84"/>
                  <a:gd name="T17" fmla="*/ 423 h 77"/>
                  <a:gd name="T18" fmla="*/ 95 w 84"/>
                  <a:gd name="T19" fmla="*/ 35 h 77"/>
                  <a:gd name="T20" fmla="*/ 33 w 84"/>
                  <a:gd name="T21" fmla="*/ 0 h 7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4" h="77">
                    <a:moveTo>
                      <a:pt x="2" y="0"/>
                    </a:moveTo>
                    <a:cubicBezTo>
                      <a:pt x="0" y="1"/>
                      <a:pt x="0" y="3"/>
                      <a:pt x="1" y="5"/>
                    </a:cubicBezTo>
                    <a:cubicBezTo>
                      <a:pt x="7" y="15"/>
                      <a:pt x="19" y="22"/>
                      <a:pt x="31" y="27"/>
                    </a:cubicBezTo>
                    <a:cubicBezTo>
                      <a:pt x="37" y="30"/>
                      <a:pt x="42" y="33"/>
                      <a:pt x="47" y="36"/>
                    </a:cubicBezTo>
                    <a:cubicBezTo>
                      <a:pt x="61" y="46"/>
                      <a:pt x="74" y="56"/>
                      <a:pt x="78" y="74"/>
                    </a:cubicBezTo>
                    <a:cubicBezTo>
                      <a:pt x="78" y="76"/>
                      <a:pt x="80" y="77"/>
                      <a:pt x="81" y="77"/>
                    </a:cubicBezTo>
                    <a:cubicBezTo>
                      <a:pt x="83" y="76"/>
                      <a:pt x="84" y="75"/>
                      <a:pt x="84" y="73"/>
                    </a:cubicBezTo>
                    <a:cubicBezTo>
                      <a:pt x="79" y="53"/>
                      <a:pt x="65" y="41"/>
                      <a:pt x="50" y="31"/>
                    </a:cubicBezTo>
                    <a:cubicBezTo>
                      <a:pt x="45" y="28"/>
                      <a:pt x="40" y="25"/>
                      <a:pt x="34" y="22"/>
                    </a:cubicBezTo>
                    <a:cubicBezTo>
                      <a:pt x="23" y="17"/>
                      <a:pt x="11" y="11"/>
                      <a:pt x="6" y="2"/>
                    </a:cubicBezTo>
                    <a:cubicBezTo>
                      <a:pt x="5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21" name="Freeform 1902"/>
              <p:cNvSpPr/>
              <p:nvPr/>
            </p:nvSpPr>
            <p:spPr bwMode="auto">
              <a:xfrm>
                <a:off x="2425" y="1969"/>
                <a:ext cx="283" cy="53"/>
              </a:xfrm>
              <a:custGeom>
                <a:avLst/>
                <a:gdLst>
                  <a:gd name="T0" fmla="*/ 20 w 113"/>
                  <a:gd name="T1" fmla="*/ 21 h 20"/>
                  <a:gd name="T2" fmla="*/ 20 w 113"/>
                  <a:gd name="T3" fmla="*/ 90 h 20"/>
                  <a:gd name="T4" fmla="*/ 596 w 113"/>
                  <a:gd name="T5" fmla="*/ 191 h 20"/>
                  <a:gd name="T6" fmla="*/ 784 w 113"/>
                  <a:gd name="T7" fmla="*/ 148 h 20"/>
                  <a:gd name="T8" fmla="*/ 1397 w 113"/>
                  <a:gd name="T9" fmla="*/ 260 h 20"/>
                  <a:gd name="T10" fmla="*/ 1713 w 113"/>
                  <a:gd name="T11" fmla="*/ 352 h 20"/>
                  <a:gd name="T12" fmla="*/ 1776 w 113"/>
                  <a:gd name="T13" fmla="*/ 315 h 20"/>
                  <a:gd name="T14" fmla="*/ 1726 w 113"/>
                  <a:gd name="T15" fmla="*/ 260 h 20"/>
                  <a:gd name="T16" fmla="*/ 1430 w 113"/>
                  <a:gd name="T17" fmla="*/ 148 h 20"/>
                  <a:gd name="T18" fmla="*/ 771 w 113"/>
                  <a:gd name="T19" fmla="*/ 34 h 20"/>
                  <a:gd name="T20" fmla="*/ 584 w 113"/>
                  <a:gd name="T21" fmla="*/ 77 h 20"/>
                  <a:gd name="T22" fmla="*/ 83 w 113"/>
                  <a:gd name="T23" fmla="*/ 21 h 20"/>
                  <a:gd name="T24" fmla="*/ 20 w 113"/>
                  <a:gd name="T25" fmla="*/ 21 h 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3" h="20">
                    <a:moveTo>
                      <a:pt x="1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11" y="17"/>
                      <a:pt x="26" y="13"/>
                      <a:pt x="38" y="10"/>
                    </a:cubicBezTo>
                    <a:cubicBezTo>
                      <a:pt x="50" y="8"/>
                      <a:pt x="50" y="8"/>
                      <a:pt x="50" y="8"/>
                    </a:cubicBezTo>
                    <a:cubicBezTo>
                      <a:pt x="62" y="6"/>
                      <a:pt x="76" y="10"/>
                      <a:pt x="89" y="14"/>
                    </a:cubicBezTo>
                    <a:cubicBezTo>
                      <a:pt x="96" y="16"/>
                      <a:pt x="102" y="18"/>
                      <a:pt x="109" y="19"/>
                    </a:cubicBezTo>
                    <a:cubicBezTo>
                      <a:pt x="111" y="20"/>
                      <a:pt x="112" y="19"/>
                      <a:pt x="113" y="17"/>
                    </a:cubicBezTo>
                    <a:cubicBezTo>
                      <a:pt x="113" y="15"/>
                      <a:pt x="112" y="14"/>
                      <a:pt x="110" y="14"/>
                    </a:cubicBezTo>
                    <a:cubicBezTo>
                      <a:pt x="104" y="12"/>
                      <a:pt x="97" y="10"/>
                      <a:pt x="91" y="8"/>
                    </a:cubicBezTo>
                    <a:cubicBezTo>
                      <a:pt x="77" y="4"/>
                      <a:pt x="63" y="0"/>
                      <a:pt x="49" y="2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25" y="7"/>
                      <a:pt x="13" y="10"/>
                      <a:pt x="5" y="1"/>
                    </a:cubicBezTo>
                    <a:cubicBezTo>
                      <a:pt x="4" y="0"/>
                      <a:pt x="2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22" name="Freeform 1903"/>
              <p:cNvSpPr/>
              <p:nvPr/>
            </p:nvSpPr>
            <p:spPr bwMode="auto">
              <a:xfrm>
                <a:off x="2485" y="1801"/>
                <a:ext cx="135" cy="32"/>
              </a:xfrm>
              <a:custGeom>
                <a:avLst/>
                <a:gdLst>
                  <a:gd name="T0" fmla="*/ 800 w 54"/>
                  <a:gd name="T1" fmla="*/ 56 h 12"/>
                  <a:gd name="T2" fmla="*/ 625 w 54"/>
                  <a:gd name="T3" fmla="*/ 35 h 12"/>
                  <a:gd name="T4" fmla="*/ 395 w 54"/>
                  <a:gd name="T5" fmla="*/ 0 h 12"/>
                  <a:gd name="T6" fmla="*/ 220 w 54"/>
                  <a:gd name="T7" fmla="*/ 56 h 12"/>
                  <a:gd name="T8" fmla="*/ 33 w 54"/>
                  <a:gd name="T9" fmla="*/ 115 h 12"/>
                  <a:gd name="T10" fmla="*/ 0 w 54"/>
                  <a:gd name="T11" fmla="*/ 115 h 12"/>
                  <a:gd name="T12" fmla="*/ 33 w 54"/>
                  <a:gd name="T13" fmla="*/ 227 h 12"/>
                  <a:gd name="T14" fmla="*/ 250 w 54"/>
                  <a:gd name="T15" fmla="*/ 171 h 12"/>
                  <a:gd name="T16" fmla="*/ 408 w 54"/>
                  <a:gd name="T17" fmla="*/ 115 h 12"/>
                  <a:gd name="T18" fmla="*/ 613 w 54"/>
                  <a:gd name="T19" fmla="*/ 149 h 12"/>
                  <a:gd name="T20" fmla="*/ 800 w 54"/>
                  <a:gd name="T21" fmla="*/ 171 h 12"/>
                  <a:gd name="T22" fmla="*/ 845 w 54"/>
                  <a:gd name="T23" fmla="*/ 115 h 12"/>
                  <a:gd name="T24" fmla="*/ 800 w 54"/>
                  <a:gd name="T25" fmla="*/ 56 h 1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4" h="12">
                    <a:moveTo>
                      <a:pt x="51" y="3"/>
                    </a:moveTo>
                    <a:cubicBezTo>
                      <a:pt x="47" y="3"/>
                      <a:pt x="44" y="2"/>
                      <a:pt x="40" y="2"/>
                    </a:cubicBezTo>
                    <a:cubicBezTo>
                      <a:pt x="35" y="1"/>
                      <a:pt x="30" y="0"/>
                      <a:pt x="25" y="0"/>
                    </a:cubicBezTo>
                    <a:cubicBezTo>
                      <a:pt x="21" y="1"/>
                      <a:pt x="18" y="2"/>
                      <a:pt x="14" y="3"/>
                    </a:cubicBezTo>
                    <a:cubicBezTo>
                      <a:pt x="10" y="5"/>
                      <a:pt x="6" y="6"/>
                      <a:pt x="2" y="6"/>
                    </a:cubicBezTo>
                    <a:cubicBezTo>
                      <a:pt x="1" y="6"/>
                      <a:pt x="1" y="6"/>
                      <a:pt x="0" y="6"/>
                    </a:cubicBezTo>
                    <a:cubicBezTo>
                      <a:pt x="1" y="8"/>
                      <a:pt x="1" y="10"/>
                      <a:pt x="2" y="12"/>
                    </a:cubicBezTo>
                    <a:cubicBezTo>
                      <a:pt x="7" y="12"/>
                      <a:pt x="12" y="11"/>
                      <a:pt x="16" y="9"/>
                    </a:cubicBezTo>
                    <a:cubicBezTo>
                      <a:pt x="19" y="8"/>
                      <a:pt x="23" y="7"/>
                      <a:pt x="26" y="6"/>
                    </a:cubicBezTo>
                    <a:cubicBezTo>
                      <a:pt x="30" y="6"/>
                      <a:pt x="34" y="7"/>
                      <a:pt x="39" y="8"/>
                    </a:cubicBezTo>
                    <a:cubicBezTo>
                      <a:pt x="42" y="8"/>
                      <a:pt x="46" y="9"/>
                      <a:pt x="51" y="9"/>
                    </a:cubicBezTo>
                    <a:cubicBezTo>
                      <a:pt x="53" y="9"/>
                      <a:pt x="54" y="8"/>
                      <a:pt x="54" y="6"/>
                    </a:cubicBezTo>
                    <a:cubicBezTo>
                      <a:pt x="54" y="4"/>
                      <a:pt x="53" y="3"/>
                      <a:pt x="5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23" name="Freeform 1904"/>
              <p:cNvSpPr/>
              <p:nvPr/>
            </p:nvSpPr>
            <p:spPr bwMode="auto">
              <a:xfrm>
                <a:off x="2415" y="2132"/>
                <a:ext cx="208" cy="200"/>
              </a:xfrm>
              <a:custGeom>
                <a:avLst/>
                <a:gdLst>
                  <a:gd name="T0" fmla="*/ 33 w 83"/>
                  <a:gd name="T1" fmla="*/ 21 h 75"/>
                  <a:gd name="T2" fmla="*/ 0 w 83"/>
                  <a:gd name="T3" fmla="*/ 77 h 75"/>
                  <a:gd name="T4" fmla="*/ 471 w 83"/>
                  <a:gd name="T5" fmla="*/ 648 h 75"/>
                  <a:gd name="T6" fmla="*/ 629 w 83"/>
                  <a:gd name="T7" fmla="*/ 760 h 75"/>
                  <a:gd name="T8" fmla="*/ 1213 w 83"/>
                  <a:gd name="T9" fmla="*/ 1365 h 75"/>
                  <a:gd name="T10" fmla="*/ 1276 w 83"/>
                  <a:gd name="T11" fmla="*/ 1400 h 75"/>
                  <a:gd name="T12" fmla="*/ 1306 w 83"/>
                  <a:gd name="T13" fmla="*/ 1344 h 75"/>
                  <a:gd name="T14" fmla="*/ 679 w 83"/>
                  <a:gd name="T15" fmla="*/ 648 h 75"/>
                  <a:gd name="T16" fmla="*/ 521 w 83"/>
                  <a:gd name="T17" fmla="*/ 547 h 75"/>
                  <a:gd name="T18" fmla="*/ 95 w 83"/>
                  <a:gd name="T19" fmla="*/ 56 h 75"/>
                  <a:gd name="T20" fmla="*/ 33 w 83"/>
                  <a:gd name="T21" fmla="*/ 21 h 7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3" h="75">
                    <a:moveTo>
                      <a:pt x="2" y="1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5" y="22"/>
                      <a:pt x="18" y="28"/>
                      <a:pt x="30" y="34"/>
                    </a:cubicBezTo>
                    <a:cubicBezTo>
                      <a:pt x="40" y="40"/>
                      <a:pt x="40" y="40"/>
                      <a:pt x="40" y="40"/>
                    </a:cubicBezTo>
                    <a:cubicBezTo>
                      <a:pt x="50" y="45"/>
                      <a:pt x="75" y="60"/>
                      <a:pt x="77" y="72"/>
                    </a:cubicBezTo>
                    <a:cubicBezTo>
                      <a:pt x="78" y="74"/>
                      <a:pt x="79" y="75"/>
                      <a:pt x="81" y="74"/>
                    </a:cubicBezTo>
                    <a:cubicBezTo>
                      <a:pt x="82" y="74"/>
                      <a:pt x="83" y="73"/>
                      <a:pt x="83" y="71"/>
                    </a:cubicBezTo>
                    <a:cubicBezTo>
                      <a:pt x="81" y="58"/>
                      <a:pt x="62" y="45"/>
                      <a:pt x="43" y="34"/>
                    </a:cubicBezTo>
                    <a:cubicBezTo>
                      <a:pt x="43" y="34"/>
                      <a:pt x="33" y="29"/>
                      <a:pt x="33" y="29"/>
                    </a:cubicBezTo>
                    <a:cubicBezTo>
                      <a:pt x="20" y="23"/>
                      <a:pt x="10" y="17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24" name="Freeform 1905"/>
              <p:cNvSpPr/>
              <p:nvPr/>
            </p:nvSpPr>
            <p:spPr bwMode="auto">
              <a:xfrm>
                <a:off x="2358" y="2292"/>
                <a:ext cx="160" cy="170"/>
              </a:xfrm>
              <a:custGeom>
                <a:avLst/>
                <a:gdLst>
                  <a:gd name="T0" fmla="*/ 50 w 64"/>
                  <a:gd name="T1" fmla="*/ 0 h 64"/>
                  <a:gd name="T2" fmla="*/ 0 w 64"/>
                  <a:gd name="T3" fmla="*/ 77 h 64"/>
                  <a:gd name="T4" fmla="*/ 533 w 64"/>
                  <a:gd name="T5" fmla="*/ 677 h 64"/>
                  <a:gd name="T6" fmla="*/ 550 w 64"/>
                  <a:gd name="T7" fmla="*/ 677 h 64"/>
                  <a:gd name="T8" fmla="*/ 908 w 64"/>
                  <a:gd name="T9" fmla="*/ 1142 h 64"/>
                  <a:gd name="T10" fmla="*/ 958 w 64"/>
                  <a:gd name="T11" fmla="*/ 1201 h 64"/>
                  <a:gd name="T12" fmla="*/ 988 w 64"/>
                  <a:gd name="T13" fmla="*/ 1121 h 64"/>
                  <a:gd name="T14" fmla="*/ 595 w 64"/>
                  <a:gd name="T15" fmla="*/ 579 h 64"/>
                  <a:gd name="T16" fmla="*/ 563 w 64"/>
                  <a:gd name="T17" fmla="*/ 566 h 64"/>
                  <a:gd name="T18" fmla="*/ 95 w 64"/>
                  <a:gd name="T19" fmla="*/ 56 h 64"/>
                  <a:gd name="T20" fmla="*/ 50 w 64"/>
                  <a:gd name="T21" fmla="*/ 0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4" h="64">
                    <a:moveTo>
                      <a:pt x="3" y="0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3" y="19"/>
                      <a:pt x="21" y="29"/>
                      <a:pt x="34" y="36"/>
                    </a:cubicBezTo>
                    <a:cubicBezTo>
                      <a:pt x="35" y="36"/>
                      <a:pt x="35" y="36"/>
                      <a:pt x="35" y="36"/>
                    </a:cubicBezTo>
                    <a:cubicBezTo>
                      <a:pt x="51" y="45"/>
                      <a:pt x="54" y="47"/>
                      <a:pt x="58" y="61"/>
                    </a:cubicBezTo>
                    <a:cubicBezTo>
                      <a:pt x="58" y="63"/>
                      <a:pt x="60" y="64"/>
                      <a:pt x="61" y="64"/>
                    </a:cubicBezTo>
                    <a:cubicBezTo>
                      <a:pt x="63" y="63"/>
                      <a:pt x="64" y="62"/>
                      <a:pt x="63" y="60"/>
                    </a:cubicBezTo>
                    <a:cubicBezTo>
                      <a:pt x="60" y="43"/>
                      <a:pt x="54" y="40"/>
                      <a:pt x="38" y="31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25" y="24"/>
                      <a:pt x="8" y="15"/>
                      <a:pt x="6" y="3"/>
                    </a:cubicBezTo>
                    <a:cubicBezTo>
                      <a:pt x="6" y="1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25" name="Freeform 1906"/>
              <p:cNvSpPr/>
              <p:nvPr/>
            </p:nvSpPr>
            <p:spPr bwMode="auto">
              <a:xfrm>
                <a:off x="1135" y="1537"/>
                <a:ext cx="88" cy="208"/>
              </a:xfrm>
              <a:custGeom>
                <a:avLst/>
                <a:gdLst>
                  <a:gd name="T0" fmla="*/ 33 w 35"/>
                  <a:gd name="T1" fmla="*/ 419 h 78"/>
                  <a:gd name="T2" fmla="*/ 176 w 35"/>
                  <a:gd name="T3" fmla="*/ 989 h 78"/>
                  <a:gd name="T4" fmla="*/ 272 w 35"/>
                  <a:gd name="T5" fmla="*/ 1117 h 78"/>
                  <a:gd name="T6" fmla="*/ 463 w 35"/>
                  <a:gd name="T7" fmla="*/ 1459 h 78"/>
                  <a:gd name="T8" fmla="*/ 493 w 35"/>
                  <a:gd name="T9" fmla="*/ 1480 h 78"/>
                  <a:gd name="T10" fmla="*/ 556 w 35"/>
                  <a:gd name="T11" fmla="*/ 1443 h 78"/>
                  <a:gd name="T12" fmla="*/ 556 w 35"/>
                  <a:gd name="T13" fmla="*/ 1421 h 78"/>
                  <a:gd name="T14" fmla="*/ 347 w 35"/>
                  <a:gd name="T15" fmla="*/ 1045 h 78"/>
                  <a:gd name="T16" fmla="*/ 241 w 35"/>
                  <a:gd name="T17" fmla="*/ 909 h 78"/>
                  <a:gd name="T18" fmla="*/ 126 w 35"/>
                  <a:gd name="T19" fmla="*/ 397 h 78"/>
                  <a:gd name="T20" fmla="*/ 96 w 35"/>
                  <a:gd name="T21" fmla="*/ 56 h 78"/>
                  <a:gd name="T22" fmla="*/ 33 w 35"/>
                  <a:gd name="T23" fmla="*/ 21 h 78"/>
                  <a:gd name="T24" fmla="*/ 0 w 35"/>
                  <a:gd name="T25" fmla="*/ 77 h 78"/>
                  <a:gd name="T26" fmla="*/ 33 w 35"/>
                  <a:gd name="T27" fmla="*/ 419 h 7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5" h="78">
                    <a:moveTo>
                      <a:pt x="2" y="22"/>
                    </a:moveTo>
                    <a:cubicBezTo>
                      <a:pt x="2" y="31"/>
                      <a:pt x="2" y="42"/>
                      <a:pt x="11" y="52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22" y="65"/>
                      <a:pt x="27" y="70"/>
                      <a:pt x="29" y="77"/>
                    </a:cubicBezTo>
                    <a:cubicBezTo>
                      <a:pt x="30" y="78"/>
                      <a:pt x="30" y="78"/>
                      <a:pt x="31" y="78"/>
                    </a:cubicBezTo>
                    <a:cubicBezTo>
                      <a:pt x="32" y="77"/>
                      <a:pt x="34" y="77"/>
                      <a:pt x="35" y="76"/>
                    </a:cubicBezTo>
                    <a:cubicBezTo>
                      <a:pt x="35" y="75"/>
                      <a:pt x="35" y="75"/>
                      <a:pt x="35" y="75"/>
                    </a:cubicBezTo>
                    <a:cubicBezTo>
                      <a:pt x="32" y="67"/>
                      <a:pt x="27" y="61"/>
                      <a:pt x="22" y="55"/>
                    </a:cubicBezTo>
                    <a:cubicBezTo>
                      <a:pt x="15" y="48"/>
                      <a:pt x="15" y="48"/>
                      <a:pt x="15" y="48"/>
                    </a:cubicBezTo>
                    <a:cubicBezTo>
                      <a:pt x="8" y="40"/>
                      <a:pt x="8" y="31"/>
                      <a:pt x="8" y="21"/>
                    </a:cubicBezTo>
                    <a:cubicBezTo>
                      <a:pt x="8" y="16"/>
                      <a:pt x="7" y="10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ubicBezTo>
                      <a:pt x="1" y="1"/>
                      <a:pt x="0" y="3"/>
                      <a:pt x="0" y="4"/>
                    </a:cubicBezTo>
                    <a:cubicBezTo>
                      <a:pt x="1" y="10"/>
                      <a:pt x="2" y="16"/>
                      <a:pt x="2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26" name="Freeform 1907"/>
              <p:cNvSpPr/>
              <p:nvPr/>
            </p:nvSpPr>
            <p:spPr bwMode="auto">
              <a:xfrm>
                <a:off x="1210" y="1537"/>
                <a:ext cx="110" cy="240"/>
              </a:xfrm>
              <a:custGeom>
                <a:avLst/>
                <a:gdLst>
                  <a:gd name="T0" fmla="*/ 33 w 44"/>
                  <a:gd name="T1" fmla="*/ 21 h 90"/>
                  <a:gd name="T2" fmla="*/ 20 w 44"/>
                  <a:gd name="T3" fmla="*/ 93 h 90"/>
                  <a:gd name="T4" fmla="*/ 208 w 44"/>
                  <a:gd name="T5" fmla="*/ 533 h 90"/>
                  <a:gd name="T6" fmla="*/ 595 w 44"/>
                  <a:gd name="T7" fmla="*/ 1651 h 90"/>
                  <a:gd name="T8" fmla="*/ 645 w 44"/>
                  <a:gd name="T9" fmla="*/ 1685 h 90"/>
                  <a:gd name="T10" fmla="*/ 688 w 44"/>
                  <a:gd name="T11" fmla="*/ 1629 h 90"/>
                  <a:gd name="T12" fmla="*/ 300 w 44"/>
                  <a:gd name="T13" fmla="*/ 477 h 90"/>
                  <a:gd name="T14" fmla="*/ 95 w 44"/>
                  <a:gd name="T15" fmla="*/ 35 h 90"/>
                  <a:gd name="T16" fmla="*/ 33 w 44"/>
                  <a:gd name="T17" fmla="*/ 21 h 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4" h="90">
                    <a:moveTo>
                      <a:pt x="2" y="1"/>
                    </a:moveTo>
                    <a:cubicBezTo>
                      <a:pt x="1" y="2"/>
                      <a:pt x="0" y="4"/>
                      <a:pt x="1" y="5"/>
                    </a:cubicBezTo>
                    <a:cubicBezTo>
                      <a:pt x="5" y="13"/>
                      <a:pt x="9" y="20"/>
                      <a:pt x="13" y="28"/>
                    </a:cubicBezTo>
                    <a:cubicBezTo>
                      <a:pt x="24" y="47"/>
                      <a:pt x="35" y="66"/>
                      <a:pt x="38" y="87"/>
                    </a:cubicBezTo>
                    <a:cubicBezTo>
                      <a:pt x="38" y="89"/>
                      <a:pt x="40" y="90"/>
                      <a:pt x="41" y="89"/>
                    </a:cubicBezTo>
                    <a:cubicBezTo>
                      <a:pt x="43" y="89"/>
                      <a:pt x="44" y="88"/>
                      <a:pt x="44" y="86"/>
                    </a:cubicBezTo>
                    <a:cubicBezTo>
                      <a:pt x="41" y="64"/>
                      <a:pt x="29" y="45"/>
                      <a:pt x="19" y="25"/>
                    </a:cubicBezTo>
                    <a:cubicBezTo>
                      <a:pt x="14" y="18"/>
                      <a:pt x="10" y="10"/>
                      <a:pt x="6" y="2"/>
                    </a:cubicBezTo>
                    <a:cubicBezTo>
                      <a:pt x="6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27" name="Freeform 1908"/>
              <p:cNvSpPr/>
              <p:nvPr/>
            </p:nvSpPr>
            <p:spPr bwMode="auto">
              <a:xfrm>
                <a:off x="1310" y="1585"/>
                <a:ext cx="105" cy="171"/>
              </a:xfrm>
              <a:custGeom>
                <a:avLst/>
                <a:gdLst>
                  <a:gd name="T0" fmla="*/ 50 w 42"/>
                  <a:gd name="T1" fmla="*/ 0 h 64"/>
                  <a:gd name="T2" fmla="*/ 20 w 42"/>
                  <a:gd name="T3" fmla="*/ 77 h 64"/>
                  <a:gd name="T4" fmla="*/ 63 w 42"/>
                  <a:gd name="T5" fmla="*/ 265 h 64"/>
                  <a:gd name="T6" fmla="*/ 270 w 42"/>
                  <a:gd name="T7" fmla="*/ 786 h 64"/>
                  <a:gd name="T8" fmla="*/ 408 w 42"/>
                  <a:gd name="T9" fmla="*/ 970 h 64"/>
                  <a:gd name="T10" fmla="*/ 563 w 42"/>
                  <a:gd name="T11" fmla="*/ 1186 h 64"/>
                  <a:gd name="T12" fmla="*/ 625 w 42"/>
                  <a:gd name="T13" fmla="*/ 1200 h 64"/>
                  <a:gd name="T14" fmla="*/ 645 w 42"/>
                  <a:gd name="T15" fmla="*/ 1128 h 64"/>
                  <a:gd name="T16" fmla="*/ 470 w 42"/>
                  <a:gd name="T17" fmla="*/ 900 h 64"/>
                  <a:gd name="T18" fmla="*/ 345 w 42"/>
                  <a:gd name="T19" fmla="*/ 729 h 64"/>
                  <a:gd name="T20" fmla="*/ 158 w 42"/>
                  <a:gd name="T21" fmla="*/ 230 h 64"/>
                  <a:gd name="T22" fmla="*/ 95 w 42"/>
                  <a:gd name="T23" fmla="*/ 35 h 64"/>
                  <a:gd name="T24" fmla="*/ 50 w 42"/>
                  <a:gd name="T25" fmla="*/ 0 h 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64">
                    <a:moveTo>
                      <a:pt x="3" y="0"/>
                    </a:moveTo>
                    <a:cubicBezTo>
                      <a:pt x="1" y="1"/>
                      <a:pt x="0" y="3"/>
                      <a:pt x="1" y="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7" y="23"/>
                      <a:pt x="11" y="32"/>
                      <a:pt x="17" y="41"/>
                    </a:cubicBezTo>
                    <a:cubicBezTo>
                      <a:pt x="20" y="45"/>
                      <a:pt x="23" y="48"/>
                      <a:pt x="26" y="51"/>
                    </a:cubicBezTo>
                    <a:cubicBezTo>
                      <a:pt x="30" y="55"/>
                      <a:pt x="33" y="58"/>
                      <a:pt x="36" y="62"/>
                    </a:cubicBezTo>
                    <a:cubicBezTo>
                      <a:pt x="37" y="63"/>
                      <a:pt x="38" y="64"/>
                      <a:pt x="40" y="63"/>
                    </a:cubicBezTo>
                    <a:cubicBezTo>
                      <a:pt x="41" y="62"/>
                      <a:pt x="42" y="60"/>
                      <a:pt x="41" y="59"/>
                    </a:cubicBezTo>
                    <a:cubicBezTo>
                      <a:pt x="38" y="54"/>
                      <a:pt x="34" y="50"/>
                      <a:pt x="30" y="47"/>
                    </a:cubicBezTo>
                    <a:cubicBezTo>
                      <a:pt x="27" y="44"/>
                      <a:pt x="24" y="41"/>
                      <a:pt x="22" y="38"/>
                    </a:cubicBezTo>
                    <a:cubicBezTo>
                      <a:pt x="16" y="30"/>
                      <a:pt x="13" y="21"/>
                      <a:pt x="10" y="1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0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628" name="Freeform 1909"/>
              <p:cNvSpPr/>
              <p:nvPr/>
            </p:nvSpPr>
            <p:spPr bwMode="auto">
              <a:xfrm>
                <a:off x="1058" y="1697"/>
                <a:ext cx="110" cy="192"/>
              </a:xfrm>
              <a:custGeom>
                <a:avLst/>
                <a:gdLst>
                  <a:gd name="T0" fmla="*/ 33 w 44"/>
                  <a:gd name="T1" fmla="*/ 21 h 72"/>
                  <a:gd name="T2" fmla="*/ 0 w 44"/>
                  <a:gd name="T3" fmla="*/ 93 h 72"/>
                  <a:gd name="T4" fmla="*/ 33 w 44"/>
                  <a:gd name="T5" fmla="*/ 227 h 72"/>
                  <a:gd name="T6" fmla="*/ 238 w 44"/>
                  <a:gd name="T7" fmla="*/ 875 h 72"/>
                  <a:gd name="T8" fmla="*/ 425 w 44"/>
                  <a:gd name="T9" fmla="*/ 1080 h 72"/>
                  <a:gd name="T10" fmla="*/ 595 w 44"/>
                  <a:gd name="T11" fmla="*/ 1331 h 72"/>
                  <a:gd name="T12" fmla="*/ 645 w 44"/>
                  <a:gd name="T13" fmla="*/ 1365 h 72"/>
                  <a:gd name="T14" fmla="*/ 688 w 44"/>
                  <a:gd name="T15" fmla="*/ 1309 h 72"/>
                  <a:gd name="T16" fmla="*/ 470 w 44"/>
                  <a:gd name="T17" fmla="*/ 989 h 72"/>
                  <a:gd name="T18" fmla="*/ 313 w 44"/>
                  <a:gd name="T19" fmla="*/ 819 h 72"/>
                  <a:gd name="T20" fmla="*/ 125 w 44"/>
                  <a:gd name="T21" fmla="*/ 192 h 72"/>
                  <a:gd name="T22" fmla="*/ 95 w 44"/>
                  <a:gd name="T23" fmla="*/ 56 h 72"/>
                  <a:gd name="T24" fmla="*/ 33 w 44"/>
                  <a:gd name="T25" fmla="*/ 2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4" h="72">
                    <a:moveTo>
                      <a:pt x="2" y="1"/>
                    </a:moveTo>
                    <a:cubicBezTo>
                      <a:pt x="1" y="1"/>
                      <a:pt x="0" y="3"/>
                      <a:pt x="0" y="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5" y="23"/>
                      <a:pt x="9" y="36"/>
                      <a:pt x="15" y="46"/>
                    </a:cubicBezTo>
                    <a:cubicBezTo>
                      <a:pt x="18" y="50"/>
                      <a:pt x="22" y="54"/>
                      <a:pt x="27" y="57"/>
                    </a:cubicBezTo>
                    <a:cubicBezTo>
                      <a:pt x="32" y="61"/>
                      <a:pt x="37" y="64"/>
                      <a:pt x="38" y="70"/>
                    </a:cubicBezTo>
                    <a:cubicBezTo>
                      <a:pt x="38" y="71"/>
                      <a:pt x="39" y="72"/>
                      <a:pt x="41" y="72"/>
                    </a:cubicBezTo>
                    <a:cubicBezTo>
                      <a:pt x="43" y="72"/>
                      <a:pt x="44" y="70"/>
                      <a:pt x="44" y="69"/>
                    </a:cubicBezTo>
                    <a:cubicBezTo>
                      <a:pt x="42" y="61"/>
                      <a:pt x="36" y="56"/>
                      <a:pt x="30" y="52"/>
                    </a:cubicBezTo>
                    <a:cubicBezTo>
                      <a:pt x="26" y="49"/>
                      <a:pt x="23" y="46"/>
                      <a:pt x="20" y="43"/>
                    </a:cubicBezTo>
                    <a:cubicBezTo>
                      <a:pt x="15" y="34"/>
                      <a:pt x="11" y="21"/>
                      <a:pt x="8" y="10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</p:grpSp>
        <p:grpSp>
          <p:nvGrpSpPr>
            <p:cNvPr id="187" name="Group 1468"/>
            <p:cNvGrpSpPr/>
            <p:nvPr/>
          </p:nvGrpSpPr>
          <p:grpSpPr bwMode="auto">
            <a:xfrm>
              <a:off x="460" y="1110"/>
              <a:ext cx="2248" cy="1822"/>
              <a:chOff x="460" y="1110"/>
              <a:chExt cx="2248" cy="1822"/>
            </a:xfrm>
            <a:grpFill/>
          </p:grpSpPr>
          <p:sp>
            <p:nvSpPr>
              <p:cNvPr id="229" name="Freeform 1510"/>
              <p:cNvSpPr/>
              <p:nvPr/>
            </p:nvSpPr>
            <p:spPr bwMode="auto">
              <a:xfrm>
                <a:off x="970" y="1702"/>
                <a:ext cx="75" cy="147"/>
              </a:xfrm>
              <a:custGeom>
                <a:avLst/>
                <a:gdLst>
                  <a:gd name="T0" fmla="*/ 50 w 30"/>
                  <a:gd name="T1" fmla="*/ 286 h 55"/>
                  <a:gd name="T2" fmla="*/ 363 w 30"/>
                  <a:gd name="T3" fmla="*/ 1050 h 55"/>
                  <a:gd name="T4" fmla="*/ 470 w 30"/>
                  <a:gd name="T5" fmla="*/ 994 h 55"/>
                  <a:gd name="T6" fmla="*/ 458 w 30"/>
                  <a:gd name="T7" fmla="*/ 970 h 55"/>
                  <a:gd name="T8" fmla="*/ 145 w 30"/>
                  <a:gd name="T9" fmla="*/ 251 h 55"/>
                  <a:gd name="T10" fmla="*/ 95 w 30"/>
                  <a:gd name="T11" fmla="*/ 56 h 55"/>
                  <a:gd name="T12" fmla="*/ 33 w 30"/>
                  <a:gd name="T13" fmla="*/ 21 h 55"/>
                  <a:gd name="T14" fmla="*/ 0 w 30"/>
                  <a:gd name="T15" fmla="*/ 94 h 55"/>
                  <a:gd name="T16" fmla="*/ 50 w 30"/>
                  <a:gd name="T17" fmla="*/ 286 h 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55">
                    <a:moveTo>
                      <a:pt x="3" y="15"/>
                    </a:moveTo>
                    <a:cubicBezTo>
                      <a:pt x="8" y="29"/>
                      <a:pt x="13" y="49"/>
                      <a:pt x="23" y="55"/>
                    </a:cubicBezTo>
                    <a:cubicBezTo>
                      <a:pt x="26" y="54"/>
                      <a:pt x="28" y="53"/>
                      <a:pt x="30" y="52"/>
                    </a:cubicBezTo>
                    <a:cubicBezTo>
                      <a:pt x="30" y="52"/>
                      <a:pt x="30" y="51"/>
                      <a:pt x="29" y="51"/>
                    </a:cubicBezTo>
                    <a:cubicBezTo>
                      <a:pt x="19" y="49"/>
                      <a:pt x="13" y="27"/>
                      <a:pt x="9" y="1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4" y="0"/>
                      <a:pt x="2" y="1"/>
                    </a:cubicBezTo>
                    <a:cubicBezTo>
                      <a:pt x="1" y="1"/>
                      <a:pt x="0" y="3"/>
                      <a:pt x="0" y="5"/>
                    </a:cubicBezTo>
                    <a:lnTo>
                      <a:pt x="3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30" name="Freeform 1511"/>
              <p:cNvSpPr/>
              <p:nvPr/>
            </p:nvSpPr>
            <p:spPr bwMode="auto">
              <a:xfrm>
                <a:off x="810" y="1833"/>
                <a:ext cx="118" cy="171"/>
              </a:xfrm>
              <a:custGeom>
                <a:avLst/>
                <a:gdLst>
                  <a:gd name="T0" fmla="*/ 33 w 47"/>
                  <a:gd name="T1" fmla="*/ 21 h 64"/>
                  <a:gd name="T2" fmla="*/ 20 w 47"/>
                  <a:gd name="T3" fmla="*/ 94 h 64"/>
                  <a:gd name="T4" fmla="*/ 239 w 47"/>
                  <a:gd name="T5" fmla="*/ 363 h 64"/>
                  <a:gd name="T6" fmla="*/ 505 w 47"/>
                  <a:gd name="T7" fmla="*/ 764 h 64"/>
                  <a:gd name="T8" fmla="*/ 535 w 47"/>
                  <a:gd name="T9" fmla="*/ 914 h 64"/>
                  <a:gd name="T10" fmla="*/ 663 w 47"/>
                  <a:gd name="T11" fmla="*/ 1221 h 64"/>
                  <a:gd name="T12" fmla="*/ 726 w 47"/>
                  <a:gd name="T13" fmla="*/ 1186 h 64"/>
                  <a:gd name="T14" fmla="*/ 713 w 47"/>
                  <a:gd name="T15" fmla="*/ 1106 h 64"/>
                  <a:gd name="T16" fmla="*/ 630 w 47"/>
                  <a:gd name="T17" fmla="*/ 879 h 64"/>
                  <a:gd name="T18" fmla="*/ 585 w 47"/>
                  <a:gd name="T19" fmla="*/ 729 h 64"/>
                  <a:gd name="T20" fmla="*/ 304 w 47"/>
                  <a:gd name="T21" fmla="*/ 286 h 64"/>
                  <a:gd name="T22" fmla="*/ 95 w 47"/>
                  <a:gd name="T23" fmla="*/ 35 h 64"/>
                  <a:gd name="T24" fmla="*/ 33 w 47"/>
                  <a:gd name="T25" fmla="*/ 21 h 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7" h="64">
                    <a:moveTo>
                      <a:pt x="2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6" y="11"/>
                      <a:pt x="10" y="15"/>
                      <a:pt x="15" y="19"/>
                    </a:cubicBezTo>
                    <a:cubicBezTo>
                      <a:pt x="22" y="25"/>
                      <a:pt x="28" y="31"/>
                      <a:pt x="32" y="40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6" y="54"/>
                      <a:pt x="37" y="61"/>
                      <a:pt x="42" y="64"/>
                    </a:cubicBezTo>
                    <a:cubicBezTo>
                      <a:pt x="44" y="64"/>
                      <a:pt x="46" y="64"/>
                      <a:pt x="46" y="62"/>
                    </a:cubicBezTo>
                    <a:cubicBezTo>
                      <a:pt x="47" y="61"/>
                      <a:pt x="46" y="59"/>
                      <a:pt x="45" y="58"/>
                    </a:cubicBezTo>
                    <a:cubicBezTo>
                      <a:pt x="43" y="57"/>
                      <a:pt x="41" y="51"/>
                      <a:pt x="40" y="46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3" y="27"/>
                      <a:pt x="26" y="21"/>
                      <a:pt x="19" y="15"/>
                    </a:cubicBezTo>
                    <a:cubicBezTo>
                      <a:pt x="14" y="11"/>
                      <a:pt x="10" y="7"/>
                      <a:pt x="6" y="2"/>
                    </a:cubicBezTo>
                    <a:cubicBezTo>
                      <a:pt x="5" y="0"/>
                      <a:pt x="3" y="0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31" name="Freeform 1512"/>
              <p:cNvSpPr/>
              <p:nvPr/>
            </p:nvSpPr>
            <p:spPr bwMode="auto">
              <a:xfrm>
                <a:off x="710" y="1873"/>
                <a:ext cx="135" cy="141"/>
              </a:xfrm>
              <a:custGeom>
                <a:avLst/>
                <a:gdLst>
                  <a:gd name="T0" fmla="*/ 20 w 54"/>
                  <a:gd name="T1" fmla="*/ 21 h 53"/>
                  <a:gd name="T2" fmla="*/ 33 w 54"/>
                  <a:gd name="T3" fmla="*/ 114 h 53"/>
                  <a:gd name="T4" fmla="*/ 158 w 54"/>
                  <a:gd name="T5" fmla="*/ 205 h 53"/>
                  <a:gd name="T6" fmla="*/ 488 w 54"/>
                  <a:gd name="T7" fmla="*/ 490 h 53"/>
                  <a:gd name="T8" fmla="*/ 595 w 54"/>
                  <a:gd name="T9" fmla="*/ 716 h 53"/>
                  <a:gd name="T10" fmla="*/ 770 w 54"/>
                  <a:gd name="T11" fmla="*/ 976 h 53"/>
                  <a:gd name="T12" fmla="*/ 833 w 54"/>
                  <a:gd name="T13" fmla="*/ 963 h 53"/>
                  <a:gd name="T14" fmla="*/ 813 w 54"/>
                  <a:gd name="T15" fmla="*/ 886 h 53"/>
                  <a:gd name="T16" fmla="*/ 688 w 54"/>
                  <a:gd name="T17" fmla="*/ 657 h 53"/>
                  <a:gd name="T18" fmla="*/ 550 w 54"/>
                  <a:gd name="T19" fmla="*/ 396 h 53"/>
                  <a:gd name="T20" fmla="*/ 208 w 54"/>
                  <a:gd name="T21" fmla="*/ 114 h 53"/>
                  <a:gd name="T22" fmla="*/ 83 w 54"/>
                  <a:gd name="T23" fmla="*/ 21 h 53"/>
                  <a:gd name="T24" fmla="*/ 20 w 54"/>
                  <a:gd name="T25" fmla="*/ 21 h 5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4" h="53">
                    <a:moveTo>
                      <a:pt x="1" y="1"/>
                    </a:moveTo>
                    <a:cubicBezTo>
                      <a:pt x="0" y="3"/>
                      <a:pt x="0" y="5"/>
                      <a:pt x="2" y="6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7" y="15"/>
                      <a:pt x="25" y="21"/>
                      <a:pt x="31" y="26"/>
                    </a:cubicBezTo>
                    <a:cubicBezTo>
                      <a:pt x="34" y="29"/>
                      <a:pt x="36" y="33"/>
                      <a:pt x="38" y="38"/>
                    </a:cubicBezTo>
                    <a:cubicBezTo>
                      <a:pt x="41" y="43"/>
                      <a:pt x="43" y="49"/>
                      <a:pt x="49" y="52"/>
                    </a:cubicBezTo>
                    <a:cubicBezTo>
                      <a:pt x="50" y="53"/>
                      <a:pt x="52" y="53"/>
                      <a:pt x="53" y="51"/>
                    </a:cubicBezTo>
                    <a:cubicBezTo>
                      <a:pt x="54" y="50"/>
                      <a:pt x="53" y="48"/>
                      <a:pt x="52" y="47"/>
                    </a:cubicBezTo>
                    <a:cubicBezTo>
                      <a:pt x="48" y="45"/>
                      <a:pt x="46" y="40"/>
                      <a:pt x="44" y="35"/>
                    </a:cubicBezTo>
                    <a:cubicBezTo>
                      <a:pt x="41" y="30"/>
                      <a:pt x="39" y="25"/>
                      <a:pt x="35" y="21"/>
                    </a:cubicBezTo>
                    <a:cubicBezTo>
                      <a:pt x="29" y="16"/>
                      <a:pt x="21" y="11"/>
                      <a:pt x="13" y="6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32" name="Freeform 1513"/>
              <p:cNvSpPr/>
              <p:nvPr/>
            </p:nvSpPr>
            <p:spPr bwMode="auto">
              <a:xfrm>
                <a:off x="600" y="1969"/>
                <a:ext cx="190" cy="85"/>
              </a:xfrm>
              <a:custGeom>
                <a:avLst/>
                <a:gdLst>
                  <a:gd name="T0" fmla="*/ 345 w 76"/>
                  <a:gd name="T1" fmla="*/ 35 h 32"/>
                  <a:gd name="T2" fmla="*/ 83 w 76"/>
                  <a:gd name="T3" fmla="*/ 35 h 32"/>
                  <a:gd name="T4" fmla="*/ 20 w 76"/>
                  <a:gd name="T5" fmla="*/ 56 h 32"/>
                  <a:gd name="T6" fmla="*/ 50 w 76"/>
                  <a:gd name="T7" fmla="*/ 133 h 32"/>
                  <a:gd name="T8" fmla="*/ 363 w 76"/>
                  <a:gd name="T9" fmla="*/ 149 h 32"/>
                  <a:gd name="T10" fmla="*/ 708 w 76"/>
                  <a:gd name="T11" fmla="*/ 247 h 32"/>
                  <a:gd name="T12" fmla="*/ 783 w 76"/>
                  <a:gd name="T13" fmla="*/ 353 h 32"/>
                  <a:gd name="T14" fmla="*/ 1145 w 76"/>
                  <a:gd name="T15" fmla="*/ 566 h 32"/>
                  <a:gd name="T16" fmla="*/ 1188 w 76"/>
                  <a:gd name="T17" fmla="*/ 507 h 32"/>
                  <a:gd name="T18" fmla="*/ 1125 w 76"/>
                  <a:gd name="T19" fmla="*/ 452 h 32"/>
                  <a:gd name="T20" fmla="*/ 845 w 76"/>
                  <a:gd name="T21" fmla="*/ 282 h 32"/>
                  <a:gd name="T22" fmla="*/ 750 w 76"/>
                  <a:gd name="T23" fmla="*/ 170 h 32"/>
                  <a:gd name="T24" fmla="*/ 345 w 76"/>
                  <a:gd name="T25" fmla="*/ 35 h 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6" h="32">
                    <a:moveTo>
                      <a:pt x="22" y="2"/>
                    </a:moveTo>
                    <a:cubicBezTo>
                      <a:pt x="16" y="3"/>
                      <a:pt x="11" y="4"/>
                      <a:pt x="5" y="2"/>
                    </a:cubicBezTo>
                    <a:cubicBezTo>
                      <a:pt x="3" y="1"/>
                      <a:pt x="1" y="2"/>
                      <a:pt x="1" y="3"/>
                    </a:cubicBezTo>
                    <a:cubicBezTo>
                      <a:pt x="0" y="5"/>
                      <a:pt x="1" y="7"/>
                      <a:pt x="3" y="7"/>
                    </a:cubicBezTo>
                    <a:cubicBezTo>
                      <a:pt x="11" y="10"/>
                      <a:pt x="17" y="9"/>
                      <a:pt x="23" y="8"/>
                    </a:cubicBezTo>
                    <a:cubicBezTo>
                      <a:pt x="30" y="7"/>
                      <a:pt x="36" y="6"/>
                      <a:pt x="45" y="13"/>
                    </a:cubicBezTo>
                    <a:cubicBezTo>
                      <a:pt x="50" y="19"/>
                      <a:pt x="50" y="19"/>
                      <a:pt x="50" y="19"/>
                    </a:cubicBezTo>
                    <a:cubicBezTo>
                      <a:pt x="56" y="25"/>
                      <a:pt x="63" y="32"/>
                      <a:pt x="73" y="30"/>
                    </a:cubicBezTo>
                    <a:cubicBezTo>
                      <a:pt x="75" y="30"/>
                      <a:pt x="76" y="28"/>
                      <a:pt x="76" y="27"/>
                    </a:cubicBezTo>
                    <a:cubicBezTo>
                      <a:pt x="76" y="25"/>
                      <a:pt x="74" y="24"/>
                      <a:pt x="72" y="24"/>
                    </a:cubicBezTo>
                    <a:cubicBezTo>
                      <a:pt x="65" y="26"/>
                      <a:pt x="60" y="21"/>
                      <a:pt x="54" y="15"/>
                    </a:cubicBezTo>
                    <a:cubicBezTo>
                      <a:pt x="48" y="9"/>
                      <a:pt x="48" y="9"/>
                      <a:pt x="48" y="9"/>
                    </a:cubicBezTo>
                    <a:cubicBezTo>
                      <a:pt x="38" y="0"/>
                      <a:pt x="30" y="1"/>
                      <a:pt x="2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33" name="Freeform 1514"/>
              <p:cNvSpPr/>
              <p:nvPr/>
            </p:nvSpPr>
            <p:spPr bwMode="auto">
              <a:xfrm>
                <a:off x="460" y="2172"/>
                <a:ext cx="190" cy="45"/>
              </a:xfrm>
              <a:custGeom>
                <a:avLst/>
                <a:gdLst>
                  <a:gd name="T0" fmla="*/ 20 w 76"/>
                  <a:gd name="T1" fmla="*/ 21 h 17"/>
                  <a:gd name="T2" fmla="*/ 33 w 76"/>
                  <a:gd name="T3" fmla="*/ 111 h 17"/>
                  <a:gd name="T4" fmla="*/ 550 w 76"/>
                  <a:gd name="T5" fmla="*/ 225 h 17"/>
                  <a:gd name="T6" fmla="*/ 833 w 76"/>
                  <a:gd name="T7" fmla="*/ 225 h 17"/>
                  <a:gd name="T8" fmla="*/ 958 w 76"/>
                  <a:gd name="T9" fmla="*/ 259 h 17"/>
                  <a:gd name="T10" fmla="*/ 1145 w 76"/>
                  <a:gd name="T11" fmla="*/ 315 h 17"/>
                  <a:gd name="T12" fmla="*/ 1188 w 76"/>
                  <a:gd name="T13" fmla="*/ 259 h 17"/>
                  <a:gd name="T14" fmla="*/ 1145 w 76"/>
                  <a:gd name="T15" fmla="*/ 204 h 17"/>
                  <a:gd name="T16" fmla="*/ 988 w 76"/>
                  <a:gd name="T17" fmla="*/ 148 h 17"/>
                  <a:gd name="T18" fmla="*/ 833 w 76"/>
                  <a:gd name="T19" fmla="*/ 111 h 17"/>
                  <a:gd name="T20" fmla="*/ 550 w 76"/>
                  <a:gd name="T21" fmla="*/ 111 h 17"/>
                  <a:gd name="T22" fmla="*/ 83 w 76"/>
                  <a:gd name="T23" fmla="*/ 21 h 17"/>
                  <a:gd name="T24" fmla="*/ 20 w 76"/>
                  <a:gd name="T25" fmla="*/ 21 h 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6" h="17">
                    <a:moveTo>
                      <a:pt x="1" y="1"/>
                    </a:moveTo>
                    <a:cubicBezTo>
                      <a:pt x="0" y="3"/>
                      <a:pt x="1" y="5"/>
                      <a:pt x="2" y="6"/>
                    </a:cubicBezTo>
                    <a:cubicBezTo>
                      <a:pt x="14" y="14"/>
                      <a:pt x="24" y="13"/>
                      <a:pt x="35" y="12"/>
                    </a:cubicBezTo>
                    <a:cubicBezTo>
                      <a:pt x="41" y="11"/>
                      <a:pt x="46" y="11"/>
                      <a:pt x="53" y="12"/>
                    </a:cubicBezTo>
                    <a:cubicBezTo>
                      <a:pt x="55" y="12"/>
                      <a:pt x="58" y="13"/>
                      <a:pt x="61" y="14"/>
                    </a:cubicBezTo>
                    <a:cubicBezTo>
                      <a:pt x="65" y="15"/>
                      <a:pt x="68" y="17"/>
                      <a:pt x="73" y="17"/>
                    </a:cubicBezTo>
                    <a:cubicBezTo>
                      <a:pt x="74" y="17"/>
                      <a:pt x="76" y="16"/>
                      <a:pt x="76" y="14"/>
                    </a:cubicBezTo>
                    <a:cubicBezTo>
                      <a:pt x="76" y="12"/>
                      <a:pt x="75" y="11"/>
                      <a:pt x="73" y="11"/>
                    </a:cubicBezTo>
                    <a:cubicBezTo>
                      <a:pt x="69" y="11"/>
                      <a:pt x="66" y="10"/>
                      <a:pt x="63" y="8"/>
                    </a:cubicBezTo>
                    <a:cubicBezTo>
                      <a:pt x="60" y="7"/>
                      <a:pt x="57" y="6"/>
                      <a:pt x="53" y="6"/>
                    </a:cubicBezTo>
                    <a:cubicBezTo>
                      <a:pt x="46" y="5"/>
                      <a:pt x="40" y="5"/>
                      <a:pt x="35" y="6"/>
                    </a:cubicBezTo>
                    <a:cubicBezTo>
                      <a:pt x="24" y="7"/>
                      <a:pt x="16" y="7"/>
                      <a:pt x="5" y="1"/>
                    </a:cubicBezTo>
                    <a:cubicBezTo>
                      <a:pt x="4" y="0"/>
                      <a:pt x="2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34" name="Freeform 1515"/>
              <p:cNvSpPr/>
              <p:nvPr/>
            </p:nvSpPr>
            <p:spPr bwMode="auto">
              <a:xfrm>
                <a:off x="557" y="2094"/>
                <a:ext cx="198" cy="59"/>
              </a:xfrm>
              <a:custGeom>
                <a:avLst/>
                <a:gdLst>
                  <a:gd name="T0" fmla="*/ 238 w 79"/>
                  <a:gd name="T1" fmla="*/ 0 h 22"/>
                  <a:gd name="T2" fmla="*/ 50 w 79"/>
                  <a:gd name="T3" fmla="*/ 0 h 22"/>
                  <a:gd name="T4" fmla="*/ 0 w 79"/>
                  <a:gd name="T5" fmla="*/ 56 h 22"/>
                  <a:gd name="T6" fmla="*/ 50 w 79"/>
                  <a:gd name="T7" fmla="*/ 115 h 22"/>
                  <a:gd name="T8" fmla="*/ 238 w 79"/>
                  <a:gd name="T9" fmla="*/ 115 h 22"/>
                  <a:gd name="T10" fmla="*/ 805 w 79"/>
                  <a:gd name="T11" fmla="*/ 215 h 22"/>
                  <a:gd name="T12" fmla="*/ 930 w 79"/>
                  <a:gd name="T13" fmla="*/ 287 h 22"/>
                  <a:gd name="T14" fmla="*/ 1163 w 79"/>
                  <a:gd name="T15" fmla="*/ 424 h 22"/>
                  <a:gd name="T16" fmla="*/ 1226 w 79"/>
                  <a:gd name="T17" fmla="*/ 389 h 22"/>
                  <a:gd name="T18" fmla="*/ 1193 w 79"/>
                  <a:gd name="T19" fmla="*/ 308 h 22"/>
                  <a:gd name="T20" fmla="*/ 972 w 79"/>
                  <a:gd name="T21" fmla="*/ 193 h 22"/>
                  <a:gd name="T22" fmla="*/ 835 w 79"/>
                  <a:gd name="T23" fmla="*/ 94 h 22"/>
                  <a:gd name="T24" fmla="*/ 238 w 79"/>
                  <a:gd name="T25" fmla="*/ 0 h 2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9" h="22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"/>
                      <a:pt x="1" y="6"/>
                      <a:pt x="3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28" y="6"/>
                      <a:pt x="39" y="6"/>
                      <a:pt x="51" y="11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64" y="18"/>
                      <a:pt x="69" y="20"/>
                      <a:pt x="74" y="22"/>
                    </a:cubicBezTo>
                    <a:cubicBezTo>
                      <a:pt x="76" y="22"/>
                      <a:pt x="78" y="21"/>
                      <a:pt x="78" y="20"/>
                    </a:cubicBezTo>
                    <a:cubicBezTo>
                      <a:pt x="79" y="18"/>
                      <a:pt x="78" y="16"/>
                      <a:pt x="76" y="16"/>
                    </a:cubicBezTo>
                    <a:cubicBezTo>
                      <a:pt x="71" y="15"/>
                      <a:pt x="67" y="12"/>
                      <a:pt x="62" y="10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40" y="0"/>
                      <a:pt x="28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35" name="Freeform 1516"/>
              <p:cNvSpPr/>
              <p:nvPr/>
            </p:nvSpPr>
            <p:spPr bwMode="auto">
              <a:xfrm>
                <a:off x="527" y="2206"/>
                <a:ext cx="218" cy="75"/>
              </a:xfrm>
              <a:custGeom>
                <a:avLst/>
                <a:gdLst>
                  <a:gd name="T0" fmla="*/ 1288 w 87"/>
                  <a:gd name="T1" fmla="*/ 21 h 28"/>
                  <a:gd name="T2" fmla="*/ 1085 w 87"/>
                  <a:gd name="T3" fmla="*/ 150 h 28"/>
                  <a:gd name="T4" fmla="*/ 754 w 87"/>
                  <a:gd name="T5" fmla="*/ 329 h 28"/>
                  <a:gd name="T6" fmla="*/ 50 w 87"/>
                  <a:gd name="T7" fmla="*/ 423 h 28"/>
                  <a:gd name="T8" fmla="*/ 0 w 87"/>
                  <a:gd name="T9" fmla="*/ 479 h 28"/>
                  <a:gd name="T10" fmla="*/ 50 w 87"/>
                  <a:gd name="T11" fmla="*/ 538 h 28"/>
                  <a:gd name="T12" fmla="*/ 772 w 87"/>
                  <a:gd name="T13" fmla="*/ 445 h 28"/>
                  <a:gd name="T14" fmla="*/ 1130 w 87"/>
                  <a:gd name="T15" fmla="*/ 252 h 28"/>
                  <a:gd name="T16" fmla="*/ 1338 w 87"/>
                  <a:gd name="T17" fmla="*/ 115 h 28"/>
                  <a:gd name="T18" fmla="*/ 1351 w 87"/>
                  <a:gd name="T19" fmla="*/ 35 h 28"/>
                  <a:gd name="T20" fmla="*/ 1288 w 87"/>
                  <a:gd name="T21" fmla="*/ 21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7" h="28">
                    <a:moveTo>
                      <a:pt x="82" y="1"/>
                    </a:moveTo>
                    <a:cubicBezTo>
                      <a:pt x="77" y="3"/>
                      <a:pt x="73" y="6"/>
                      <a:pt x="69" y="8"/>
                    </a:cubicBezTo>
                    <a:cubicBezTo>
                      <a:pt x="63" y="12"/>
                      <a:pt x="57" y="16"/>
                      <a:pt x="48" y="17"/>
                    </a:cubicBezTo>
                    <a:cubicBezTo>
                      <a:pt x="33" y="20"/>
                      <a:pt x="21" y="21"/>
                      <a:pt x="3" y="22"/>
                    </a:cubicBezTo>
                    <a:cubicBezTo>
                      <a:pt x="1" y="22"/>
                      <a:pt x="0" y="23"/>
                      <a:pt x="0" y="25"/>
                    </a:cubicBezTo>
                    <a:cubicBezTo>
                      <a:pt x="0" y="27"/>
                      <a:pt x="2" y="28"/>
                      <a:pt x="3" y="28"/>
                    </a:cubicBezTo>
                    <a:cubicBezTo>
                      <a:pt x="21" y="27"/>
                      <a:pt x="34" y="26"/>
                      <a:pt x="49" y="23"/>
                    </a:cubicBezTo>
                    <a:cubicBezTo>
                      <a:pt x="60" y="21"/>
                      <a:pt x="66" y="17"/>
                      <a:pt x="72" y="13"/>
                    </a:cubicBezTo>
                    <a:cubicBezTo>
                      <a:pt x="76" y="11"/>
                      <a:pt x="80" y="8"/>
                      <a:pt x="85" y="6"/>
                    </a:cubicBezTo>
                    <a:cubicBezTo>
                      <a:pt x="86" y="5"/>
                      <a:pt x="87" y="4"/>
                      <a:pt x="86" y="2"/>
                    </a:cubicBezTo>
                    <a:cubicBezTo>
                      <a:pt x="85" y="1"/>
                      <a:pt x="83" y="0"/>
                      <a:pt x="8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36" name="Freeform 1517"/>
              <p:cNvSpPr/>
              <p:nvPr/>
            </p:nvSpPr>
            <p:spPr bwMode="auto">
              <a:xfrm>
                <a:off x="542" y="2401"/>
                <a:ext cx="193" cy="96"/>
              </a:xfrm>
              <a:custGeom>
                <a:avLst/>
                <a:gdLst>
                  <a:gd name="T0" fmla="*/ 1150 w 77"/>
                  <a:gd name="T1" fmla="*/ 21 h 36"/>
                  <a:gd name="T2" fmla="*/ 960 w 77"/>
                  <a:gd name="T3" fmla="*/ 35 h 36"/>
                  <a:gd name="T4" fmla="*/ 629 w 77"/>
                  <a:gd name="T5" fmla="*/ 115 h 36"/>
                  <a:gd name="T6" fmla="*/ 459 w 77"/>
                  <a:gd name="T7" fmla="*/ 264 h 36"/>
                  <a:gd name="T8" fmla="*/ 83 w 77"/>
                  <a:gd name="T9" fmla="*/ 477 h 36"/>
                  <a:gd name="T10" fmla="*/ 20 w 77"/>
                  <a:gd name="T11" fmla="*/ 491 h 36"/>
                  <a:gd name="T12" fmla="*/ 33 w 77"/>
                  <a:gd name="T13" fmla="*/ 568 h 36"/>
                  <a:gd name="T14" fmla="*/ 521 w 77"/>
                  <a:gd name="T15" fmla="*/ 363 h 36"/>
                  <a:gd name="T16" fmla="*/ 679 w 77"/>
                  <a:gd name="T17" fmla="*/ 227 h 36"/>
                  <a:gd name="T18" fmla="*/ 960 w 77"/>
                  <a:gd name="T19" fmla="*/ 149 h 36"/>
                  <a:gd name="T20" fmla="*/ 1163 w 77"/>
                  <a:gd name="T21" fmla="*/ 136 h 36"/>
                  <a:gd name="T22" fmla="*/ 1193 w 77"/>
                  <a:gd name="T23" fmla="*/ 56 h 36"/>
                  <a:gd name="T24" fmla="*/ 1150 w 77"/>
                  <a:gd name="T25" fmla="*/ 21 h 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7" h="36">
                    <a:moveTo>
                      <a:pt x="73" y="1"/>
                    </a:moveTo>
                    <a:cubicBezTo>
                      <a:pt x="68" y="2"/>
                      <a:pt x="65" y="2"/>
                      <a:pt x="61" y="2"/>
                    </a:cubicBezTo>
                    <a:cubicBezTo>
                      <a:pt x="55" y="2"/>
                      <a:pt x="48" y="2"/>
                      <a:pt x="40" y="6"/>
                    </a:cubicBezTo>
                    <a:cubicBezTo>
                      <a:pt x="37" y="8"/>
                      <a:pt x="33" y="11"/>
                      <a:pt x="29" y="14"/>
                    </a:cubicBezTo>
                    <a:cubicBezTo>
                      <a:pt x="21" y="21"/>
                      <a:pt x="11" y="29"/>
                      <a:pt x="5" y="25"/>
                    </a:cubicBezTo>
                    <a:cubicBezTo>
                      <a:pt x="4" y="24"/>
                      <a:pt x="2" y="25"/>
                      <a:pt x="1" y="26"/>
                    </a:cubicBezTo>
                    <a:cubicBezTo>
                      <a:pt x="0" y="28"/>
                      <a:pt x="1" y="30"/>
                      <a:pt x="2" y="30"/>
                    </a:cubicBezTo>
                    <a:cubicBezTo>
                      <a:pt x="12" y="36"/>
                      <a:pt x="24" y="27"/>
                      <a:pt x="33" y="19"/>
                    </a:cubicBezTo>
                    <a:cubicBezTo>
                      <a:pt x="37" y="16"/>
                      <a:pt x="40" y="13"/>
                      <a:pt x="43" y="12"/>
                    </a:cubicBezTo>
                    <a:cubicBezTo>
                      <a:pt x="50" y="8"/>
                      <a:pt x="55" y="8"/>
                      <a:pt x="61" y="8"/>
                    </a:cubicBezTo>
                    <a:cubicBezTo>
                      <a:pt x="65" y="8"/>
                      <a:pt x="69" y="8"/>
                      <a:pt x="74" y="7"/>
                    </a:cubicBezTo>
                    <a:cubicBezTo>
                      <a:pt x="76" y="6"/>
                      <a:pt x="77" y="5"/>
                      <a:pt x="76" y="3"/>
                    </a:cubicBezTo>
                    <a:cubicBezTo>
                      <a:pt x="76" y="1"/>
                      <a:pt x="74" y="0"/>
                      <a:pt x="7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37" name="Freeform 1518"/>
              <p:cNvSpPr/>
              <p:nvPr/>
            </p:nvSpPr>
            <p:spPr bwMode="auto">
              <a:xfrm>
                <a:off x="643" y="2478"/>
                <a:ext cx="192" cy="208"/>
              </a:xfrm>
              <a:custGeom>
                <a:avLst/>
                <a:gdLst>
                  <a:gd name="T0" fmla="*/ 1120 w 77"/>
                  <a:gd name="T1" fmla="*/ 21 h 78"/>
                  <a:gd name="T2" fmla="*/ 915 w 77"/>
                  <a:gd name="T3" fmla="*/ 192 h 78"/>
                  <a:gd name="T4" fmla="*/ 603 w 77"/>
                  <a:gd name="T5" fmla="*/ 456 h 78"/>
                  <a:gd name="T6" fmla="*/ 386 w 77"/>
                  <a:gd name="T7" fmla="*/ 931 h 78"/>
                  <a:gd name="T8" fmla="*/ 42 w 77"/>
                  <a:gd name="T9" fmla="*/ 1344 h 78"/>
                  <a:gd name="T10" fmla="*/ 0 w 77"/>
                  <a:gd name="T11" fmla="*/ 1421 h 78"/>
                  <a:gd name="T12" fmla="*/ 42 w 77"/>
                  <a:gd name="T13" fmla="*/ 1459 h 78"/>
                  <a:gd name="T14" fmla="*/ 479 w 77"/>
                  <a:gd name="T15" fmla="*/ 968 h 78"/>
                  <a:gd name="T16" fmla="*/ 666 w 77"/>
                  <a:gd name="T17" fmla="*/ 533 h 78"/>
                  <a:gd name="T18" fmla="*/ 975 w 77"/>
                  <a:gd name="T19" fmla="*/ 285 h 78"/>
                  <a:gd name="T20" fmla="*/ 1162 w 77"/>
                  <a:gd name="T21" fmla="*/ 115 h 78"/>
                  <a:gd name="T22" fmla="*/ 1182 w 77"/>
                  <a:gd name="T23" fmla="*/ 35 h 78"/>
                  <a:gd name="T24" fmla="*/ 1120 w 77"/>
                  <a:gd name="T25" fmla="*/ 21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7" h="78">
                    <a:moveTo>
                      <a:pt x="72" y="1"/>
                    </a:moveTo>
                    <a:cubicBezTo>
                      <a:pt x="59" y="10"/>
                      <a:pt x="59" y="10"/>
                      <a:pt x="59" y="10"/>
                    </a:cubicBezTo>
                    <a:cubicBezTo>
                      <a:pt x="53" y="14"/>
                      <a:pt x="46" y="18"/>
                      <a:pt x="39" y="24"/>
                    </a:cubicBezTo>
                    <a:cubicBezTo>
                      <a:pt x="31" y="31"/>
                      <a:pt x="28" y="41"/>
                      <a:pt x="25" y="49"/>
                    </a:cubicBezTo>
                    <a:cubicBezTo>
                      <a:pt x="22" y="61"/>
                      <a:pt x="19" y="70"/>
                      <a:pt x="3" y="71"/>
                    </a:cubicBezTo>
                    <a:cubicBezTo>
                      <a:pt x="1" y="72"/>
                      <a:pt x="0" y="73"/>
                      <a:pt x="0" y="75"/>
                    </a:cubicBezTo>
                    <a:cubicBezTo>
                      <a:pt x="0" y="76"/>
                      <a:pt x="2" y="78"/>
                      <a:pt x="3" y="77"/>
                    </a:cubicBezTo>
                    <a:cubicBezTo>
                      <a:pt x="24" y="76"/>
                      <a:pt x="28" y="63"/>
                      <a:pt x="31" y="51"/>
                    </a:cubicBezTo>
                    <a:cubicBezTo>
                      <a:pt x="33" y="43"/>
                      <a:pt x="36" y="34"/>
                      <a:pt x="43" y="28"/>
                    </a:cubicBezTo>
                    <a:cubicBezTo>
                      <a:pt x="49" y="23"/>
                      <a:pt x="56" y="19"/>
                      <a:pt x="63" y="15"/>
                    </a:cubicBezTo>
                    <a:cubicBezTo>
                      <a:pt x="75" y="6"/>
                      <a:pt x="75" y="6"/>
                      <a:pt x="75" y="6"/>
                    </a:cubicBezTo>
                    <a:cubicBezTo>
                      <a:pt x="77" y="5"/>
                      <a:pt x="77" y="4"/>
                      <a:pt x="76" y="2"/>
                    </a:cubicBezTo>
                    <a:cubicBezTo>
                      <a:pt x="75" y="1"/>
                      <a:pt x="73" y="0"/>
                      <a:pt x="7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38" name="Freeform 1519"/>
              <p:cNvSpPr/>
              <p:nvPr/>
            </p:nvSpPr>
            <p:spPr bwMode="auto">
              <a:xfrm>
                <a:off x="760" y="2561"/>
                <a:ext cx="95" cy="213"/>
              </a:xfrm>
              <a:custGeom>
                <a:avLst/>
                <a:gdLst>
                  <a:gd name="T0" fmla="*/ 500 w 38"/>
                  <a:gd name="T1" fmla="*/ 35 h 80"/>
                  <a:gd name="T2" fmla="*/ 238 w 38"/>
                  <a:gd name="T3" fmla="*/ 772 h 80"/>
                  <a:gd name="T4" fmla="*/ 20 w 38"/>
                  <a:gd name="T5" fmla="*/ 1419 h 80"/>
                  <a:gd name="T6" fmla="*/ 33 w 38"/>
                  <a:gd name="T7" fmla="*/ 1488 h 80"/>
                  <a:gd name="T8" fmla="*/ 95 w 38"/>
                  <a:gd name="T9" fmla="*/ 1488 h 80"/>
                  <a:gd name="T10" fmla="*/ 333 w 38"/>
                  <a:gd name="T11" fmla="*/ 793 h 80"/>
                  <a:gd name="T12" fmla="*/ 563 w 38"/>
                  <a:gd name="T13" fmla="*/ 114 h 80"/>
                  <a:gd name="T14" fmla="*/ 563 w 38"/>
                  <a:gd name="T15" fmla="*/ 35 h 80"/>
                  <a:gd name="T16" fmla="*/ 500 w 38"/>
                  <a:gd name="T17" fmla="*/ 35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80">
                    <a:moveTo>
                      <a:pt x="32" y="2"/>
                    </a:moveTo>
                    <a:cubicBezTo>
                      <a:pt x="20" y="13"/>
                      <a:pt x="17" y="27"/>
                      <a:pt x="15" y="41"/>
                    </a:cubicBezTo>
                    <a:cubicBezTo>
                      <a:pt x="12" y="54"/>
                      <a:pt x="10" y="66"/>
                      <a:pt x="1" y="75"/>
                    </a:cubicBezTo>
                    <a:cubicBezTo>
                      <a:pt x="0" y="76"/>
                      <a:pt x="0" y="78"/>
                      <a:pt x="2" y="79"/>
                    </a:cubicBezTo>
                    <a:cubicBezTo>
                      <a:pt x="3" y="80"/>
                      <a:pt x="5" y="80"/>
                      <a:pt x="6" y="79"/>
                    </a:cubicBezTo>
                    <a:cubicBezTo>
                      <a:pt x="16" y="68"/>
                      <a:pt x="18" y="55"/>
                      <a:pt x="21" y="42"/>
                    </a:cubicBezTo>
                    <a:cubicBezTo>
                      <a:pt x="23" y="29"/>
                      <a:pt x="26" y="16"/>
                      <a:pt x="36" y="6"/>
                    </a:cubicBezTo>
                    <a:cubicBezTo>
                      <a:pt x="37" y="5"/>
                      <a:pt x="38" y="3"/>
                      <a:pt x="36" y="2"/>
                    </a:cubicBezTo>
                    <a:cubicBezTo>
                      <a:pt x="35" y="1"/>
                      <a:pt x="33" y="0"/>
                      <a:pt x="3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39" name="Freeform 1520"/>
              <p:cNvSpPr/>
              <p:nvPr/>
            </p:nvSpPr>
            <p:spPr bwMode="auto">
              <a:xfrm>
                <a:off x="860" y="2609"/>
                <a:ext cx="60" cy="288"/>
              </a:xfrm>
              <a:custGeom>
                <a:avLst/>
                <a:gdLst>
                  <a:gd name="T0" fmla="*/ 300 w 24"/>
                  <a:gd name="T1" fmla="*/ 0 h 108"/>
                  <a:gd name="T2" fmla="*/ 270 w 24"/>
                  <a:gd name="T3" fmla="*/ 56 h 108"/>
                  <a:gd name="T4" fmla="*/ 145 w 24"/>
                  <a:gd name="T5" fmla="*/ 568 h 108"/>
                  <a:gd name="T6" fmla="*/ 33 w 24"/>
                  <a:gd name="T7" fmla="*/ 909 h 108"/>
                  <a:gd name="T8" fmla="*/ 50 w 24"/>
                  <a:gd name="T9" fmla="*/ 1459 h 108"/>
                  <a:gd name="T10" fmla="*/ 50 w 24"/>
                  <a:gd name="T11" fmla="*/ 1971 h 108"/>
                  <a:gd name="T12" fmla="*/ 95 w 24"/>
                  <a:gd name="T13" fmla="*/ 2027 h 108"/>
                  <a:gd name="T14" fmla="*/ 145 w 24"/>
                  <a:gd name="T15" fmla="*/ 1992 h 108"/>
                  <a:gd name="T16" fmla="*/ 145 w 24"/>
                  <a:gd name="T17" fmla="*/ 1443 h 108"/>
                  <a:gd name="T18" fmla="*/ 125 w 24"/>
                  <a:gd name="T19" fmla="*/ 931 h 108"/>
                  <a:gd name="T20" fmla="*/ 238 w 24"/>
                  <a:gd name="T21" fmla="*/ 627 h 108"/>
                  <a:gd name="T22" fmla="*/ 363 w 24"/>
                  <a:gd name="T23" fmla="*/ 56 h 108"/>
                  <a:gd name="T24" fmla="*/ 300 w 24"/>
                  <a:gd name="T25" fmla="*/ 0 h 10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4" h="108">
                    <a:moveTo>
                      <a:pt x="19" y="0"/>
                    </a:moveTo>
                    <a:cubicBezTo>
                      <a:pt x="18" y="0"/>
                      <a:pt x="16" y="2"/>
                      <a:pt x="17" y="3"/>
                    </a:cubicBezTo>
                    <a:cubicBezTo>
                      <a:pt x="18" y="13"/>
                      <a:pt x="14" y="21"/>
                      <a:pt x="9" y="30"/>
                    </a:cubicBezTo>
                    <a:cubicBezTo>
                      <a:pt x="7" y="36"/>
                      <a:pt x="4" y="42"/>
                      <a:pt x="2" y="48"/>
                    </a:cubicBezTo>
                    <a:cubicBezTo>
                      <a:pt x="0" y="58"/>
                      <a:pt x="1" y="67"/>
                      <a:pt x="3" y="77"/>
                    </a:cubicBezTo>
                    <a:cubicBezTo>
                      <a:pt x="4" y="86"/>
                      <a:pt x="5" y="95"/>
                      <a:pt x="3" y="104"/>
                    </a:cubicBezTo>
                    <a:cubicBezTo>
                      <a:pt x="3" y="105"/>
                      <a:pt x="4" y="107"/>
                      <a:pt x="6" y="107"/>
                    </a:cubicBezTo>
                    <a:cubicBezTo>
                      <a:pt x="7" y="108"/>
                      <a:pt x="9" y="107"/>
                      <a:pt x="9" y="105"/>
                    </a:cubicBezTo>
                    <a:cubicBezTo>
                      <a:pt x="11" y="95"/>
                      <a:pt x="10" y="86"/>
                      <a:pt x="9" y="76"/>
                    </a:cubicBezTo>
                    <a:cubicBezTo>
                      <a:pt x="7" y="67"/>
                      <a:pt x="6" y="58"/>
                      <a:pt x="8" y="49"/>
                    </a:cubicBezTo>
                    <a:cubicBezTo>
                      <a:pt x="10" y="44"/>
                      <a:pt x="12" y="38"/>
                      <a:pt x="15" y="33"/>
                    </a:cubicBezTo>
                    <a:cubicBezTo>
                      <a:pt x="19" y="24"/>
                      <a:pt x="24" y="14"/>
                      <a:pt x="23" y="3"/>
                    </a:cubicBezTo>
                    <a:cubicBezTo>
                      <a:pt x="22" y="1"/>
                      <a:pt x="21" y="0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40" name="Freeform 1521"/>
              <p:cNvSpPr/>
              <p:nvPr/>
            </p:nvSpPr>
            <p:spPr bwMode="auto">
              <a:xfrm>
                <a:off x="968" y="2577"/>
                <a:ext cx="57" cy="291"/>
              </a:xfrm>
              <a:custGeom>
                <a:avLst/>
                <a:gdLst>
                  <a:gd name="T0" fmla="*/ 258 w 23"/>
                  <a:gd name="T1" fmla="*/ 35 h 109"/>
                  <a:gd name="T2" fmla="*/ 30 w 23"/>
                  <a:gd name="T3" fmla="*/ 820 h 109"/>
                  <a:gd name="T4" fmla="*/ 62 w 23"/>
                  <a:gd name="T5" fmla="*/ 1332 h 109"/>
                  <a:gd name="T6" fmla="*/ 42 w 23"/>
                  <a:gd name="T7" fmla="*/ 1981 h 109"/>
                  <a:gd name="T8" fmla="*/ 62 w 23"/>
                  <a:gd name="T9" fmla="*/ 2053 h 109"/>
                  <a:gd name="T10" fmla="*/ 124 w 23"/>
                  <a:gd name="T11" fmla="*/ 2040 h 109"/>
                  <a:gd name="T12" fmla="*/ 154 w 23"/>
                  <a:gd name="T13" fmla="*/ 1311 h 109"/>
                  <a:gd name="T14" fmla="*/ 124 w 23"/>
                  <a:gd name="T15" fmla="*/ 833 h 109"/>
                  <a:gd name="T16" fmla="*/ 337 w 23"/>
                  <a:gd name="T17" fmla="*/ 93 h 109"/>
                  <a:gd name="T18" fmla="*/ 320 w 23"/>
                  <a:gd name="T19" fmla="*/ 21 h 109"/>
                  <a:gd name="T20" fmla="*/ 258 w 23"/>
                  <a:gd name="T21" fmla="*/ 35 h 1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" h="109">
                    <a:moveTo>
                      <a:pt x="17" y="2"/>
                    </a:moveTo>
                    <a:cubicBezTo>
                      <a:pt x="11" y="14"/>
                      <a:pt x="4" y="30"/>
                      <a:pt x="2" y="43"/>
                    </a:cubicBezTo>
                    <a:cubicBezTo>
                      <a:pt x="0" y="51"/>
                      <a:pt x="2" y="61"/>
                      <a:pt x="4" y="70"/>
                    </a:cubicBezTo>
                    <a:cubicBezTo>
                      <a:pt x="6" y="83"/>
                      <a:pt x="8" y="96"/>
                      <a:pt x="3" y="104"/>
                    </a:cubicBezTo>
                    <a:cubicBezTo>
                      <a:pt x="2" y="105"/>
                      <a:pt x="3" y="107"/>
                      <a:pt x="4" y="108"/>
                    </a:cubicBezTo>
                    <a:cubicBezTo>
                      <a:pt x="6" y="109"/>
                      <a:pt x="8" y="108"/>
                      <a:pt x="8" y="107"/>
                    </a:cubicBezTo>
                    <a:cubicBezTo>
                      <a:pt x="14" y="97"/>
                      <a:pt x="12" y="83"/>
                      <a:pt x="10" y="69"/>
                    </a:cubicBezTo>
                    <a:cubicBezTo>
                      <a:pt x="8" y="60"/>
                      <a:pt x="6" y="51"/>
                      <a:pt x="8" y="44"/>
                    </a:cubicBezTo>
                    <a:cubicBezTo>
                      <a:pt x="10" y="32"/>
                      <a:pt x="16" y="16"/>
                      <a:pt x="22" y="5"/>
                    </a:cubicBezTo>
                    <a:cubicBezTo>
                      <a:pt x="23" y="4"/>
                      <a:pt x="22" y="2"/>
                      <a:pt x="21" y="1"/>
                    </a:cubicBezTo>
                    <a:cubicBezTo>
                      <a:pt x="19" y="0"/>
                      <a:pt x="17" y="1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41" name="Freeform 1522"/>
              <p:cNvSpPr/>
              <p:nvPr/>
            </p:nvSpPr>
            <p:spPr bwMode="auto">
              <a:xfrm>
                <a:off x="1020" y="2625"/>
                <a:ext cx="55" cy="296"/>
              </a:xfrm>
              <a:custGeom>
                <a:avLst/>
                <a:gdLst>
                  <a:gd name="T0" fmla="*/ 175 w 22"/>
                  <a:gd name="T1" fmla="*/ 56 h 111"/>
                  <a:gd name="T2" fmla="*/ 188 w 22"/>
                  <a:gd name="T3" fmla="*/ 435 h 111"/>
                  <a:gd name="T4" fmla="*/ 220 w 22"/>
                  <a:gd name="T5" fmla="*/ 589 h 111"/>
                  <a:gd name="T6" fmla="*/ 125 w 22"/>
                  <a:gd name="T7" fmla="*/ 1365 h 111"/>
                  <a:gd name="T8" fmla="*/ 20 w 22"/>
                  <a:gd name="T9" fmla="*/ 2048 h 111"/>
                  <a:gd name="T10" fmla="*/ 63 w 22"/>
                  <a:gd name="T11" fmla="*/ 2104 h 111"/>
                  <a:gd name="T12" fmla="*/ 113 w 22"/>
                  <a:gd name="T13" fmla="*/ 2048 h 111"/>
                  <a:gd name="T14" fmla="*/ 208 w 22"/>
                  <a:gd name="T15" fmla="*/ 1400 h 111"/>
                  <a:gd name="T16" fmla="*/ 313 w 22"/>
                  <a:gd name="T17" fmla="*/ 568 h 111"/>
                  <a:gd name="T18" fmla="*/ 283 w 22"/>
                  <a:gd name="T19" fmla="*/ 419 h 111"/>
                  <a:gd name="T20" fmla="*/ 270 w 22"/>
                  <a:gd name="T21" fmla="*/ 93 h 111"/>
                  <a:gd name="T22" fmla="*/ 238 w 22"/>
                  <a:gd name="T23" fmla="*/ 21 h 111"/>
                  <a:gd name="T24" fmla="*/ 175 w 22"/>
                  <a:gd name="T25" fmla="*/ 56 h 1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2" h="111">
                    <a:moveTo>
                      <a:pt x="11" y="3"/>
                    </a:moveTo>
                    <a:cubicBezTo>
                      <a:pt x="9" y="10"/>
                      <a:pt x="10" y="17"/>
                      <a:pt x="12" y="23"/>
                    </a:cubicBezTo>
                    <a:cubicBezTo>
                      <a:pt x="14" y="31"/>
                      <a:pt x="14" y="31"/>
                      <a:pt x="14" y="31"/>
                    </a:cubicBezTo>
                    <a:cubicBezTo>
                      <a:pt x="16" y="46"/>
                      <a:pt x="12" y="58"/>
                      <a:pt x="8" y="72"/>
                    </a:cubicBezTo>
                    <a:cubicBezTo>
                      <a:pt x="4" y="83"/>
                      <a:pt x="0" y="95"/>
                      <a:pt x="1" y="108"/>
                    </a:cubicBezTo>
                    <a:cubicBezTo>
                      <a:pt x="1" y="110"/>
                      <a:pt x="2" y="111"/>
                      <a:pt x="4" y="111"/>
                    </a:cubicBezTo>
                    <a:cubicBezTo>
                      <a:pt x="5" y="111"/>
                      <a:pt x="7" y="109"/>
                      <a:pt x="7" y="108"/>
                    </a:cubicBezTo>
                    <a:cubicBezTo>
                      <a:pt x="6" y="96"/>
                      <a:pt x="10" y="85"/>
                      <a:pt x="13" y="74"/>
                    </a:cubicBezTo>
                    <a:cubicBezTo>
                      <a:pt x="18" y="60"/>
                      <a:pt x="22" y="46"/>
                      <a:pt x="20" y="30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6" y="16"/>
                      <a:pt x="15" y="10"/>
                      <a:pt x="17" y="5"/>
                    </a:cubicBezTo>
                    <a:cubicBezTo>
                      <a:pt x="18" y="3"/>
                      <a:pt x="17" y="2"/>
                      <a:pt x="15" y="1"/>
                    </a:cubicBezTo>
                    <a:cubicBezTo>
                      <a:pt x="14" y="0"/>
                      <a:pt x="12" y="1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42" name="Freeform 1523"/>
              <p:cNvSpPr/>
              <p:nvPr/>
            </p:nvSpPr>
            <p:spPr bwMode="auto">
              <a:xfrm>
                <a:off x="1115" y="2566"/>
                <a:ext cx="53" cy="256"/>
              </a:xfrm>
              <a:custGeom>
                <a:avLst/>
                <a:gdLst>
                  <a:gd name="T0" fmla="*/ 242 w 21"/>
                  <a:gd name="T1" fmla="*/ 35 h 96"/>
                  <a:gd name="T2" fmla="*/ 146 w 21"/>
                  <a:gd name="T3" fmla="*/ 683 h 96"/>
                  <a:gd name="T4" fmla="*/ 159 w 21"/>
                  <a:gd name="T5" fmla="*/ 760 h 96"/>
                  <a:gd name="T6" fmla="*/ 83 w 21"/>
                  <a:gd name="T7" fmla="*/ 1309 h 96"/>
                  <a:gd name="T8" fmla="*/ 0 w 21"/>
                  <a:gd name="T9" fmla="*/ 1741 h 96"/>
                  <a:gd name="T10" fmla="*/ 50 w 21"/>
                  <a:gd name="T11" fmla="*/ 1800 h 96"/>
                  <a:gd name="T12" fmla="*/ 96 w 21"/>
                  <a:gd name="T13" fmla="*/ 1763 h 96"/>
                  <a:gd name="T14" fmla="*/ 179 w 21"/>
                  <a:gd name="T15" fmla="*/ 1344 h 96"/>
                  <a:gd name="T16" fmla="*/ 255 w 21"/>
                  <a:gd name="T17" fmla="*/ 760 h 96"/>
                  <a:gd name="T18" fmla="*/ 242 w 21"/>
                  <a:gd name="T19" fmla="*/ 683 h 96"/>
                  <a:gd name="T20" fmla="*/ 318 w 21"/>
                  <a:gd name="T21" fmla="*/ 77 h 96"/>
                  <a:gd name="T22" fmla="*/ 305 w 21"/>
                  <a:gd name="T23" fmla="*/ 0 h 96"/>
                  <a:gd name="T24" fmla="*/ 242 w 21"/>
                  <a:gd name="T25" fmla="*/ 35 h 9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" h="96">
                    <a:moveTo>
                      <a:pt x="15" y="2"/>
                    </a:moveTo>
                    <a:cubicBezTo>
                      <a:pt x="9" y="15"/>
                      <a:pt x="9" y="24"/>
                      <a:pt x="9" y="36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51"/>
                      <a:pt x="7" y="60"/>
                      <a:pt x="5" y="69"/>
                    </a:cubicBezTo>
                    <a:cubicBezTo>
                      <a:pt x="3" y="77"/>
                      <a:pt x="1" y="84"/>
                      <a:pt x="0" y="92"/>
                    </a:cubicBezTo>
                    <a:cubicBezTo>
                      <a:pt x="0" y="94"/>
                      <a:pt x="1" y="95"/>
                      <a:pt x="3" y="95"/>
                    </a:cubicBezTo>
                    <a:cubicBezTo>
                      <a:pt x="4" y="96"/>
                      <a:pt x="6" y="94"/>
                      <a:pt x="6" y="93"/>
                    </a:cubicBezTo>
                    <a:cubicBezTo>
                      <a:pt x="7" y="85"/>
                      <a:pt x="9" y="78"/>
                      <a:pt x="11" y="71"/>
                    </a:cubicBezTo>
                    <a:cubicBezTo>
                      <a:pt x="13" y="61"/>
                      <a:pt x="16" y="51"/>
                      <a:pt x="16" y="40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5" y="24"/>
                      <a:pt x="15" y="16"/>
                      <a:pt x="20" y="4"/>
                    </a:cubicBezTo>
                    <a:cubicBezTo>
                      <a:pt x="21" y="3"/>
                      <a:pt x="20" y="1"/>
                      <a:pt x="19" y="0"/>
                    </a:cubicBezTo>
                    <a:cubicBezTo>
                      <a:pt x="17" y="0"/>
                      <a:pt x="16" y="0"/>
                      <a:pt x="1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43" name="Freeform 1524"/>
              <p:cNvSpPr/>
              <p:nvPr/>
            </p:nvSpPr>
            <p:spPr bwMode="auto">
              <a:xfrm>
                <a:off x="1198" y="2590"/>
                <a:ext cx="40" cy="179"/>
              </a:xfrm>
              <a:custGeom>
                <a:avLst/>
                <a:gdLst>
                  <a:gd name="T0" fmla="*/ 145 w 16"/>
                  <a:gd name="T1" fmla="*/ 21 h 67"/>
                  <a:gd name="T2" fmla="*/ 113 w 16"/>
                  <a:gd name="T3" fmla="*/ 77 h 67"/>
                  <a:gd name="T4" fmla="*/ 63 w 16"/>
                  <a:gd name="T5" fmla="*/ 743 h 67"/>
                  <a:gd name="T6" fmla="*/ 0 w 16"/>
                  <a:gd name="T7" fmla="*/ 1200 h 67"/>
                  <a:gd name="T8" fmla="*/ 50 w 16"/>
                  <a:gd name="T9" fmla="*/ 1256 h 67"/>
                  <a:gd name="T10" fmla="*/ 95 w 16"/>
                  <a:gd name="T11" fmla="*/ 1221 h 67"/>
                  <a:gd name="T12" fmla="*/ 158 w 16"/>
                  <a:gd name="T13" fmla="*/ 764 h 67"/>
                  <a:gd name="T14" fmla="*/ 208 w 16"/>
                  <a:gd name="T15" fmla="*/ 56 h 67"/>
                  <a:gd name="T16" fmla="*/ 145 w 16"/>
                  <a:gd name="T17" fmla="*/ 21 h 6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67">
                    <a:moveTo>
                      <a:pt x="9" y="1"/>
                    </a:moveTo>
                    <a:cubicBezTo>
                      <a:pt x="8" y="1"/>
                      <a:pt x="7" y="2"/>
                      <a:pt x="7" y="4"/>
                    </a:cubicBezTo>
                    <a:cubicBezTo>
                      <a:pt x="10" y="17"/>
                      <a:pt x="7" y="27"/>
                      <a:pt x="4" y="39"/>
                    </a:cubicBezTo>
                    <a:cubicBezTo>
                      <a:pt x="2" y="46"/>
                      <a:pt x="1" y="54"/>
                      <a:pt x="0" y="63"/>
                    </a:cubicBezTo>
                    <a:cubicBezTo>
                      <a:pt x="0" y="65"/>
                      <a:pt x="1" y="66"/>
                      <a:pt x="3" y="66"/>
                    </a:cubicBezTo>
                    <a:cubicBezTo>
                      <a:pt x="5" y="67"/>
                      <a:pt x="6" y="65"/>
                      <a:pt x="6" y="64"/>
                    </a:cubicBezTo>
                    <a:cubicBezTo>
                      <a:pt x="6" y="55"/>
                      <a:pt x="8" y="47"/>
                      <a:pt x="10" y="40"/>
                    </a:cubicBezTo>
                    <a:cubicBezTo>
                      <a:pt x="13" y="29"/>
                      <a:pt x="16" y="17"/>
                      <a:pt x="13" y="3"/>
                    </a:cubicBezTo>
                    <a:cubicBezTo>
                      <a:pt x="13" y="1"/>
                      <a:pt x="11" y="0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44" name="Freeform 1525"/>
              <p:cNvSpPr/>
              <p:nvPr/>
            </p:nvSpPr>
            <p:spPr bwMode="auto">
              <a:xfrm>
                <a:off x="853" y="1740"/>
                <a:ext cx="135" cy="200"/>
              </a:xfrm>
              <a:custGeom>
                <a:avLst/>
                <a:gdLst>
                  <a:gd name="T0" fmla="*/ 33 w 54"/>
                  <a:gd name="T1" fmla="*/ 21 h 75"/>
                  <a:gd name="T2" fmla="*/ 20 w 54"/>
                  <a:gd name="T3" fmla="*/ 93 h 75"/>
                  <a:gd name="T4" fmla="*/ 300 w 54"/>
                  <a:gd name="T5" fmla="*/ 397 h 75"/>
                  <a:gd name="T6" fmla="*/ 583 w 54"/>
                  <a:gd name="T7" fmla="*/ 776 h 75"/>
                  <a:gd name="T8" fmla="*/ 613 w 54"/>
                  <a:gd name="T9" fmla="*/ 931 h 75"/>
                  <a:gd name="T10" fmla="*/ 750 w 54"/>
                  <a:gd name="T11" fmla="*/ 1400 h 75"/>
                  <a:gd name="T12" fmla="*/ 813 w 54"/>
                  <a:gd name="T13" fmla="*/ 1400 h 75"/>
                  <a:gd name="T14" fmla="*/ 833 w 54"/>
                  <a:gd name="T15" fmla="*/ 1331 h 75"/>
                  <a:gd name="T16" fmla="*/ 688 w 54"/>
                  <a:gd name="T17" fmla="*/ 909 h 75"/>
                  <a:gd name="T18" fmla="*/ 675 w 54"/>
                  <a:gd name="T19" fmla="*/ 760 h 75"/>
                  <a:gd name="T20" fmla="*/ 345 w 54"/>
                  <a:gd name="T21" fmla="*/ 285 h 75"/>
                  <a:gd name="T22" fmla="*/ 95 w 54"/>
                  <a:gd name="T23" fmla="*/ 35 h 75"/>
                  <a:gd name="T24" fmla="*/ 33 w 54"/>
                  <a:gd name="T25" fmla="*/ 21 h 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4" h="75">
                    <a:moveTo>
                      <a:pt x="2" y="1"/>
                    </a:moveTo>
                    <a:cubicBezTo>
                      <a:pt x="1" y="2"/>
                      <a:pt x="0" y="4"/>
                      <a:pt x="1" y="5"/>
                    </a:cubicBezTo>
                    <a:cubicBezTo>
                      <a:pt x="6" y="13"/>
                      <a:pt x="13" y="17"/>
                      <a:pt x="19" y="21"/>
                    </a:cubicBezTo>
                    <a:cubicBezTo>
                      <a:pt x="27" y="25"/>
                      <a:pt x="35" y="29"/>
                      <a:pt x="37" y="41"/>
                    </a:cubicBezTo>
                    <a:cubicBezTo>
                      <a:pt x="39" y="49"/>
                      <a:pt x="39" y="49"/>
                      <a:pt x="39" y="49"/>
                    </a:cubicBezTo>
                    <a:cubicBezTo>
                      <a:pt x="40" y="58"/>
                      <a:pt x="41" y="65"/>
                      <a:pt x="48" y="74"/>
                    </a:cubicBezTo>
                    <a:cubicBezTo>
                      <a:pt x="49" y="75"/>
                      <a:pt x="51" y="75"/>
                      <a:pt x="52" y="74"/>
                    </a:cubicBezTo>
                    <a:cubicBezTo>
                      <a:pt x="54" y="73"/>
                      <a:pt x="54" y="71"/>
                      <a:pt x="53" y="70"/>
                    </a:cubicBezTo>
                    <a:cubicBezTo>
                      <a:pt x="47" y="63"/>
                      <a:pt x="46" y="56"/>
                      <a:pt x="44" y="48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0" y="25"/>
                      <a:pt x="31" y="20"/>
                      <a:pt x="22" y="15"/>
                    </a:cubicBezTo>
                    <a:cubicBezTo>
                      <a:pt x="16" y="12"/>
                      <a:pt x="11" y="9"/>
                      <a:pt x="6" y="2"/>
                    </a:cubicBezTo>
                    <a:cubicBezTo>
                      <a:pt x="6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45" name="Freeform 1526"/>
              <p:cNvSpPr/>
              <p:nvPr/>
            </p:nvSpPr>
            <p:spPr bwMode="auto">
              <a:xfrm>
                <a:off x="547" y="2398"/>
                <a:ext cx="243" cy="214"/>
              </a:xfrm>
              <a:custGeom>
                <a:avLst/>
                <a:gdLst>
                  <a:gd name="T0" fmla="*/ 1463 w 97"/>
                  <a:gd name="T1" fmla="*/ 21 h 80"/>
                  <a:gd name="T2" fmla="*/ 1305 w 97"/>
                  <a:gd name="T3" fmla="*/ 230 h 80"/>
                  <a:gd name="T4" fmla="*/ 1160 w 97"/>
                  <a:gd name="T5" fmla="*/ 423 h 80"/>
                  <a:gd name="T6" fmla="*/ 847 w 97"/>
                  <a:gd name="T7" fmla="*/ 594 h 80"/>
                  <a:gd name="T8" fmla="*/ 501 w 97"/>
                  <a:gd name="T9" fmla="*/ 730 h 80"/>
                  <a:gd name="T10" fmla="*/ 220 w 97"/>
                  <a:gd name="T11" fmla="*/ 1132 h 80"/>
                  <a:gd name="T12" fmla="*/ 20 w 97"/>
                  <a:gd name="T13" fmla="*/ 1439 h 80"/>
                  <a:gd name="T14" fmla="*/ 20 w 97"/>
                  <a:gd name="T15" fmla="*/ 1509 h 80"/>
                  <a:gd name="T16" fmla="*/ 83 w 97"/>
                  <a:gd name="T17" fmla="*/ 1509 h 80"/>
                  <a:gd name="T18" fmla="*/ 301 w 97"/>
                  <a:gd name="T19" fmla="*/ 1188 h 80"/>
                  <a:gd name="T20" fmla="*/ 564 w 97"/>
                  <a:gd name="T21" fmla="*/ 824 h 80"/>
                  <a:gd name="T22" fmla="*/ 867 w 97"/>
                  <a:gd name="T23" fmla="*/ 687 h 80"/>
                  <a:gd name="T24" fmla="*/ 1225 w 97"/>
                  <a:gd name="T25" fmla="*/ 516 h 80"/>
                  <a:gd name="T26" fmla="*/ 1380 w 97"/>
                  <a:gd name="T27" fmla="*/ 286 h 80"/>
                  <a:gd name="T28" fmla="*/ 1493 w 97"/>
                  <a:gd name="T29" fmla="*/ 115 h 80"/>
                  <a:gd name="T30" fmla="*/ 1526 w 97"/>
                  <a:gd name="T31" fmla="*/ 35 h 80"/>
                  <a:gd name="T32" fmla="*/ 1463 w 97"/>
                  <a:gd name="T33" fmla="*/ 21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97" h="80">
                    <a:moveTo>
                      <a:pt x="93" y="1"/>
                    </a:moveTo>
                    <a:cubicBezTo>
                      <a:pt x="89" y="3"/>
                      <a:pt x="86" y="7"/>
                      <a:pt x="83" y="12"/>
                    </a:cubicBezTo>
                    <a:cubicBezTo>
                      <a:pt x="80" y="16"/>
                      <a:pt x="77" y="20"/>
                      <a:pt x="74" y="22"/>
                    </a:cubicBezTo>
                    <a:cubicBezTo>
                      <a:pt x="68" y="28"/>
                      <a:pt x="61" y="29"/>
                      <a:pt x="54" y="31"/>
                    </a:cubicBezTo>
                    <a:cubicBezTo>
                      <a:pt x="47" y="32"/>
                      <a:pt x="39" y="33"/>
                      <a:pt x="32" y="38"/>
                    </a:cubicBezTo>
                    <a:cubicBezTo>
                      <a:pt x="25" y="44"/>
                      <a:pt x="19" y="51"/>
                      <a:pt x="14" y="59"/>
                    </a:cubicBezTo>
                    <a:cubicBezTo>
                      <a:pt x="10" y="65"/>
                      <a:pt x="6" y="70"/>
                      <a:pt x="1" y="75"/>
                    </a:cubicBezTo>
                    <a:cubicBezTo>
                      <a:pt x="0" y="76"/>
                      <a:pt x="0" y="78"/>
                      <a:pt x="1" y="79"/>
                    </a:cubicBezTo>
                    <a:cubicBezTo>
                      <a:pt x="2" y="80"/>
                      <a:pt x="4" y="80"/>
                      <a:pt x="5" y="79"/>
                    </a:cubicBezTo>
                    <a:cubicBezTo>
                      <a:pt x="11" y="74"/>
                      <a:pt x="15" y="68"/>
                      <a:pt x="19" y="62"/>
                    </a:cubicBezTo>
                    <a:cubicBezTo>
                      <a:pt x="24" y="55"/>
                      <a:pt x="29" y="48"/>
                      <a:pt x="36" y="43"/>
                    </a:cubicBezTo>
                    <a:cubicBezTo>
                      <a:pt x="42" y="39"/>
                      <a:pt x="48" y="38"/>
                      <a:pt x="55" y="36"/>
                    </a:cubicBezTo>
                    <a:cubicBezTo>
                      <a:pt x="63" y="35"/>
                      <a:pt x="70" y="33"/>
                      <a:pt x="78" y="27"/>
                    </a:cubicBezTo>
                    <a:cubicBezTo>
                      <a:pt x="82" y="24"/>
                      <a:pt x="85" y="19"/>
                      <a:pt x="88" y="15"/>
                    </a:cubicBezTo>
                    <a:cubicBezTo>
                      <a:pt x="90" y="11"/>
                      <a:pt x="93" y="7"/>
                      <a:pt x="95" y="6"/>
                    </a:cubicBezTo>
                    <a:cubicBezTo>
                      <a:pt x="97" y="5"/>
                      <a:pt x="97" y="4"/>
                      <a:pt x="97" y="2"/>
                    </a:cubicBezTo>
                    <a:cubicBezTo>
                      <a:pt x="96" y="1"/>
                      <a:pt x="94" y="0"/>
                      <a:pt x="9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46" name="Freeform 1527"/>
              <p:cNvSpPr/>
              <p:nvPr/>
            </p:nvSpPr>
            <p:spPr bwMode="auto">
              <a:xfrm>
                <a:off x="635" y="2542"/>
                <a:ext cx="68" cy="67"/>
              </a:xfrm>
              <a:custGeom>
                <a:avLst/>
                <a:gdLst>
                  <a:gd name="T0" fmla="*/ 368 w 27"/>
                  <a:gd name="T1" fmla="*/ 0 h 25"/>
                  <a:gd name="T2" fmla="*/ 350 w 27"/>
                  <a:gd name="T3" fmla="*/ 21 h 25"/>
                  <a:gd name="T4" fmla="*/ 179 w 27"/>
                  <a:gd name="T5" fmla="*/ 209 h 25"/>
                  <a:gd name="T6" fmla="*/ 20 w 27"/>
                  <a:gd name="T7" fmla="*/ 367 h 25"/>
                  <a:gd name="T8" fmla="*/ 20 w 27"/>
                  <a:gd name="T9" fmla="*/ 461 h 25"/>
                  <a:gd name="T10" fmla="*/ 83 w 27"/>
                  <a:gd name="T11" fmla="*/ 445 h 25"/>
                  <a:gd name="T12" fmla="*/ 222 w 27"/>
                  <a:gd name="T13" fmla="*/ 308 h 25"/>
                  <a:gd name="T14" fmla="*/ 431 w 27"/>
                  <a:gd name="T15" fmla="*/ 78 h 25"/>
                  <a:gd name="T16" fmla="*/ 431 w 27"/>
                  <a:gd name="T17" fmla="*/ 78 h 25"/>
                  <a:gd name="T18" fmla="*/ 368 w 27"/>
                  <a:gd name="T19" fmla="*/ 0 h 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7" h="25">
                    <a:moveTo>
                      <a:pt x="23" y="0"/>
                    </a:moveTo>
                    <a:cubicBezTo>
                      <a:pt x="23" y="0"/>
                      <a:pt x="22" y="1"/>
                      <a:pt x="22" y="1"/>
                    </a:cubicBezTo>
                    <a:cubicBezTo>
                      <a:pt x="19" y="5"/>
                      <a:pt x="15" y="8"/>
                      <a:pt x="11" y="11"/>
                    </a:cubicBezTo>
                    <a:cubicBezTo>
                      <a:pt x="7" y="13"/>
                      <a:pt x="4" y="16"/>
                      <a:pt x="1" y="19"/>
                    </a:cubicBezTo>
                    <a:cubicBezTo>
                      <a:pt x="0" y="21"/>
                      <a:pt x="0" y="23"/>
                      <a:pt x="1" y="24"/>
                    </a:cubicBezTo>
                    <a:cubicBezTo>
                      <a:pt x="2" y="25"/>
                      <a:pt x="4" y="25"/>
                      <a:pt x="5" y="23"/>
                    </a:cubicBezTo>
                    <a:cubicBezTo>
                      <a:pt x="8" y="21"/>
                      <a:pt x="11" y="18"/>
                      <a:pt x="14" y="16"/>
                    </a:cubicBezTo>
                    <a:cubicBezTo>
                      <a:pt x="19" y="13"/>
                      <a:pt x="24" y="9"/>
                      <a:pt x="27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3"/>
                      <a:pt x="25" y="1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47" name="Freeform 1528"/>
              <p:cNvSpPr/>
              <p:nvPr/>
            </p:nvSpPr>
            <p:spPr bwMode="auto">
              <a:xfrm>
                <a:off x="1613" y="2564"/>
                <a:ext cx="80" cy="306"/>
              </a:xfrm>
              <a:custGeom>
                <a:avLst/>
                <a:gdLst>
                  <a:gd name="T0" fmla="*/ 345 w 32"/>
                  <a:gd name="T1" fmla="*/ 0 h 115"/>
                  <a:gd name="T2" fmla="*/ 313 w 32"/>
                  <a:gd name="T3" fmla="*/ 56 h 115"/>
                  <a:gd name="T4" fmla="*/ 313 w 32"/>
                  <a:gd name="T5" fmla="*/ 977 h 115"/>
                  <a:gd name="T6" fmla="*/ 208 w 32"/>
                  <a:gd name="T7" fmla="*/ 1317 h 115"/>
                  <a:gd name="T8" fmla="*/ 63 w 32"/>
                  <a:gd name="T9" fmla="*/ 2131 h 115"/>
                  <a:gd name="T10" fmla="*/ 113 w 32"/>
                  <a:gd name="T11" fmla="*/ 2166 h 115"/>
                  <a:gd name="T12" fmla="*/ 145 w 32"/>
                  <a:gd name="T13" fmla="*/ 2089 h 115"/>
                  <a:gd name="T14" fmla="*/ 300 w 32"/>
                  <a:gd name="T15" fmla="*/ 1360 h 115"/>
                  <a:gd name="T16" fmla="*/ 408 w 32"/>
                  <a:gd name="T17" fmla="*/ 1019 h 115"/>
                  <a:gd name="T18" fmla="*/ 408 w 32"/>
                  <a:gd name="T19" fmla="*/ 35 h 115"/>
                  <a:gd name="T20" fmla="*/ 345 w 32"/>
                  <a:gd name="T21" fmla="*/ 0 h 1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" h="115">
                    <a:moveTo>
                      <a:pt x="22" y="0"/>
                    </a:moveTo>
                    <a:cubicBezTo>
                      <a:pt x="20" y="0"/>
                      <a:pt x="19" y="2"/>
                      <a:pt x="20" y="3"/>
                    </a:cubicBezTo>
                    <a:cubicBezTo>
                      <a:pt x="23" y="23"/>
                      <a:pt x="25" y="33"/>
                      <a:pt x="20" y="52"/>
                    </a:cubicBezTo>
                    <a:cubicBezTo>
                      <a:pt x="19" y="57"/>
                      <a:pt x="16" y="63"/>
                      <a:pt x="13" y="70"/>
                    </a:cubicBezTo>
                    <a:cubicBezTo>
                      <a:pt x="7" y="84"/>
                      <a:pt x="0" y="100"/>
                      <a:pt x="4" y="113"/>
                    </a:cubicBezTo>
                    <a:cubicBezTo>
                      <a:pt x="4" y="115"/>
                      <a:pt x="6" y="115"/>
                      <a:pt x="7" y="115"/>
                    </a:cubicBezTo>
                    <a:cubicBezTo>
                      <a:pt x="9" y="114"/>
                      <a:pt x="10" y="113"/>
                      <a:pt x="9" y="111"/>
                    </a:cubicBezTo>
                    <a:cubicBezTo>
                      <a:pt x="6" y="101"/>
                      <a:pt x="13" y="85"/>
                      <a:pt x="19" y="72"/>
                    </a:cubicBezTo>
                    <a:cubicBezTo>
                      <a:pt x="21" y="66"/>
                      <a:pt x="24" y="60"/>
                      <a:pt x="26" y="54"/>
                    </a:cubicBezTo>
                    <a:cubicBezTo>
                      <a:pt x="32" y="33"/>
                      <a:pt x="29" y="22"/>
                      <a:pt x="26" y="2"/>
                    </a:cubicBezTo>
                    <a:cubicBezTo>
                      <a:pt x="25" y="1"/>
                      <a:pt x="24" y="0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48" name="Freeform 1529"/>
              <p:cNvSpPr/>
              <p:nvPr/>
            </p:nvSpPr>
            <p:spPr bwMode="auto">
              <a:xfrm>
                <a:off x="2145" y="1236"/>
                <a:ext cx="245" cy="317"/>
              </a:xfrm>
              <a:custGeom>
                <a:avLst/>
                <a:gdLst>
                  <a:gd name="T0" fmla="*/ 1458 w 98"/>
                  <a:gd name="T1" fmla="*/ 21 h 119"/>
                  <a:gd name="T2" fmla="*/ 1250 w 98"/>
                  <a:gd name="T3" fmla="*/ 623 h 119"/>
                  <a:gd name="T4" fmla="*/ 1113 w 98"/>
                  <a:gd name="T5" fmla="*/ 1151 h 119"/>
                  <a:gd name="T6" fmla="*/ 738 w 98"/>
                  <a:gd name="T7" fmla="*/ 1377 h 119"/>
                  <a:gd name="T8" fmla="*/ 395 w 98"/>
                  <a:gd name="T9" fmla="*/ 1532 h 119"/>
                  <a:gd name="T10" fmla="*/ 95 w 98"/>
                  <a:gd name="T11" fmla="*/ 1987 h 119"/>
                  <a:gd name="T12" fmla="*/ 0 w 98"/>
                  <a:gd name="T13" fmla="*/ 2158 h 119"/>
                  <a:gd name="T14" fmla="*/ 20 w 98"/>
                  <a:gd name="T15" fmla="*/ 2227 h 119"/>
                  <a:gd name="T16" fmla="*/ 83 w 98"/>
                  <a:gd name="T17" fmla="*/ 2214 h 119"/>
                  <a:gd name="T18" fmla="*/ 175 w 98"/>
                  <a:gd name="T19" fmla="*/ 2043 h 119"/>
                  <a:gd name="T20" fmla="*/ 458 w 98"/>
                  <a:gd name="T21" fmla="*/ 1625 h 119"/>
                  <a:gd name="T22" fmla="*/ 750 w 98"/>
                  <a:gd name="T23" fmla="*/ 1489 h 119"/>
                  <a:gd name="T24" fmla="*/ 1188 w 98"/>
                  <a:gd name="T25" fmla="*/ 1228 h 119"/>
                  <a:gd name="T26" fmla="*/ 1345 w 98"/>
                  <a:gd name="T27" fmla="*/ 623 h 119"/>
                  <a:gd name="T28" fmla="*/ 1500 w 98"/>
                  <a:gd name="T29" fmla="*/ 115 h 119"/>
                  <a:gd name="T30" fmla="*/ 1520 w 98"/>
                  <a:gd name="T31" fmla="*/ 35 h 119"/>
                  <a:gd name="T32" fmla="*/ 1458 w 98"/>
                  <a:gd name="T33" fmla="*/ 21 h 1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98" h="119">
                    <a:moveTo>
                      <a:pt x="93" y="1"/>
                    </a:moveTo>
                    <a:cubicBezTo>
                      <a:pt x="80" y="9"/>
                      <a:pt x="80" y="21"/>
                      <a:pt x="80" y="33"/>
                    </a:cubicBezTo>
                    <a:cubicBezTo>
                      <a:pt x="80" y="43"/>
                      <a:pt x="79" y="53"/>
                      <a:pt x="71" y="61"/>
                    </a:cubicBezTo>
                    <a:cubicBezTo>
                      <a:pt x="64" y="68"/>
                      <a:pt x="56" y="70"/>
                      <a:pt x="47" y="73"/>
                    </a:cubicBezTo>
                    <a:cubicBezTo>
                      <a:pt x="40" y="75"/>
                      <a:pt x="32" y="77"/>
                      <a:pt x="25" y="81"/>
                    </a:cubicBezTo>
                    <a:cubicBezTo>
                      <a:pt x="17" y="87"/>
                      <a:pt x="11" y="96"/>
                      <a:pt x="6" y="105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0" y="115"/>
                      <a:pt x="0" y="117"/>
                      <a:pt x="1" y="118"/>
                    </a:cubicBezTo>
                    <a:cubicBezTo>
                      <a:pt x="3" y="119"/>
                      <a:pt x="4" y="119"/>
                      <a:pt x="5" y="117"/>
                    </a:cubicBezTo>
                    <a:cubicBezTo>
                      <a:pt x="11" y="108"/>
                      <a:pt x="11" y="108"/>
                      <a:pt x="11" y="108"/>
                    </a:cubicBezTo>
                    <a:cubicBezTo>
                      <a:pt x="16" y="100"/>
                      <a:pt x="21" y="91"/>
                      <a:pt x="29" y="86"/>
                    </a:cubicBezTo>
                    <a:cubicBezTo>
                      <a:pt x="35" y="83"/>
                      <a:pt x="41" y="81"/>
                      <a:pt x="48" y="79"/>
                    </a:cubicBezTo>
                    <a:cubicBezTo>
                      <a:pt x="58" y="76"/>
                      <a:pt x="67" y="73"/>
                      <a:pt x="76" y="65"/>
                    </a:cubicBezTo>
                    <a:cubicBezTo>
                      <a:pt x="85" y="56"/>
                      <a:pt x="86" y="44"/>
                      <a:pt x="86" y="33"/>
                    </a:cubicBezTo>
                    <a:cubicBezTo>
                      <a:pt x="86" y="22"/>
                      <a:pt x="86" y="12"/>
                      <a:pt x="96" y="6"/>
                    </a:cubicBezTo>
                    <a:cubicBezTo>
                      <a:pt x="98" y="5"/>
                      <a:pt x="98" y="3"/>
                      <a:pt x="97" y="2"/>
                    </a:cubicBezTo>
                    <a:cubicBezTo>
                      <a:pt x="97" y="1"/>
                      <a:pt x="95" y="0"/>
                      <a:pt x="93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49" name="Freeform 1530"/>
              <p:cNvSpPr/>
              <p:nvPr/>
            </p:nvSpPr>
            <p:spPr bwMode="auto">
              <a:xfrm>
                <a:off x="1843" y="1110"/>
                <a:ext cx="157" cy="384"/>
              </a:xfrm>
              <a:custGeom>
                <a:avLst/>
                <a:gdLst>
                  <a:gd name="T0" fmla="*/ 75 w 63"/>
                  <a:gd name="T1" fmla="*/ 56 h 144"/>
                  <a:gd name="T2" fmla="*/ 496 w 63"/>
                  <a:gd name="T3" fmla="*/ 819 h 144"/>
                  <a:gd name="T4" fmla="*/ 850 w 63"/>
                  <a:gd name="T5" fmla="*/ 1251 h 144"/>
                  <a:gd name="T6" fmla="*/ 837 w 63"/>
                  <a:gd name="T7" fmla="*/ 1651 h 144"/>
                  <a:gd name="T8" fmla="*/ 807 w 63"/>
                  <a:gd name="T9" fmla="*/ 1992 h 144"/>
                  <a:gd name="T10" fmla="*/ 882 w 63"/>
                  <a:gd name="T11" fmla="*/ 2696 h 144"/>
                  <a:gd name="T12" fmla="*/ 944 w 63"/>
                  <a:gd name="T13" fmla="*/ 2731 h 144"/>
                  <a:gd name="T14" fmla="*/ 974 w 63"/>
                  <a:gd name="T15" fmla="*/ 2653 h 144"/>
                  <a:gd name="T16" fmla="*/ 900 w 63"/>
                  <a:gd name="T17" fmla="*/ 1992 h 144"/>
                  <a:gd name="T18" fmla="*/ 932 w 63"/>
                  <a:gd name="T19" fmla="*/ 1672 h 144"/>
                  <a:gd name="T20" fmla="*/ 944 w 63"/>
                  <a:gd name="T21" fmla="*/ 1229 h 144"/>
                  <a:gd name="T22" fmla="*/ 558 w 63"/>
                  <a:gd name="T23" fmla="*/ 717 h 144"/>
                  <a:gd name="T24" fmla="*/ 167 w 63"/>
                  <a:gd name="T25" fmla="*/ 93 h 144"/>
                  <a:gd name="T26" fmla="*/ 137 w 63"/>
                  <a:gd name="T27" fmla="*/ 21 h 144"/>
                  <a:gd name="T28" fmla="*/ 75 w 63"/>
                  <a:gd name="T29" fmla="*/ 56 h 14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3" h="144">
                    <a:moveTo>
                      <a:pt x="5" y="3"/>
                    </a:moveTo>
                    <a:cubicBezTo>
                      <a:pt x="0" y="19"/>
                      <a:pt x="17" y="32"/>
                      <a:pt x="32" y="43"/>
                    </a:cubicBezTo>
                    <a:cubicBezTo>
                      <a:pt x="43" y="51"/>
                      <a:pt x="53" y="59"/>
                      <a:pt x="55" y="66"/>
                    </a:cubicBezTo>
                    <a:cubicBezTo>
                      <a:pt x="56" y="71"/>
                      <a:pt x="55" y="79"/>
                      <a:pt x="54" y="87"/>
                    </a:cubicBezTo>
                    <a:cubicBezTo>
                      <a:pt x="53" y="94"/>
                      <a:pt x="52" y="100"/>
                      <a:pt x="52" y="105"/>
                    </a:cubicBezTo>
                    <a:cubicBezTo>
                      <a:pt x="52" y="118"/>
                      <a:pt x="53" y="130"/>
                      <a:pt x="57" y="142"/>
                    </a:cubicBezTo>
                    <a:cubicBezTo>
                      <a:pt x="58" y="144"/>
                      <a:pt x="59" y="144"/>
                      <a:pt x="61" y="144"/>
                    </a:cubicBezTo>
                    <a:cubicBezTo>
                      <a:pt x="62" y="143"/>
                      <a:pt x="63" y="142"/>
                      <a:pt x="63" y="140"/>
                    </a:cubicBezTo>
                    <a:cubicBezTo>
                      <a:pt x="59" y="129"/>
                      <a:pt x="58" y="117"/>
                      <a:pt x="58" y="105"/>
                    </a:cubicBezTo>
                    <a:cubicBezTo>
                      <a:pt x="58" y="100"/>
                      <a:pt x="59" y="94"/>
                      <a:pt x="60" y="88"/>
                    </a:cubicBezTo>
                    <a:cubicBezTo>
                      <a:pt x="61" y="80"/>
                      <a:pt x="63" y="71"/>
                      <a:pt x="61" y="65"/>
                    </a:cubicBezTo>
                    <a:cubicBezTo>
                      <a:pt x="59" y="55"/>
                      <a:pt x="48" y="47"/>
                      <a:pt x="36" y="38"/>
                    </a:cubicBezTo>
                    <a:cubicBezTo>
                      <a:pt x="22" y="28"/>
                      <a:pt x="7" y="17"/>
                      <a:pt x="11" y="5"/>
                    </a:cubicBezTo>
                    <a:cubicBezTo>
                      <a:pt x="11" y="3"/>
                      <a:pt x="10" y="1"/>
                      <a:pt x="9" y="1"/>
                    </a:cubicBezTo>
                    <a:cubicBezTo>
                      <a:pt x="7" y="0"/>
                      <a:pt x="6" y="1"/>
                      <a:pt x="5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50" name="Freeform 1531"/>
              <p:cNvSpPr/>
              <p:nvPr/>
            </p:nvSpPr>
            <p:spPr bwMode="auto">
              <a:xfrm>
                <a:off x="1608" y="1172"/>
                <a:ext cx="107" cy="362"/>
              </a:xfrm>
              <a:custGeom>
                <a:avLst/>
                <a:gdLst>
                  <a:gd name="T0" fmla="*/ 62 w 43"/>
                  <a:gd name="T1" fmla="*/ 21 h 136"/>
                  <a:gd name="T2" fmla="*/ 30 w 43"/>
                  <a:gd name="T3" fmla="*/ 77 h 136"/>
                  <a:gd name="T4" fmla="*/ 30 w 43"/>
                  <a:gd name="T5" fmla="*/ 1432 h 136"/>
                  <a:gd name="T6" fmla="*/ 30 w 43"/>
                  <a:gd name="T7" fmla="*/ 1544 h 136"/>
                  <a:gd name="T8" fmla="*/ 353 w 43"/>
                  <a:gd name="T9" fmla="*/ 2337 h 136"/>
                  <a:gd name="T10" fmla="*/ 570 w 43"/>
                  <a:gd name="T11" fmla="*/ 2545 h 136"/>
                  <a:gd name="T12" fmla="*/ 632 w 43"/>
                  <a:gd name="T13" fmla="*/ 2545 h 136"/>
                  <a:gd name="T14" fmla="*/ 632 w 43"/>
                  <a:gd name="T15" fmla="*/ 2473 h 136"/>
                  <a:gd name="T16" fmla="*/ 416 w 43"/>
                  <a:gd name="T17" fmla="*/ 2247 h 136"/>
                  <a:gd name="T18" fmla="*/ 124 w 43"/>
                  <a:gd name="T19" fmla="*/ 1565 h 136"/>
                  <a:gd name="T20" fmla="*/ 124 w 43"/>
                  <a:gd name="T21" fmla="*/ 1432 h 136"/>
                  <a:gd name="T22" fmla="*/ 105 w 43"/>
                  <a:gd name="T23" fmla="*/ 56 h 136"/>
                  <a:gd name="T24" fmla="*/ 62 w 43"/>
                  <a:gd name="T25" fmla="*/ 21 h 1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3" h="136">
                    <a:moveTo>
                      <a:pt x="4" y="1"/>
                    </a:moveTo>
                    <a:cubicBezTo>
                      <a:pt x="2" y="1"/>
                      <a:pt x="1" y="2"/>
                      <a:pt x="2" y="4"/>
                    </a:cubicBezTo>
                    <a:cubicBezTo>
                      <a:pt x="6" y="26"/>
                      <a:pt x="4" y="53"/>
                      <a:pt x="2" y="76"/>
                    </a:cubicBezTo>
                    <a:cubicBezTo>
                      <a:pt x="2" y="82"/>
                      <a:pt x="2" y="82"/>
                      <a:pt x="2" y="82"/>
                    </a:cubicBezTo>
                    <a:cubicBezTo>
                      <a:pt x="0" y="107"/>
                      <a:pt x="11" y="115"/>
                      <a:pt x="23" y="124"/>
                    </a:cubicBezTo>
                    <a:cubicBezTo>
                      <a:pt x="28" y="127"/>
                      <a:pt x="32" y="130"/>
                      <a:pt x="37" y="135"/>
                    </a:cubicBezTo>
                    <a:cubicBezTo>
                      <a:pt x="38" y="136"/>
                      <a:pt x="40" y="136"/>
                      <a:pt x="41" y="135"/>
                    </a:cubicBezTo>
                    <a:cubicBezTo>
                      <a:pt x="43" y="134"/>
                      <a:pt x="42" y="132"/>
                      <a:pt x="41" y="131"/>
                    </a:cubicBezTo>
                    <a:cubicBezTo>
                      <a:pt x="36" y="126"/>
                      <a:pt x="31" y="122"/>
                      <a:pt x="27" y="119"/>
                    </a:cubicBezTo>
                    <a:cubicBezTo>
                      <a:pt x="14" y="110"/>
                      <a:pt x="6" y="104"/>
                      <a:pt x="8" y="83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10" y="53"/>
                      <a:pt x="12" y="26"/>
                      <a:pt x="7" y="3"/>
                    </a:cubicBezTo>
                    <a:cubicBezTo>
                      <a:pt x="7" y="1"/>
                      <a:pt x="6" y="0"/>
                      <a:pt x="4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51" name="Freeform 1532"/>
              <p:cNvSpPr/>
              <p:nvPr/>
            </p:nvSpPr>
            <p:spPr bwMode="auto">
              <a:xfrm>
                <a:off x="1783" y="1249"/>
                <a:ext cx="60" cy="251"/>
              </a:xfrm>
              <a:custGeom>
                <a:avLst/>
                <a:gdLst>
                  <a:gd name="T0" fmla="*/ 50 w 24"/>
                  <a:gd name="T1" fmla="*/ 21 h 94"/>
                  <a:gd name="T2" fmla="*/ 20 w 24"/>
                  <a:gd name="T3" fmla="*/ 93 h 94"/>
                  <a:gd name="T4" fmla="*/ 83 w 24"/>
                  <a:gd name="T5" fmla="*/ 320 h 94"/>
                  <a:gd name="T6" fmla="*/ 270 w 24"/>
                  <a:gd name="T7" fmla="*/ 1084 h 94"/>
                  <a:gd name="T8" fmla="*/ 250 w 24"/>
                  <a:gd name="T9" fmla="*/ 1354 h 94"/>
                  <a:gd name="T10" fmla="*/ 270 w 24"/>
                  <a:gd name="T11" fmla="*/ 1733 h 94"/>
                  <a:gd name="T12" fmla="*/ 333 w 24"/>
                  <a:gd name="T13" fmla="*/ 1768 h 94"/>
                  <a:gd name="T14" fmla="*/ 363 w 24"/>
                  <a:gd name="T15" fmla="*/ 1698 h 94"/>
                  <a:gd name="T16" fmla="*/ 345 w 24"/>
                  <a:gd name="T17" fmla="*/ 1354 h 94"/>
                  <a:gd name="T18" fmla="*/ 363 w 24"/>
                  <a:gd name="T19" fmla="*/ 1071 h 94"/>
                  <a:gd name="T20" fmla="*/ 175 w 24"/>
                  <a:gd name="T21" fmla="*/ 286 h 94"/>
                  <a:gd name="T22" fmla="*/ 113 w 24"/>
                  <a:gd name="T23" fmla="*/ 56 h 94"/>
                  <a:gd name="T24" fmla="*/ 50 w 24"/>
                  <a:gd name="T25" fmla="*/ 21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4" h="94">
                    <a:moveTo>
                      <a:pt x="3" y="1"/>
                    </a:moveTo>
                    <a:cubicBezTo>
                      <a:pt x="1" y="2"/>
                      <a:pt x="0" y="3"/>
                      <a:pt x="1" y="5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10" y="30"/>
                      <a:pt x="16" y="44"/>
                      <a:pt x="17" y="57"/>
                    </a:cubicBezTo>
                    <a:cubicBezTo>
                      <a:pt x="18" y="61"/>
                      <a:pt x="17" y="66"/>
                      <a:pt x="16" y="71"/>
                    </a:cubicBezTo>
                    <a:cubicBezTo>
                      <a:pt x="16" y="78"/>
                      <a:pt x="15" y="85"/>
                      <a:pt x="17" y="91"/>
                    </a:cubicBezTo>
                    <a:cubicBezTo>
                      <a:pt x="18" y="93"/>
                      <a:pt x="19" y="94"/>
                      <a:pt x="21" y="93"/>
                    </a:cubicBezTo>
                    <a:cubicBezTo>
                      <a:pt x="22" y="93"/>
                      <a:pt x="23" y="91"/>
                      <a:pt x="23" y="89"/>
                    </a:cubicBezTo>
                    <a:cubicBezTo>
                      <a:pt x="21" y="84"/>
                      <a:pt x="22" y="78"/>
                      <a:pt x="22" y="71"/>
                    </a:cubicBezTo>
                    <a:cubicBezTo>
                      <a:pt x="23" y="66"/>
                      <a:pt x="24" y="61"/>
                      <a:pt x="23" y="56"/>
                    </a:cubicBezTo>
                    <a:cubicBezTo>
                      <a:pt x="21" y="43"/>
                      <a:pt x="16" y="28"/>
                      <a:pt x="11" y="15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6" y="1"/>
                      <a:pt x="4" y="0"/>
                      <a:pt x="3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52" name="Freeform 1533"/>
              <p:cNvSpPr/>
              <p:nvPr/>
            </p:nvSpPr>
            <p:spPr bwMode="auto">
              <a:xfrm>
                <a:off x="2078" y="1164"/>
                <a:ext cx="112" cy="322"/>
              </a:xfrm>
              <a:custGeom>
                <a:avLst/>
                <a:gdLst>
                  <a:gd name="T0" fmla="*/ 600 w 45"/>
                  <a:gd name="T1" fmla="*/ 56 h 121"/>
                  <a:gd name="T2" fmla="*/ 371 w 45"/>
                  <a:gd name="T3" fmla="*/ 657 h 121"/>
                  <a:gd name="T4" fmla="*/ 217 w 45"/>
                  <a:gd name="T5" fmla="*/ 1035 h 121"/>
                  <a:gd name="T6" fmla="*/ 105 w 45"/>
                  <a:gd name="T7" fmla="*/ 1642 h 121"/>
                  <a:gd name="T8" fmla="*/ 12 w 45"/>
                  <a:gd name="T9" fmla="*/ 2187 h 121"/>
                  <a:gd name="T10" fmla="*/ 30 w 45"/>
                  <a:gd name="T11" fmla="*/ 2259 h 121"/>
                  <a:gd name="T12" fmla="*/ 92 w 45"/>
                  <a:gd name="T13" fmla="*/ 2225 h 121"/>
                  <a:gd name="T14" fmla="*/ 199 w 45"/>
                  <a:gd name="T15" fmla="*/ 1658 h 121"/>
                  <a:gd name="T16" fmla="*/ 291 w 45"/>
                  <a:gd name="T17" fmla="*/ 1075 h 121"/>
                  <a:gd name="T18" fmla="*/ 446 w 45"/>
                  <a:gd name="T19" fmla="*/ 716 h 121"/>
                  <a:gd name="T20" fmla="*/ 694 w 45"/>
                  <a:gd name="T21" fmla="*/ 93 h 121"/>
                  <a:gd name="T22" fmla="*/ 662 w 45"/>
                  <a:gd name="T23" fmla="*/ 21 h 121"/>
                  <a:gd name="T24" fmla="*/ 600 w 45"/>
                  <a:gd name="T25" fmla="*/ 56 h 1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5" h="121">
                    <a:moveTo>
                      <a:pt x="39" y="3"/>
                    </a:moveTo>
                    <a:cubicBezTo>
                      <a:pt x="34" y="14"/>
                      <a:pt x="29" y="24"/>
                      <a:pt x="24" y="35"/>
                    </a:cubicBezTo>
                    <a:cubicBezTo>
                      <a:pt x="14" y="55"/>
                      <a:pt x="14" y="55"/>
                      <a:pt x="14" y="55"/>
                    </a:cubicBezTo>
                    <a:cubicBezTo>
                      <a:pt x="9" y="65"/>
                      <a:pt x="8" y="76"/>
                      <a:pt x="7" y="87"/>
                    </a:cubicBezTo>
                    <a:cubicBezTo>
                      <a:pt x="6" y="98"/>
                      <a:pt x="5" y="107"/>
                      <a:pt x="1" y="116"/>
                    </a:cubicBezTo>
                    <a:cubicBezTo>
                      <a:pt x="0" y="117"/>
                      <a:pt x="0" y="119"/>
                      <a:pt x="2" y="120"/>
                    </a:cubicBezTo>
                    <a:cubicBezTo>
                      <a:pt x="3" y="121"/>
                      <a:pt x="5" y="120"/>
                      <a:pt x="6" y="118"/>
                    </a:cubicBezTo>
                    <a:cubicBezTo>
                      <a:pt x="10" y="109"/>
                      <a:pt x="12" y="98"/>
                      <a:pt x="13" y="88"/>
                    </a:cubicBezTo>
                    <a:cubicBezTo>
                      <a:pt x="14" y="78"/>
                      <a:pt x="15" y="67"/>
                      <a:pt x="19" y="57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34" y="27"/>
                      <a:pt x="40" y="17"/>
                      <a:pt x="45" y="5"/>
                    </a:cubicBezTo>
                    <a:cubicBezTo>
                      <a:pt x="45" y="3"/>
                      <a:pt x="45" y="2"/>
                      <a:pt x="43" y="1"/>
                    </a:cubicBezTo>
                    <a:cubicBezTo>
                      <a:pt x="41" y="0"/>
                      <a:pt x="40" y="1"/>
                      <a:pt x="39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53" name="Freeform 1534"/>
              <p:cNvSpPr/>
              <p:nvPr/>
            </p:nvSpPr>
            <p:spPr bwMode="auto">
              <a:xfrm>
                <a:off x="2338" y="1353"/>
                <a:ext cx="227" cy="203"/>
              </a:xfrm>
              <a:custGeom>
                <a:avLst/>
                <a:gdLst>
                  <a:gd name="T0" fmla="*/ 1399 w 91"/>
                  <a:gd name="T1" fmla="*/ 21 h 76"/>
                  <a:gd name="T2" fmla="*/ 1320 w 91"/>
                  <a:gd name="T3" fmla="*/ 35 h 76"/>
                  <a:gd name="T4" fmla="*/ 1257 w 91"/>
                  <a:gd name="T5" fmla="*/ 321 h 76"/>
                  <a:gd name="T6" fmla="*/ 1212 w 91"/>
                  <a:gd name="T7" fmla="*/ 534 h 76"/>
                  <a:gd name="T8" fmla="*/ 778 w 91"/>
                  <a:gd name="T9" fmla="*/ 956 h 76"/>
                  <a:gd name="T10" fmla="*/ 466 w 91"/>
                  <a:gd name="T11" fmla="*/ 1127 h 76"/>
                  <a:gd name="T12" fmla="*/ 12 w 91"/>
                  <a:gd name="T13" fmla="*/ 1357 h 76"/>
                  <a:gd name="T14" fmla="*/ 0 w 91"/>
                  <a:gd name="T15" fmla="*/ 1370 h 76"/>
                  <a:gd name="T16" fmla="*/ 75 w 91"/>
                  <a:gd name="T17" fmla="*/ 1448 h 76"/>
                  <a:gd name="T18" fmla="*/ 511 w 91"/>
                  <a:gd name="T19" fmla="*/ 1242 h 76"/>
                  <a:gd name="T20" fmla="*/ 808 w 91"/>
                  <a:gd name="T21" fmla="*/ 1071 h 76"/>
                  <a:gd name="T22" fmla="*/ 1307 w 91"/>
                  <a:gd name="T23" fmla="*/ 572 h 76"/>
                  <a:gd name="T24" fmla="*/ 1350 w 91"/>
                  <a:gd name="T25" fmla="*/ 342 h 76"/>
                  <a:gd name="T26" fmla="*/ 1412 w 91"/>
                  <a:gd name="T27" fmla="*/ 93 h 76"/>
                  <a:gd name="T28" fmla="*/ 1399 w 91"/>
                  <a:gd name="T29" fmla="*/ 21 h 7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1" h="76">
                    <a:moveTo>
                      <a:pt x="90" y="1"/>
                    </a:moveTo>
                    <a:cubicBezTo>
                      <a:pt x="88" y="0"/>
                      <a:pt x="86" y="1"/>
                      <a:pt x="85" y="2"/>
                    </a:cubicBezTo>
                    <a:cubicBezTo>
                      <a:pt x="82" y="7"/>
                      <a:pt x="81" y="12"/>
                      <a:pt x="81" y="17"/>
                    </a:cubicBezTo>
                    <a:cubicBezTo>
                      <a:pt x="80" y="21"/>
                      <a:pt x="79" y="24"/>
                      <a:pt x="78" y="28"/>
                    </a:cubicBezTo>
                    <a:cubicBezTo>
                      <a:pt x="72" y="41"/>
                      <a:pt x="65" y="45"/>
                      <a:pt x="50" y="50"/>
                    </a:cubicBezTo>
                    <a:cubicBezTo>
                      <a:pt x="44" y="53"/>
                      <a:pt x="37" y="56"/>
                      <a:pt x="30" y="59"/>
                    </a:cubicBezTo>
                    <a:cubicBezTo>
                      <a:pt x="20" y="64"/>
                      <a:pt x="10" y="69"/>
                      <a:pt x="1" y="71"/>
                    </a:cubicBezTo>
                    <a:cubicBezTo>
                      <a:pt x="0" y="71"/>
                      <a:pt x="0" y="71"/>
                      <a:pt x="0" y="72"/>
                    </a:cubicBezTo>
                    <a:cubicBezTo>
                      <a:pt x="1" y="73"/>
                      <a:pt x="3" y="75"/>
                      <a:pt x="5" y="76"/>
                    </a:cubicBezTo>
                    <a:cubicBezTo>
                      <a:pt x="14" y="74"/>
                      <a:pt x="24" y="69"/>
                      <a:pt x="33" y="65"/>
                    </a:cubicBezTo>
                    <a:cubicBezTo>
                      <a:pt x="40" y="61"/>
                      <a:pt x="46" y="58"/>
                      <a:pt x="52" y="56"/>
                    </a:cubicBezTo>
                    <a:cubicBezTo>
                      <a:pt x="66" y="51"/>
                      <a:pt x="77" y="47"/>
                      <a:pt x="84" y="30"/>
                    </a:cubicBezTo>
                    <a:cubicBezTo>
                      <a:pt x="85" y="26"/>
                      <a:pt x="86" y="22"/>
                      <a:pt x="87" y="18"/>
                    </a:cubicBezTo>
                    <a:cubicBezTo>
                      <a:pt x="87" y="14"/>
                      <a:pt x="88" y="9"/>
                      <a:pt x="91" y="5"/>
                    </a:cubicBezTo>
                    <a:cubicBezTo>
                      <a:pt x="91" y="4"/>
                      <a:pt x="91" y="2"/>
                      <a:pt x="90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54" name="Freeform 1535"/>
              <p:cNvSpPr/>
              <p:nvPr/>
            </p:nvSpPr>
            <p:spPr bwMode="auto">
              <a:xfrm>
                <a:off x="2245" y="1601"/>
                <a:ext cx="298" cy="107"/>
              </a:xfrm>
              <a:custGeom>
                <a:avLst/>
                <a:gdLst>
                  <a:gd name="T0" fmla="*/ 804 w 119"/>
                  <a:gd name="T1" fmla="*/ 251 h 40"/>
                  <a:gd name="T2" fmla="*/ 659 w 119"/>
                  <a:gd name="T3" fmla="*/ 321 h 40"/>
                  <a:gd name="T4" fmla="*/ 83 w 119"/>
                  <a:gd name="T5" fmla="*/ 401 h 40"/>
                  <a:gd name="T6" fmla="*/ 20 w 119"/>
                  <a:gd name="T7" fmla="*/ 385 h 40"/>
                  <a:gd name="T8" fmla="*/ 20 w 119"/>
                  <a:gd name="T9" fmla="*/ 457 h 40"/>
                  <a:gd name="T10" fmla="*/ 709 w 119"/>
                  <a:gd name="T11" fmla="*/ 444 h 40"/>
                  <a:gd name="T12" fmla="*/ 834 w 119"/>
                  <a:gd name="T13" fmla="*/ 342 h 40"/>
                  <a:gd name="T14" fmla="*/ 1818 w 119"/>
                  <a:gd name="T15" fmla="*/ 171 h 40"/>
                  <a:gd name="T16" fmla="*/ 1868 w 119"/>
                  <a:gd name="T17" fmla="*/ 136 h 40"/>
                  <a:gd name="T18" fmla="*/ 1838 w 119"/>
                  <a:gd name="T19" fmla="*/ 56 h 40"/>
                  <a:gd name="T20" fmla="*/ 804 w 119"/>
                  <a:gd name="T21" fmla="*/ 251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9" h="40">
                    <a:moveTo>
                      <a:pt x="51" y="13"/>
                    </a:moveTo>
                    <a:cubicBezTo>
                      <a:pt x="42" y="17"/>
                      <a:pt x="42" y="17"/>
                      <a:pt x="42" y="17"/>
                    </a:cubicBezTo>
                    <a:cubicBezTo>
                      <a:pt x="27" y="25"/>
                      <a:pt x="13" y="31"/>
                      <a:pt x="5" y="21"/>
                    </a:cubicBezTo>
                    <a:cubicBezTo>
                      <a:pt x="4" y="19"/>
                      <a:pt x="2" y="19"/>
                      <a:pt x="1" y="20"/>
                    </a:cubicBezTo>
                    <a:cubicBezTo>
                      <a:pt x="0" y="21"/>
                      <a:pt x="0" y="23"/>
                      <a:pt x="1" y="24"/>
                    </a:cubicBezTo>
                    <a:cubicBezTo>
                      <a:pt x="12" y="40"/>
                      <a:pt x="31" y="30"/>
                      <a:pt x="45" y="23"/>
                    </a:cubicBezTo>
                    <a:cubicBezTo>
                      <a:pt x="53" y="18"/>
                      <a:pt x="53" y="18"/>
                      <a:pt x="53" y="18"/>
                    </a:cubicBezTo>
                    <a:cubicBezTo>
                      <a:pt x="77" y="8"/>
                      <a:pt x="95" y="6"/>
                      <a:pt x="116" y="9"/>
                    </a:cubicBezTo>
                    <a:cubicBezTo>
                      <a:pt x="117" y="10"/>
                      <a:pt x="119" y="9"/>
                      <a:pt x="119" y="7"/>
                    </a:cubicBezTo>
                    <a:cubicBezTo>
                      <a:pt x="119" y="5"/>
                      <a:pt x="118" y="4"/>
                      <a:pt x="117" y="3"/>
                    </a:cubicBezTo>
                    <a:cubicBezTo>
                      <a:pt x="95" y="0"/>
                      <a:pt x="76" y="2"/>
                      <a:pt x="51" y="1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55" name="Freeform 1536"/>
              <p:cNvSpPr/>
              <p:nvPr/>
            </p:nvSpPr>
            <p:spPr bwMode="auto">
              <a:xfrm>
                <a:off x="2283" y="1942"/>
                <a:ext cx="147" cy="136"/>
              </a:xfrm>
              <a:custGeom>
                <a:avLst/>
                <a:gdLst>
                  <a:gd name="T0" fmla="*/ 42 w 59"/>
                  <a:gd name="T1" fmla="*/ 21 h 51"/>
                  <a:gd name="T2" fmla="*/ 12 w 59"/>
                  <a:gd name="T3" fmla="*/ 93 h 51"/>
                  <a:gd name="T4" fmla="*/ 292 w 59"/>
                  <a:gd name="T5" fmla="*/ 320 h 51"/>
                  <a:gd name="T6" fmla="*/ 466 w 59"/>
                  <a:gd name="T7" fmla="*/ 419 h 51"/>
                  <a:gd name="T8" fmla="*/ 633 w 59"/>
                  <a:gd name="T9" fmla="*/ 661 h 51"/>
                  <a:gd name="T10" fmla="*/ 837 w 59"/>
                  <a:gd name="T11" fmla="*/ 947 h 51"/>
                  <a:gd name="T12" fmla="*/ 899 w 59"/>
                  <a:gd name="T13" fmla="*/ 947 h 51"/>
                  <a:gd name="T14" fmla="*/ 899 w 59"/>
                  <a:gd name="T15" fmla="*/ 853 h 51"/>
                  <a:gd name="T16" fmla="*/ 715 w 59"/>
                  <a:gd name="T17" fmla="*/ 589 h 51"/>
                  <a:gd name="T18" fmla="*/ 528 w 59"/>
                  <a:gd name="T19" fmla="*/ 341 h 51"/>
                  <a:gd name="T20" fmla="*/ 311 w 59"/>
                  <a:gd name="T21" fmla="*/ 205 h 51"/>
                  <a:gd name="T22" fmla="*/ 105 w 59"/>
                  <a:gd name="T23" fmla="*/ 56 h 51"/>
                  <a:gd name="T24" fmla="*/ 42 w 59"/>
                  <a:gd name="T25" fmla="*/ 21 h 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9" h="51">
                    <a:moveTo>
                      <a:pt x="3" y="1"/>
                    </a:moveTo>
                    <a:cubicBezTo>
                      <a:pt x="1" y="2"/>
                      <a:pt x="0" y="3"/>
                      <a:pt x="1" y="5"/>
                    </a:cubicBezTo>
                    <a:cubicBezTo>
                      <a:pt x="4" y="12"/>
                      <a:pt x="12" y="15"/>
                      <a:pt x="19" y="17"/>
                    </a:cubicBezTo>
                    <a:cubicBezTo>
                      <a:pt x="23" y="18"/>
                      <a:pt x="27" y="20"/>
                      <a:pt x="30" y="22"/>
                    </a:cubicBezTo>
                    <a:cubicBezTo>
                      <a:pt x="34" y="26"/>
                      <a:pt x="37" y="30"/>
                      <a:pt x="41" y="35"/>
                    </a:cubicBezTo>
                    <a:cubicBezTo>
                      <a:pt x="45" y="40"/>
                      <a:pt x="48" y="46"/>
                      <a:pt x="54" y="50"/>
                    </a:cubicBezTo>
                    <a:cubicBezTo>
                      <a:pt x="55" y="51"/>
                      <a:pt x="57" y="51"/>
                      <a:pt x="58" y="50"/>
                    </a:cubicBezTo>
                    <a:cubicBezTo>
                      <a:pt x="59" y="48"/>
                      <a:pt x="59" y="46"/>
                      <a:pt x="58" y="45"/>
                    </a:cubicBezTo>
                    <a:cubicBezTo>
                      <a:pt x="53" y="42"/>
                      <a:pt x="49" y="37"/>
                      <a:pt x="46" y="31"/>
                    </a:cubicBezTo>
                    <a:cubicBezTo>
                      <a:pt x="42" y="27"/>
                      <a:pt x="39" y="22"/>
                      <a:pt x="34" y="18"/>
                    </a:cubicBezTo>
                    <a:cubicBezTo>
                      <a:pt x="30" y="14"/>
                      <a:pt x="25" y="13"/>
                      <a:pt x="20" y="11"/>
                    </a:cubicBezTo>
                    <a:cubicBezTo>
                      <a:pt x="14" y="9"/>
                      <a:pt x="8" y="7"/>
                      <a:pt x="7" y="3"/>
                    </a:cubicBezTo>
                    <a:cubicBezTo>
                      <a:pt x="6" y="1"/>
                      <a:pt x="4" y="0"/>
                      <a:pt x="3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56" name="Freeform 1537"/>
              <p:cNvSpPr/>
              <p:nvPr/>
            </p:nvSpPr>
            <p:spPr bwMode="auto">
              <a:xfrm>
                <a:off x="2265" y="2206"/>
                <a:ext cx="63" cy="91"/>
              </a:xfrm>
              <a:custGeom>
                <a:avLst/>
                <a:gdLst>
                  <a:gd name="T0" fmla="*/ 20 w 25"/>
                  <a:gd name="T1" fmla="*/ 56 h 34"/>
                  <a:gd name="T2" fmla="*/ 179 w 25"/>
                  <a:gd name="T3" fmla="*/ 423 h 34"/>
                  <a:gd name="T4" fmla="*/ 305 w 25"/>
                  <a:gd name="T5" fmla="*/ 616 h 34"/>
                  <a:gd name="T6" fmla="*/ 368 w 25"/>
                  <a:gd name="T7" fmla="*/ 653 h 34"/>
                  <a:gd name="T8" fmla="*/ 381 w 25"/>
                  <a:gd name="T9" fmla="*/ 573 h 34"/>
                  <a:gd name="T10" fmla="*/ 242 w 25"/>
                  <a:gd name="T11" fmla="*/ 343 h 34"/>
                  <a:gd name="T12" fmla="*/ 113 w 25"/>
                  <a:gd name="T13" fmla="*/ 56 h 34"/>
                  <a:gd name="T14" fmla="*/ 63 w 25"/>
                  <a:gd name="T15" fmla="*/ 0 h 34"/>
                  <a:gd name="T16" fmla="*/ 20 w 25"/>
                  <a:gd name="T17" fmla="*/ 56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34">
                    <a:moveTo>
                      <a:pt x="1" y="3"/>
                    </a:moveTo>
                    <a:cubicBezTo>
                      <a:pt x="0" y="12"/>
                      <a:pt x="6" y="17"/>
                      <a:pt x="11" y="22"/>
                    </a:cubicBezTo>
                    <a:cubicBezTo>
                      <a:pt x="14" y="25"/>
                      <a:pt x="17" y="28"/>
                      <a:pt x="19" y="32"/>
                    </a:cubicBezTo>
                    <a:cubicBezTo>
                      <a:pt x="19" y="34"/>
                      <a:pt x="21" y="34"/>
                      <a:pt x="23" y="34"/>
                    </a:cubicBezTo>
                    <a:cubicBezTo>
                      <a:pt x="24" y="33"/>
                      <a:pt x="25" y="31"/>
                      <a:pt x="24" y="30"/>
                    </a:cubicBezTo>
                    <a:cubicBezTo>
                      <a:pt x="22" y="24"/>
                      <a:pt x="18" y="21"/>
                      <a:pt x="15" y="18"/>
                    </a:cubicBezTo>
                    <a:cubicBezTo>
                      <a:pt x="10" y="13"/>
                      <a:pt x="7" y="10"/>
                      <a:pt x="7" y="3"/>
                    </a:cubicBezTo>
                    <a:cubicBezTo>
                      <a:pt x="7" y="1"/>
                      <a:pt x="6" y="0"/>
                      <a:pt x="4" y="0"/>
                    </a:cubicBezTo>
                    <a:cubicBezTo>
                      <a:pt x="3" y="0"/>
                      <a:pt x="1" y="1"/>
                      <a:pt x="1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57" name="Freeform 1538"/>
              <p:cNvSpPr/>
              <p:nvPr/>
            </p:nvSpPr>
            <p:spPr bwMode="auto">
              <a:xfrm>
                <a:off x="2328" y="2105"/>
                <a:ext cx="182" cy="219"/>
              </a:xfrm>
              <a:custGeom>
                <a:avLst/>
                <a:gdLst>
                  <a:gd name="T0" fmla="*/ 42 w 73"/>
                  <a:gd name="T1" fmla="*/ 0 h 82"/>
                  <a:gd name="T2" fmla="*/ 0 w 73"/>
                  <a:gd name="T3" fmla="*/ 56 h 82"/>
                  <a:gd name="T4" fmla="*/ 292 w 73"/>
                  <a:gd name="T5" fmla="*/ 593 h 82"/>
                  <a:gd name="T6" fmla="*/ 449 w 73"/>
                  <a:gd name="T7" fmla="*/ 764 h 82"/>
                  <a:gd name="T8" fmla="*/ 558 w 73"/>
                  <a:gd name="T9" fmla="*/ 1012 h 82"/>
                  <a:gd name="T10" fmla="*/ 683 w 73"/>
                  <a:gd name="T11" fmla="*/ 1277 h 82"/>
                  <a:gd name="T12" fmla="*/ 932 w 73"/>
                  <a:gd name="T13" fmla="*/ 1485 h 82"/>
                  <a:gd name="T14" fmla="*/ 1057 w 73"/>
                  <a:gd name="T15" fmla="*/ 1541 h 82"/>
                  <a:gd name="T16" fmla="*/ 1132 w 73"/>
                  <a:gd name="T17" fmla="*/ 1528 h 82"/>
                  <a:gd name="T18" fmla="*/ 1099 w 73"/>
                  <a:gd name="T19" fmla="*/ 1448 h 82"/>
                  <a:gd name="T20" fmla="*/ 962 w 73"/>
                  <a:gd name="T21" fmla="*/ 1370 h 82"/>
                  <a:gd name="T22" fmla="*/ 745 w 73"/>
                  <a:gd name="T23" fmla="*/ 1199 h 82"/>
                  <a:gd name="T24" fmla="*/ 653 w 73"/>
                  <a:gd name="T25" fmla="*/ 969 h 82"/>
                  <a:gd name="T26" fmla="*/ 509 w 73"/>
                  <a:gd name="T27" fmla="*/ 662 h 82"/>
                  <a:gd name="T28" fmla="*/ 342 w 73"/>
                  <a:gd name="T29" fmla="*/ 491 h 82"/>
                  <a:gd name="T30" fmla="*/ 92 w 73"/>
                  <a:gd name="T31" fmla="*/ 56 h 82"/>
                  <a:gd name="T32" fmla="*/ 42 w 73"/>
                  <a:gd name="T33" fmla="*/ 0 h 8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3" h="82">
                    <a:moveTo>
                      <a:pt x="3" y="0"/>
                    </a:moveTo>
                    <a:cubicBezTo>
                      <a:pt x="1" y="0"/>
                      <a:pt x="0" y="1"/>
                      <a:pt x="0" y="3"/>
                    </a:cubicBezTo>
                    <a:cubicBezTo>
                      <a:pt x="1" y="19"/>
                      <a:pt x="10" y="25"/>
                      <a:pt x="19" y="31"/>
                    </a:cubicBezTo>
                    <a:cubicBezTo>
                      <a:pt x="22" y="34"/>
                      <a:pt x="26" y="36"/>
                      <a:pt x="29" y="40"/>
                    </a:cubicBezTo>
                    <a:cubicBezTo>
                      <a:pt x="33" y="43"/>
                      <a:pt x="34" y="48"/>
                      <a:pt x="36" y="53"/>
                    </a:cubicBezTo>
                    <a:cubicBezTo>
                      <a:pt x="38" y="58"/>
                      <a:pt x="40" y="63"/>
                      <a:pt x="44" y="67"/>
                    </a:cubicBezTo>
                    <a:cubicBezTo>
                      <a:pt x="49" y="73"/>
                      <a:pt x="55" y="75"/>
                      <a:pt x="60" y="78"/>
                    </a:cubicBezTo>
                    <a:cubicBezTo>
                      <a:pt x="68" y="81"/>
                      <a:pt x="68" y="81"/>
                      <a:pt x="68" y="81"/>
                    </a:cubicBezTo>
                    <a:cubicBezTo>
                      <a:pt x="70" y="82"/>
                      <a:pt x="72" y="82"/>
                      <a:pt x="73" y="80"/>
                    </a:cubicBezTo>
                    <a:cubicBezTo>
                      <a:pt x="73" y="79"/>
                      <a:pt x="73" y="77"/>
                      <a:pt x="71" y="76"/>
                    </a:cubicBezTo>
                    <a:cubicBezTo>
                      <a:pt x="62" y="72"/>
                      <a:pt x="62" y="72"/>
                      <a:pt x="62" y="72"/>
                    </a:cubicBezTo>
                    <a:cubicBezTo>
                      <a:pt x="57" y="70"/>
                      <a:pt x="52" y="68"/>
                      <a:pt x="48" y="63"/>
                    </a:cubicBezTo>
                    <a:cubicBezTo>
                      <a:pt x="45" y="60"/>
                      <a:pt x="44" y="56"/>
                      <a:pt x="42" y="51"/>
                    </a:cubicBezTo>
                    <a:cubicBezTo>
                      <a:pt x="40" y="46"/>
                      <a:pt x="38" y="40"/>
                      <a:pt x="33" y="35"/>
                    </a:cubicBezTo>
                    <a:cubicBezTo>
                      <a:pt x="30" y="32"/>
                      <a:pt x="26" y="29"/>
                      <a:pt x="22" y="26"/>
                    </a:cubicBezTo>
                    <a:cubicBezTo>
                      <a:pt x="14" y="20"/>
                      <a:pt x="7" y="15"/>
                      <a:pt x="6" y="3"/>
                    </a:cubicBezTo>
                    <a:cubicBezTo>
                      <a:pt x="6" y="1"/>
                      <a:pt x="5" y="0"/>
                      <a:pt x="3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58" name="Freeform 1539"/>
              <p:cNvSpPr/>
              <p:nvPr/>
            </p:nvSpPr>
            <p:spPr bwMode="auto">
              <a:xfrm>
                <a:off x="2493" y="2126"/>
                <a:ext cx="207" cy="94"/>
              </a:xfrm>
              <a:custGeom>
                <a:avLst/>
                <a:gdLst>
                  <a:gd name="T0" fmla="*/ 1244 w 83"/>
                  <a:gd name="T1" fmla="*/ 540 h 35"/>
                  <a:gd name="T2" fmla="*/ 883 w 83"/>
                  <a:gd name="T3" fmla="*/ 368 h 35"/>
                  <a:gd name="T4" fmla="*/ 683 w 83"/>
                  <a:gd name="T5" fmla="*/ 172 h 35"/>
                  <a:gd name="T6" fmla="*/ 324 w 83"/>
                  <a:gd name="T7" fmla="*/ 81 h 35"/>
                  <a:gd name="T8" fmla="*/ 12 w 83"/>
                  <a:gd name="T9" fmla="*/ 0 h 35"/>
                  <a:gd name="T10" fmla="*/ 12 w 83"/>
                  <a:gd name="T11" fmla="*/ 0 h 35"/>
                  <a:gd name="T12" fmla="*/ 0 w 83"/>
                  <a:gd name="T13" fmla="*/ 115 h 35"/>
                  <a:gd name="T14" fmla="*/ 324 w 83"/>
                  <a:gd name="T15" fmla="*/ 196 h 35"/>
                  <a:gd name="T16" fmla="*/ 633 w 83"/>
                  <a:gd name="T17" fmla="*/ 287 h 35"/>
                  <a:gd name="T18" fmla="*/ 840 w 83"/>
                  <a:gd name="T19" fmla="*/ 449 h 35"/>
                  <a:gd name="T20" fmla="*/ 1244 w 83"/>
                  <a:gd name="T21" fmla="*/ 655 h 35"/>
                  <a:gd name="T22" fmla="*/ 1287 w 83"/>
                  <a:gd name="T23" fmla="*/ 585 h 35"/>
                  <a:gd name="T24" fmla="*/ 1244 w 83"/>
                  <a:gd name="T25" fmla="*/ 540 h 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35">
                    <a:moveTo>
                      <a:pt x="80" y="28"/>
                    </a:moveTo>
                    <a:cubicBezTo>
                      <a:pt x="70" y="29"/>
                      <a:pt x="64" y="24"/>
                      <a:pt x="57" y="19"/>
                    </a:cubicBezTo>
                    <a:cubicBezTo>
                      <a:pt x="53" y="15"/>
                      <a:pt x="49" y="12"/>
                      <a:pt x="44" y="9"/>
                    </a:cubicBezTo>
                    <a:cubicBezTo>
                      <a:pt x="37" y="6"/>
                      <a:pt x="29" y="5"/>
                      <a:pt x="21" y="4"/>
                    </a:cubicBezTo>
                    <a:cubicBezTo>
                      <a:pt x="14" y="4"/>
                      <a:pt x="7" y="3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4"/>
                      <a:pt x="0" y="6"/>
                    </a:cubicBezTo>
                    <a:cubicBezTo>
                      <a:pt x="6" y="9"/>
                      <a:pt x="14" y="10"/>
                      <a:pt x="21" y="10"/>
                    </a:cubicBezTo>
                    <a:cubicBezTo>
                      <a:pt x="28" y="11"/>
                      <a:pt x="35" y="12"/>
                      <a:pt x="41" y="15"/>
                    </a:cubicBezTo>
                    <a:cubicBezTo>
                      <a:pt x="46" y="17"/>
                      <a:pt x="50" y="20"/>
                      <a:pt x="54" y="23"/>
                    </a:cubicBezTo>
                    <a:cubicBezTo>
                      <a:pt x="61" y="29"/>
                      <a:pt x="68" y="35"/>
                      <a:pt x="80" y="34"/>
                    </a:cubicBezTo>
                    <a:cubicBezTo>
                      <a:pt x="82" y="34"/>
                      <a:pt x="83" y="32"/>
                      <a:pt x="83" y="30"/>
                    </a:cubicBezTo>
                    <a:cubicBezTo>
                      <a:pt x="83" y="29"/>
                      <a:pt x="81" y="28"/>
                      <a:pt x="80" y="28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59" name="Freeform 1540"/>
              <p:cNvSpPr/>
              <p:nvPr/>
            </p:nvSpPr>
            <p:spPr bwMode="auto">
              <a:xfrm>
                <a:off x="2368" y="1862"/>
                <a:ext cx="270" cy="46"/>
              </a:xfrm>
              <a:custGeom>
                <a:avLst/>
                <a:gdLst>
                  <a:gd name="T0" fmla="*/ 0 w 108"/>
                  <a:gd name="T1" fmla="*/ 60 h 17"/>
                  <a:gd name="T2" fmla="*/ 50 w 108"/>
                  <a:gd name="T3" fmla="*/ 116 h 17"/>
                  <a:gd name="T4" fmla="*/ 333 w 108"/>
                  <a:gd name="T5" fmla="*/ 162 h 17"/>
                  <a:gd name="T6" fmla="*/ 770 w 108"/>
                  <a:gd name="T7" fmla="*/ 198 h 17"/>
                  <a:gd name="T8" fmla="*/ 1033 w 108"/>
                  <a:gd name="T9" fmla="*/ 176 h 17"/>
                  <a:gd name="T10" fmla="*/ 1613 w 108"/>
                  <a:gd name="T11" fmla="*/ 314 h 17"/>
                  <a:gd name="T12" fmla="*/ 1675 w 108"/>
                  <a:gd name="T13" fmla="*/ 314 h 17"/>
                  <a:gd name="T14" fmla="*/ 1675 w 108"/>
                  <a:gd name="T15" fmla="*/ 235 h 17"/>
                  <a:gd name="T16" fmla="*/ 1020 w 108"/>
                  <a:gd name="T17" fmla="*/ 60 h 17"/>
                  <a:gd name="T18" fmla="*/ 770 w 108"/>
                  <a:gd name="T19" fmla="*/ 81 h 17"/>
                  <a:gd name="T20" fmla="*/ 345 w 108"/>
                  <a:gd name="T21" fmla="*/ 38 h 17"/>
                  <a:gd name="T22" fmla="*/ 50 w 108"/>
                  <a:gd name="T23" fmla="*/ 0 h 17"/>
                  <a:gd name="T24" fmla="*/ 0 w 108"/>
                  <a:gd name="T25" fmla="*/ 60 h 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8" h="17">
                    <a:moveTo>
                      <a:pt x="0" y="3"/>
                    </a:moveTo>
                    <a:cubicBezTo>
                      <a:pt x="0" y="4"/>
                      <a:pt x="1" y="6"/>
                      <a:pt x="3" y="6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30" y="9"/>
                      <a:pt x="40" y="10"/>
                      <a:pt x="49" y="10"/>
                    </a:cubicBezTo>
                    <a:cubicBezTo>
                      <a:pt x="55" y="10"/>
                      <a:pt x="60" y="10"/>
                      <a:pt x="66" y="9"/>
                    </a:cubicBezTo>
                    <a:cubicBezTo>
                      <a:pt x="79" y="8"/>
                      <a:pt x="91" y="6"/>
                      <a:pt x="103" y="16"/>
                    </a:cubicBezTo>
                    <a:cubicBezTo>
                      <a:pt x="104" y="17"/>
                      <a:pt x="106" y="17"/>
                      <a:pt x="107" y="16"/>
                    </a:cubicBezTo>
                    <a:cubicBezTo>
                      <a:pt x="108" y="14"/>
                      <a:pt x="108" y="13"/>
                      <a:pt x="107" y="12"/>
                    </a:cubicBezTo>
                    <a:cubicBezTo>
                      <a:pt x="93" y="0"/>
                      <a:pt x="79" y="2"/>
                      <a:pt x="65" y="3"/>
                    </a:cubicBezTo>
                    <a:cubicBezTo>
                      <a:pt x="60" y="4"/>
                      <a:pt x="54" y="4"/>
                      <a:pt x="49" y="4"/>
                    </a:cubicBezTo>
                    <a:cubicBezTo>
                      <a:pt x="40" y="4"/>
                      <a:pt x="31" y="3"/>
                      <a:pt x="22" y="2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60" name="Freeform 1541"/>
              <p:cNvSpPr/>
              <p:nvPr/>
            </p:nvSpPr>
            <p:spPr bwMode="auto">
              <a:xfrm>
                <a:off x="2360" y="1692"/>
                <a:ext cx="308" cy="88"/>
              </a:xfrm>
              <a:custGeom>
                <a:avLst/>
                <a:gdLst>
                  <a:gd name="T0" fmla="*/ 909 w 123"/>
                  <a:gd name="T1" fmla="*/ 285 h 33"/>
                  <a:gd name="T2" fmla="*/ 63 w 123"/>
                  <a:gd name="T3" fmla="*/ 477 h 33"/>
                  <a:gd name="T4" fmla="*/ 20 w 123"/>
                  <a:gd name="T5" fmla="*/ 533 h 33"/>
                  <a:gd name="T6" fmla="*/ 50 w 123"/>
                  <a:gd name="T7" fmla="*/ 589 h 33"/>
                  <a:gd name="T8" fmla="*/ 959 w 123"/>
                  <a:gd name="T9" fmla="*/ 376 h 33"/>
                  <a:gd name="T10" fmla="*/ 1868 w 123"/>
                  <a:gd name="T11" fmla="*/ 115 h 33"/>
                  <a:gd name="T12" fmla="*/ 1931 w 123"/>
                  <a:gd name="T13" fmla="*/ 56 h 33"/>
                  <a:gd name="T14" fmla="*/ 1881 w 123"/>
                  <a:gd name="T15" fmla="*/ 0 h 33"/>
                  <a:gd name="T16" fmla="*/ 909 w 123"/>
                  <a:gd name="T17" fmla="*/ 285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3" h="33">
                    <a:moveTo>
                      <a:pt x="58" y="15"/>
                    </a:moveTo>
                    <a:cubicBezTo>
                      <a:pt x="43" y="24"/>
                      <a:pt x="20" y="27"/>
                      <a:pt x="4" y="25"/>
                    </a:cubicBezTo>
                    <a:cubicBezTo>
                      <a:pt x="2" y="25"/>
                      <a:pt x="1" y="26"/>
                      <a:pt x="1" y="28"/>
                    </a:cubicBezTo>
                    <a:cubicBezTo>
                      <a:pt x="0" y="30"/>
                      <a:pt x="2" y="31"/>
                      <a:pt x="3" y="31"/>
                    </a:cubicBezTo>
                    <a:cubicBezTo>
                      <a:pt x="20" y="33"/>
                      <a:pt x="45" y="31"/>
                      <a:pt x="61" y="20"/>
                    </a:cubicBezTo>
                    <a:cubicBezTo>
                      <a:pt x="81" y="8"/>
                      <a:pt x="96" y="6"/>
                      <a:pt x="119" y="6"/>
                    </a:cubicBezTo>
                    <a:cubicBezTo>
                      <a:pt x="121" y="6"/>
                      <a:pt x="123" y="5"/>
                      <a:pt x="123" y="3"/>
                    </a:cubicBezTo>
                    <a:cubicBezTo>
                      <a:pt x="123" y="2"/>
                      <a:pt x="121" y="0"/>
                      <a:pt x="120" y="0"/>
                    </a:cubicBezTo>
                    <a:cubicBezTo>
                      <a:pt x="96" y="0"/>
                      <a:pt x="79" y="2"/>
                      <a:pt x="58" y="15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61" name="Freeform 1542"/>
              <p:cNvSpPr/>
              <p:nvPr/>
            </p:nvSpPr>
            <p:spPr bwMode="auto">
              <a:xfrm>
                <a:off x="2248" y="1681"/>
                <a:ext cx="227" cy="96"/>
              </a:xfrm>
              <a:custGeom>
                <a:avLst/>
                <a:gdLst>
                  <a:gd name="T0" fmla="*/ 1337 w 91"/>
                  <a:gd name="T1" fmla="*/ 0 h 36"/>
                  <a:gd name="T2" fmla="*/ 1028 w 91"/>
                  <a:gd name="T3" fmla="*/ 56 h 36"/>
                  <a:gd name="T4" fmla="*/ 696 w 91"/>
                  <a:gd name="T5" fmla="*/ 115 h 36"/>
                  <a:gd name="T6" fmla="*/ 466 w 91"/>
                  <a:gd name="T7" fmla="*/ 285 h 36"/>
                  <a:gd name="T8" fmla="*/ 62 w 91"/>
                  <a:gd name="T9" fmla="*/ 491 h 36"/>
                  <a:gd name="T10" fmla="*/ 0 w 91"/>
                  <a:gd name="T11" fmla="*/ 512 h 36"/>
                  <a:gd name="T12" fmla="*/ 30 w 91"/>
                  <a:gd name="T13" fmla="*/ 589 h 36"/>
                  <a:gd name="T14" fmla="*/ 529 w 91"/>
                  <a:gd name="T15" fmla="*/ 376 h 36"/>
                  <a:gd name="T16" fmla="*/ 728 w 91"/>
                  <a:gd name="T17" fmla="*/ 205 h 36"/>
                  <a:gd name="T18" fmla="*/ 1028 w 91"/>
                  <a:gd name="T19" fmla="*/ 171 h 36"/>
                  <a:gd name="T20" fmla="*/ 1382 w 91"/>
                  <a:gd name="T21" fmla="*/ 115 h 36"/>
                  <a:gd name="T22" fmla="*/ 1399 w 91"/>
                  <a:gd name="T23" fmla="*/ 35 h 36"/>
                  <a:gd name="T24" fmla="*/ 1337 w 91"/>
                  <a:gd name="T25" fmla="*/ 0 h 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1" h="36">
                    <a:moveTo>
                      <a:pt x="86" y="0"/>
                    </a:moveTo>
                    <a:cubicBezTo>
                      <a:pt x="80" y="3"/>
                      <a:pt x="73" y="3"/>
                      <a:pt x="66" y="3"/>
                    </a:cubicBezTo>
                    <a:cubicBezTo>
                      <a:pt x="59" y="3"/>
                      <a:pt x="52" y="3"/>
                      <a:pt x="45" y="6"/>
                    </a:cubicBezTo>
                    <a:cubicBezTo>
                      <a:pt x="40" y="8"/>
                      <a:pt x="35" y="11"/>
                      <a:pt x="30" y="15"/>
                    </a:cubicBezTo>
                    <a:cubicBezTo>
                      <a:pt x="22" y="23"/>
                      <a:pt x="13" y="29"/>
                      <a:pt x="4" y="26"/>
                    </a:cubicBezTo>
                    <a:cubicBezTo>
                      <a:pt x="3" y="25"/>
                      <a:pt x="1" y="26"/>
                      <a:pt x="0" y="27"/>
                    </a:cubicBezTo>
                    <a:cubicBezTo>
                      <a:pt x="0" y="29"/>
                      <a:pt x="1" y="31"/>
                      <a:pt x="2" y="31"/>
                    </a:cubicBezTo>
                    <a:cubicBezTo>
                      <a:pt x="14" y="36"/>
                      <a:pt x="25" y="28"/>
                      <a:pt x="34" y="20"/>
                    </a:cubicBezTo>
                    <a:cubicBezTo>
                      <a:pt x="39" y="16"/>
                      <a:pt x="43" y="13"/>
                      <a:pt x="47" y="11"/>
                    </a:cubicBezTo>
                    <a:cubicBezTo>
                      <a:pt x="53" y="9"/>
                      <a:pt x="59" y="9"/>
                      <a:pt x="66" y="9"/>
                    </a:cubicBezTo>
                    <a:cubicBezTo>
                      <a:pt x="73" y="9"/>
                      <a:pt x="81" y="9"/>
                      <a:pt x="89" y="6"/>
                    </a:cubicBezTo>
                    <a:cubicBezTo>
                      <a:pt x="90" y="5"/>
                      <a:pt x="91" y="3"/>
                      <a:pt x="90" y="2"/>
                    </a:cubicBezTo>
                    <a:cubicBezTo>
                      <a:pt x="89" y="0"/>
                      <a:pt x="87" y="0"/>
                      <a:pt x="86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62" name="Freeform 1543"/>
              <p:cNvSpPr/>
              <p:nvPr/>
            </p:nvSpPr>
            <p:spPr bwMode="auto">
              <a:xfrm>
                <a:off x="1878" y="1308"/>
                <a:ext cx="62" cy="242"/>
              </a:xfrm>
              <a:custGeom>
                <a:avLst/>
                <a:gdLst>
                  <a:gd name="T0" fmla="*/ 12 w 25"/>
                  <a:gd name="T1" fmla="*/ 21 h 91"/>
                  <a:gd name="T2" fmla="*/ 12 w 25"/>
                  <a:gd name="T3" fmla="*/ 93 h 91"/>
                  <a:gd name="T4" fmla="*/ 196 w 25"/>
                  <a:gd name="T5" fmla="*/ 963 h 91"/>
                  <a:gd name="T6" fmla="*/ 290 w 25"/>
                  <a:gd name="T7" fmla="*/ 1654 h 91"/>
                  <a:gd name="T8" fmla="*/ 350 w 25"/>
                  <a:gd name="T9" fmla="*/ 1691 h 91"/>
                  <a:gd name="T10" fmla="*/ 382 w 25"/>
                  <a:gd name="T11" fmla="*/ 1620 h 91"/>
                  <a:gd name="T12" fmla="*/ 290 w 25"/>
                  <a:gd name="T13" fmla="*/ 963 h 91"/>
                  <a:gd name="T14" fmla="*/ 92 w 25"/>
                  <a:gd name="T15" fmla="*/ 21 h 91"/>
                  <a:gd name="T16" fmla="*/ 12 w 25"/>
                  <a:gd name="T17" fmla="*/ 21 h 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91">
                    <a:moveTo>
                      <a:pt x="1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12" y="19"/>
                      <a:pt x="13" y="35"/>
                      <a:pt x="13" y="51"/>
                    </a:cubicBezTo>
                    <a:cubicBezTo>
                      <a:pt x="14" y="63"/>
                      <a:pt x="14" y="76"/>
                      <a:pt x="19" y="88"/>
                    </a:cubicBezTo>
                    <a:cubicBezTo>
                      <a:pt x="20" y="90"/>
                      <a:pt x="21" y="91"/>
                      <a:pt x="23" y="90"/>
                    </a:cubicBezTo>
                    <a:cubicBezTo>
                      <a:pt x="25" y="89"/>
                      <a:pt x="25" y="88"/>
                      <a:pt x="25" y="86"/>
                    </a:cubicBezTo>
                    <a:cubicBezTo>
                      <a:pt x="20" y="75"/>
                      <a:pt x="20" y="63"/>
                      <a:pt x="19" y="51"/>
                    </a:cubicBezTo>
                    <a:cubicBezTo>
                      <a:pt x="19" y="34"/>
                      <a:pt x="18" y="17"/>
                      <a:pt x="6" y="1"/>
                    </a:cubicBezTo>
                    <a:cubicBezTo>
                      <a:pt x="5" y="0"/>
                      <a:pt x="3" y="0"/>
                      <a:pt x="1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63" name="Freeform 1544"/>
              <p:cNvSpPr/>
              <p:nvPr/>
            </p:nvSpPr>
            <p:spPr bwMode="auto">
              <a:xfrm>
                <a:off x="1410" y="1385"/>
                <a:ext cx="88" cy="269"/>
              </a:xfrm>
              <a:custGeom>
                <a:avLst/>
                <a:gdLst>
                  <a:gd name="T0" fmla="*/ 50 w 35"/>
                  <a:gd name="T1" fmla="*/ 21 h 101"/>
                  <a:gd name="T2" fmla="*/ 20 w 35"/>
                  <a:gd name="T3" fmla="*/ 77 h 101"/>
                  <a:gd name="T4" fmla="*/ 221 w 35"/>
                  <a:gd name="T5" fmla="*/ 546 h 101"/>
                  <a:gd name="T6" fmla="*/ 430 w 35"/>
                  <a:gd name="T7" fmla="*/ 1036 h 101"/>
                  <a:gd name="T8" fmla="*/ 397 w 35"/>
                  <a:gd name="T9" fmla="*/ 1420 h 101"/>
                  <a:gd name="T10" fmla="*/ 410 w 35"/>
                  <a:gd name="T11" fmla="*/ 1886 h 101"/>
                  <a:gd name="T12" fmla="*/ 475 w 35"/>
                  <a:gd name="T13" fmla="*/ 1886 h 101"/>
                  <a:gd name="T14" fmla="*/ 475 w 35"/>
                  <a:gd name="T15" fmla="*/ 1816 h 101"/>
                  <a:gd name="T16" fmla="*/ 493 w 35"/>
                  <a:gd name="T17" fmla="*/ 1433 h 101"/>
                  <a:gd name="T18" fmla="*/ 525 w 35"/>
                  <a:gd name="T19" fmla="*/ 1023 h 101"/>
                  <a:gd name="T20" fmla="*/ 304 w 35"/>
                  <a:gd name="T21" fmla="*/ 474 h 101"/>
                  <a:gd name="T22" fmla="*/ 96 w 35"/>
                  <a:gd name="T23" fmla="*/ 35 h 101"/>
                  <a:gd name="T24" fmla="*/ 50 w 35"/>
                  <a:gd name="T25" fmla="*/ 21 h 10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5" h="101">
                    <a:moveTo>
                      <a:pt x="3" y="1"/>
                    </a:moveTo>
                    <a:cubicBezTo>
                      <a:pt x="1" y="1"/>
                      <a:pt x="0" y="3"/>
                      <a:pt x="1" y="4"/>
                    </a:cubicBezTo>
                    <a:cubicBezTo>
                      <a:pt x="4" y="13"/>
                      <a:pt x="9" y="21"/>
                      <a:pt x="14" y="29"/>
                    </a:cubicBezTo>
                    <a:cubicBezTo>
                      <a:pt x="19" y="37"/>
                      <a:pt x="25" y="46"/>
                      <a:pt x="27" y="55"/>
                    </a:cubicBezTo>
                    <a:cubicBezTo>
                      <a:pt x="28" y="60"/>
                      <a:pt x="27" y="67"/>
                      <a:pt x="25" y="75"/>
                    </a:cubicBezTo>
                    <a:cubicBezTo>
                      <a:pt x="23" y="86"/>
                      <a:pt x="20" y="96"/>
                      <a:pt x="26" y="100"/>
                    </a:cubicBezTo>
                    <a:cubicBezTo>
                      <a:pt x="27" y="101"/>
                      <a:pt x="29" y="101"/>
                      <a:pt x="30" y="100"/>
                    </a:cubicBezTo>
                    <a:cubicBezTo>
                      <a:pt x="31" y="99"/>
                      <a:pt x="31" y="97"/>
                      <a:pt x="30" y="96"/>
                    </a:cubicBezTo>
                    <a:cubicBezTo>
                      <a:pt x="27" y="94"/>
                      <a:pt x="29" y="84"/>
                      <a:pt x="31" y="76"/>
                    </a:cubicBezTo>
                    <a:cubicBezTo>
                      <a:pt x="33" y="68"/>
                      <a:pt x="35" y="60"/>
                      <a:pt x="33" y="54"/>
                    </a:cubicBezTo>
                    <a:cubicBezTo>
                      <a:pt x="30" y="43"/>
                      <a:pt x="25" y="34"/>
                      <a:pt x="19" y="25"/>
                    </a:cubicBezTo>
                    <a:cubicBezTo>
                      <a:pt x="14" y="18"/>
                      <a:pt x="9" y="10"/>
                      <a:pt x="6" y="2"/>
                    </a:cubicBezTo>
                    <a:cubicBezTo>
                      <a:pt x="6" y="1"/>
                      <a:pt x="4" y="0"/>
                      <a:pt x="3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64" name="Freeform 1545"/>
              <p:cNvSpPr/>
              <p:nvPr/>
            </p:nvSpPr>
            <p:spPr bwMode="auto">
              <a:xfrm>
                <a:off x="1520" y="1396"/>
                <a:ext cx="108" cy="248"/>
              </a:xfrm>
              <a:custGeom>
                <a:avLst/>
                <a:gdLst>
                  <a:gd name="T0" fmla="*/ 33 w 43"/>
                  <a:gd name="T1" fmla="*/ 21 h 93"/>
                  <a:gd name="T2" fmla="*/ 20 w 43"/>
                  <a:gd name="T3" fmla="*/ 93 h 93"/>
                  <a:gd name="T4" fmla="*/ 251 w 43"/>
                  <a:gd name="T5" fmla="*/ 853 h 93"/>
                  <a:gd name="T6" fmla="*/ 284 w 43"/>
                  <a:gd name="T7" fmla="*/ 1045 h 93"/>
                  <a:gd name="T8" fmla="*/ 600 w 43"/>
                  <a:gd name="T9" fmla="*/ 1741 h 93"/>
                  <a:gd name="T10" fmla="*/ 663 w 43"/>
                  <a:gd name="T11" fmla="*/ 1741 h 93"/>
                  <a:gd name="T12" fmla="*/ 651 w 43"/>
                  <a:gd name="T13" fmla="*/ 1672 h 93"/>
                  <a:gd name="T14" fmla="*/ 379 w 43"/>
                  <a:gd name="T15" fmla="*/ 1024 h 93"/>
                  <a:gd name="T16" fmla="*/ 347 w 43"/>
                  <a:gd name="T17" fmla="*/ 832 h 93"/>
                  <a:gd name="T18" fmla="*/ 95 w 43"/>
                  <a:gd name="T19" fmla="*/ 35 h 93"/>
                  <a:gd name="T20" fmla="*/ 33 w 43"/>
                  <a:gd name="T21" fmla="*/ 21 h 9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3" h="93">
                    <a:moveTo>
                      <a:pt x="2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12" y="20"/>
                      <a:pt x="14" y="30"/>
                      <a:pt x="16" y="4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21" y="68"/>
                      <a:pt x="28" y="84"/>
                      <a:pt x="38" y="92"/>
                    </a:cubicBezTo>
                    <a:cubicBezTo>
                      <a:pt x="39" y="93"/>
                      <a:pt x="41" y="93"/>
                      <a:pt x="42" y="92"/>
                    </a:cubicBezTo>
                    <a:cubicBezTo>
                      <a:pt x="43" y="91"/>
                      <a:pt x="43" y="89"/>
                      <a:pt x="41" y="88"/>
                    </a:cubicBezTo>
                    <a:cubicBezTo>
                      <a:pt x="33" y="81"/>
                      <a:pt x="26" y="65"/>
                      <a:pt x="24" y="54"/>
                    </a:cubicBezTo>
                    <a:cubicBezTo>
                      <a:pt x="22" y="44"/>
                      <a:pt x="22" y="44"/>
                      <a:pt x="22" y="44"/>
                    </a:cubicBezTo>
                    <a:cubicBezTo>
                      <a:pt x="19" y="29"/>
                      <a:pt x="17" y="17"/>
                      <a:pt x="6" y="2"/>
                    </a:cubicBezTo>
                    <a:cubicBezTo>
                      <a:pt x="5" y="0"/>
                      <a:pt x="3" y="0"/>
                      <a:pt x="2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65" name="Freeform 1546"/>
              <p:cNvSpPr/>
              <p:nvPr/>
            </p:nvSpPr>
            <p:spPr bwMode="auto">
              <a:xfrm>
                <a:off x="1315" y="1350"/>
                <a:ext cx="123" cy="286"/>
              </a:xfrm>
              <a:custGeom>
                <a:avLst/>
                <a:gdLst>
                  <a:gd name="T0" fmla="*/ 20 w 49"/>
                  <a:gd name="T1" fmla="*/ 21 h 107"/>
                  <a:gd name="T2" fmla="*/ 20 w 49"/>
                  <a:gd name="T3" fmla="*/ 94 h 107"/>
                  <a:gd name="T4" fmla="*/ 176 w 49"/>
                  <a:gd name="T5" fmla="*/ 708 h 107"/>
                  <a:gd name="T6" fmla="*/ 251 w 49"/>
                  <a:gd name="T7" fmla="*/ 1165 h 107"/>
                  <a:gd name="T8" fmla="*/ 505 w 49"/>
                  <a:gd name="T9" fmla="*/ 1679 h 107"/>
                  <a:gd name="T10" fmla="*/ 680 w 49"/>
                  <a:gd name="T11" fmla="*/ 2007 h 107"/>
                  <a:gd name="T12" fmla="*/ 743 w 49"/>
                  <a:gd name="T13" fmla="*/ 2021 h 107"/>
                  <a:gd name="T14" fmla="*/ 756 w 49"/>
                  <a:gd name="T15" fmla="*/ 1951 h 107"/>
                  <a:gd name="T16" fmla="*/ 585 w 49"/>
                  <a:gd name="T17" fmla="*/ 1606 h 107"/>
                  <a:gd name="T18" fmla="*/ 346 w 49"/>
                  <a:gd name="T19" fmla="*/ 1128 h 107"/>
                  <a:gd name="T20" fmla="*/ 271 w 49"/>
                  <a:gd name="T21" fmla="*/ 687 h 107"/>
                  <a:gd name="T22" fmla="*/ 83 w 49"/>
                  <a:gd name="T23" fmla="*/ 21 h 107"/>
                  <a:gd name="T24" fmla="*/ 20 w 49"/>
                  <a:gd name="T25" fmla="*/ 21 h 10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9" h="107">
                    <a:moveTo>
                      <a:pt x="1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7" y="13"/>
                      <a:pt x="9" y="25"/>
                      <a:pt x="11" y="37"/>
                    </a:cubicBezTo>
                    <a:cubicBezTo>
                      <a:pt x="12" y="46"/>
                      <a:pt x="13" y="54"/>
                      <a:pt x="16" y="61"/>
                    </a:cubicBezTo>
                    <a:cubicBezTo>
                      <a:pt x="20" y="72"/>
                      <a:pt x="26" y="80"/>
                      <a:pt x="32" y="88"/>
                    </a:cubicBezTo>
                    <a:cubicBezTo>
                      <a:pt x="36" y="93"/>
                      <a:pt x="40" y="99"/>
                      <a:pt x="43" y="105"/>
                    </a:cubicBezTo>
                    <a:cubicBezTo>
                      <a:pt x="44" y="106"/>
                      <a:pt x="46" y="107"/>
                      <a:pt x="47" y="106"/>
                    </a:cubicBezTo>
                    <a:cubicBezTo>
                      <a:pt x="49" y="105"/>
                      <a:pt x="49" y="103"/>
                      <a:pt x="48" y="102"/>
                    </a:cubicBezTo>
                    <a:cubicBezTo>
                      <a:pt x="45" y="95"/>
                      <a:pt x="41" y="90"/>
                      <a:pt x="37" y="84"/>
                    </a:cubicBezTo>
                    <a:cubicBezTo>
                      <a:pt x="31" y="76"/>
                      <a:pt x="26" y="69"/>
                      <a:pt x="22" y="59"/>
                    </a:cubicBezTo>
                    <a:cubicBezTo>
                      <a:pt x="19" y="53"/>
                      <a:pt x="18" y="45"/>
                      <a:pt x="17" y="36"/>
                    </a:cubicBezTo>
                    <a:cubicBezTo>
                      <a:pt x="15" y="24"/>
                      <a:pt x="13" y="10"/>
                      <a:pt x="5" y="1"/>
                    </a:cubicBezTo>
                    <a:cubicBezTo>
                      <a:pt x="4" y="0"/>
                      <a:pt x="2" y="0"/>
                      <a:pt x="1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66" name="Freeform 1547"/>
              <p:cNvSpPr/>
              <p:nvPr/>
            </p:nvSpPr>
            <p:spPr bwMode="auto">
              <a:xfrm>
                <a:off x="1703" y="1324"/>
                <a:ext cx="95" cy="253"/>
              </a:xfrm>
              <a:custGeom>
                <a:avLst/>
                <a:gdLst>
                  <a:gd name="T0" fmla="*/ 63 w 38"/>
                  <a:gd name="T1" fmla="*/ 56 h 95"/>
                  <a:gd name="T2" fmla="*/ 220 w 38"/>
                  <a:gd name="T3" fmla="*/ 759 h 95"/>
                  <a:gd name="T4" fmla="*/ 270 w 38"/>
                  <a:gd name="T5" fmla="*/ 874 h 95"/>
                  <a:gd name="T6" fmla="*/ 408 w 38"/>
                  <a:gd name="T7" fmla="*/ 1715 h 95"/>
                  <a:gd name="T8" fmla="*/ 438 w 38"/>
                  <a:gd name="T9" fmla="*/ 1795 h 95"/>
                  <a:gd name="T10" fmla="*/ 500 w 38"/>
                  <a:gd name="T11" fmla="*/ 1758 h 95"/>
                  <a:gd name="T12" fmla="*/ 363 w 38"/>
                  <a:gd name="T13" fmla="*/ 831 h 95"/>
                  <a:gd name="T14" fmla="*/ 300 w 38"/>
                  <a:gd name="T15" fmla="*/ 703 h 95"/>
                  <a:gd name="T16" fmla="*/ 145 w 38"/>
                  <a:gd name="T17" fmla="*/ 93 h 95"/>
                  <a:gd name="T18" fmla="*/ 125 w 38"/>
                  <a:gd name="T19" fmla="*/ 21 h 95"/>
                  <a:gd name="T20" fmla="*/ 63 w 38"/>
                  <a:gd name="T21" fmla="*/ 56 h 9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8" h="95">
                    <a:moveTo>
                      <a:pt x="4" y="3"/>
                    </a:moveTo>
                    <a:cubicBezTo>
                      <a:pt x="0" y="14"/>
                      <a:pt x="8" y="29"/>
                      <a:pt x="14" y="40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24" y="61"/>
                      <a:pt x="31" y="77"/>
                      <a:pt x="26" y="91"/>
                    </a:cubicBezTo>
                    <a:cubicBezTo>
                      <a:pt x="26" y="92"/>
                      <a:pt x="27" y="94"/>
                      <a:pt x="28" y="95"/>
                    </a:cubicBezTo>
                    <a:cubicBezTo>
                      <a:pt x="30" y="95"/>
                      <a:pt x="31" y="94"/>
                      <a:pt x="32" y="93"/>
                    </a:cubicBezTo>
                    <a:cubicBezTo>
                      <a:pt x="38" y="77"/>
                      <a:pt x="30" y="59"/>
                      <a:pt x="23" y="44"/>
                    </a:cubicBezTo>
                    <a:cubicBezTo>
                      <a:pt x="19" y="37"/>
                      <a:pt x="19" y="37"/>
                      <a:pt x="19" y="37"/>
                    </a:cubicBezTo>
                    <a:cubicBezTo>
                      <a:pt x="14" y="27"/>
                      <a:pt x="6" y="13"/>
                      <a:pt x="9" y="5"/>
                    </a:cubicBezTo>
                    <a:cubicBezTo>
                      <a:pt x="10" y="3"/>
                      <a:pt x="9" y="2"/>
                      <a:pt x="8" y="1"/>
                    </a:cubicBezTo>
                    <a:cubicBezTo>
                      <a:pt x="6" y="0"/>
                      <a:pt x="4" y="1"/>
                      <a:pt x="4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67" name="Freeform 1548"/>
              <p:cNvSpPr/>
              <p:nvPr/>
            </p:nvSpPr>
            <p:spPr bwMode="auto">
              <a:xfrm>
                <a:off x="2060" y="1310"/>
                <a:ext cx="160" cy="272"/>
              </a:xfrm>
              <a:custGeom>
                <a:avLst/>
                <a:gdLst>
                  <a:gd name="T0" fmla="*/ 925 w 64"/>
                  <a:gd name="T1" fmla="*/ 0 h 102"/>
                  <a:gd name="T2" fmla="*/ 895 w 64"/>
                  <a:gd name="T3" fmla="*/ 77 h 102"/>
                  <a:gd name="T4" fmla="*/ 488 w 64"/>
                  <a:gd name="T5" fmla="*/ 1024 h 102"/>
                  <a:gd name="T6" fmla="*/ 20 w 64"/>
                  <a:gd name="T7" fmla="*/ 1843 h 102"/>
                  <a:gd name="T8" fmla="*/ 33 w 64"/>
                  <a:gd name="T9" fmla="*/ 1912 h 102"/>
                  <a:gd name="T10" fmla="*/ 95 w 64"/>
                  <a:gd name="T11" fmla="*/ 1877 h 102"/>
                  <a:gd name="T12" fmla="*/ 550 w 64"/>
                  <a:gd name="T13" fmla="*/ 1101 h 102"/>
                  <a:gd name="T14" fmla="*/ 988 w 64"/>
                  <a:gd name="T15" fmla="*/ 56 h 102"/>
                  <a:gd name="T16" fmla="*/ 925 w 64"/>
                  <a:gd name="T17" fmla="*/ 0 h 1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" h="102">
                    <a:moveTo>
                      <a:pt x="59" y="0"/>
                    </a:moveTo>
                    <a:cubicBezTo>
                      <a:pt x="58" y="1"/>
                      <a:pt x="56" y="2"/>
                      <a:pt x="57" y="4"/>
                    </a:cubicBezTo>
                    <a:cubicBezTo>
                      <a:pt x="58" y="22"/>
                      <a:pt x="43" y="42"/>
                      <a:pt x="31" y="54"/>
                    </a:cubicBezTo>
                    <a:cubicBezTo>
                      <a:pt x="15" y="68"/>
                      <a:pt x="9" y="78"/>
                      <a:pt x="1" y="97"/>
                    </a:cubicBezTo>
                    <a:cubicBezTo>
                      <a:pt x="0" y="99"/>
                      <a:pt x="1" y="100"/>
                      <a:pt x="2" y="101"/>
                    </a:cubicBezTo>
                    <a:cubicBezTo>
                      <a:pt x="4" y="102"/>
                      <a:pt x="6" y="101"/>
                      <a:pt x="6" y="99"/>
                    </a:cubicBezTo>
                    <a:cubicBezTo>
                      <a:pt x="14" y="81"/>
                      <a:pt x="20" y="72"/>
                      <a:pt x="35" y="58"/>
                    </a:cubicBezTo>
                    <a:cubicBezTo>
                      <a:pt x="49" y="45"/>
                      <a:pt x="64" y="24"/>
                      <a:pt x="63" y="3"/>
                    </a:cubicBezTo>
                    <a:cubicBezTo>
                      <a:pt x="62" y="2"/>
                      <a:pt x="61" y="0"/>
                      <a:pt x="59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68" name="Freeform 1549"/>
              <p:cNvSpPr/>
              <p:nvPr/>
            </p:nvSpPr>
            <p:spPr bwMode="auto">
              <a:xfrm>
                <a:off x="2160" y="1428"/>
                <a:ext cx="218" cy="208"/>
              </a:xfrm>
              <a:custGeom>
                <a:avLst/>
                <a:gdLst>
                  <a:gd name="T0" fmla="*/ 1275 w 87"/>
                  <a:gd name="T1" fmla="*/ 35 h 78"/>
                  <a:gd name="T2" fmla="*/ 646 w 87"/>
                  <a:gd name="T3" fmla="*/ 589 h 78"/>
                  <a:gd name="T4" fmla="*/ 20 w 87"/>
                  <a:gd name="T5" fmla="*/ 1387 h 78"/>
                  <a:gd name="T6" fmla="*/ 33 w 87"/>
                  <a:gd name="T7" fmla="*/ 1459 h 78"/>
                  <a:gd name="T8" fmla="*/ 95 w 87"/>
                  <a:gd name="T9" fmla="*/ 1421 h 78"/>
                  <a:gd name="T10" fmla="*/ 692 w 87"/>
                  <a:gd name="T11" fmla="*/ 704 h 78"/>
                  <a:gd name="T12" fmla="*/ 1351 w 87"/>
                  <a:gd name="T13" fmla="*/ 93 h 78"/>
                  <a:gd name="T14" fmla="*/ 1338 w 87"/>
                  <a:gd name="T15" fmla="*/ 21 h 78"/>
                  <a:gd name="T16" fmla="*/ 1275 w 87"/>
                  <a:gd name="T17" fmla="*/ 35 h 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7" h="78">
                    <a:moveTo>
                      <a:pt x="81" y="2"/>
                    </a:moveTo>
                    <a:cubicBezTo>
                      <a:pt x="69" y="19"/>
                      <a:pt x="60" y="24"/>
                      <a:pt x="41" y="31"/>
                    </a:cubicBezTo>
                    <a:cubicBezTo>
                      <a:pt x="25" y="38"/>
                      <a:pt x="8" y="55"/>
                      <a:pt x="1" y="73"/>
                    </a:cubicBezTo>
                    <a:cubicBezTo>
                      <a:pt x="0" y="75"/>
                      <a:pt x="1" y="76"/>
                      <a:pt x="2" y="77"/>
                    </a:cubicBezTo>
                    <a:cubicBezTo>
                      <a:pt x="4" y="78"/>
                      <a:pt x="6" y="77"/>
                      <a:pt x="6" y="75"/>
                    </a:cubicBezTo>
                    <a:cubicBezTo>
                      <a:pt x="13" y="59"/>
                      <a:pt x="28" y="43"/>
                      <a:pt x="44" y="37"/>
                    </a:cubicBezTo>
                    <a:cubicBezTo>
                      <a:pt x="63" y="29"/>
                      <a:pt x="73" y="24"/>
                      <a:pt x="86" y="5"/>
                    </a:cubicBezTo>
                    <a:cubicBezTo>
                      <a:pt x="87" y="4"/>
                      <a:pt x="87" y="2"/>
                      <a:pt x="85" y="1"/>
                    </a:cubicBezTo>
                    <a:cubicBezTo>
                      <a:pt x="84" y="0"/>
                      <a:pt x="82" y="0"/>
                      <a:pt x="81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69" name="Freeform 1550"/>
              <p:cNvSpPr/>
              <p:nvPr/>
            </p:nvSpPr>
            <p:spPr bwMode="auto">
              <a:xfrm>
                <a:off x="1935" y="2505"/>
                <a:ext cx="100" cy="288"/>
              </a:xfrm>
              <a:custGeom>
                <a:avLst/>
                <a:gdLst>
                  <a:gd name="T0" fmla="*/ 33 w 40"/>
                  <a:gd name="T1" fmla="*/ 21 h 108"/>
                  <a:gd name="T2" fmla="*/ 0 w 40"/>
                  <a:gd name="T3" fmla="*/ 77 h 108"/>
                  <a:gd name="T4" fmla="*/ 208 w 40"/>
                  <a:gd name="T5" fmla="*/ 419 h 108"/>
                  <a:gd name="T6" fmla="*/ 408 w 40"/>
                  <a:gd name="T7" fmla="*/ 717 h 108"/>
                  <a:gd name="T8" fmla="*/ 425 w 40"/>
                  <a:gd name="T9" fmla="*/ 1229 h 108"/>
                  <a:gd name="T10" fmla="*/ 533 w 40"/>
                  <a:gd name="T11" fmla="*/ 2027 h 108"/>
                  <a:gd name="T12" fmla="*/ 595 w 40"/>
                  <a:gd name="T13" fmla="*/ 2027 h 108"/>
                  <a:gd name="T14" fmla="*/ 613 w 40"/>
                  <a:gd name="T15" fmla="*/ 1955 h 108"/>
                  <a:gd name="T16" fmla="*/ 520 w 40"/>
                  <a:gd name="T17" fmla="*/ 1229 h 108"/>
                  <a:gd name="T18" fmla="*/ 500 w 40"/>
                  <a:gd name="T19" fmla="*/ 704 h 108"/>
                  <a:gd name="T20" fmla="*/ 270 w 40"/>
                  <a:gd name="T21" fmla="*/ 320 h 108"/>
                  <a:gd name="T22" fmla="*/ 95 w 40"/>
                  <a:gd name="T23" fmla="*/ 56 h 108"/>
                  <a:gd name="T24" fmla="*/ 33 w 40"/>
                  <a:gd name="T25" fmla="*/ 21 h 10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" h="108">
                    <a:moveTo>
                      <a:pt x="2" y="1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2" y="12"/>
                      <a:pt x="8" y="17"/>
                      <a:pt x="13" y="22"/>
                    </a:cubicBezTo>
                    <a:cubicBezTo>
                      <a:pt x="19" y="26"/>
                      <a:pt x="24" y="31"/>
                      <a:pt x="26" y="38"/>
                    </a:cubicBezTo>
                    <a:cubicBezTo>
                      <a:pt x="28" y="46"/>
                      <a:pt x="28" y="55"/>
                      <a:pt x="27" y="65"/>
                    </a:cubicBezTo>
                    <a:cubicBezTo>
                      <a:pt x="26" y="79"/>
                      <a:pt x="25" y="95"/>
                      <a:pt x="34" y="107"/>
                    </a:cubicBezTo>
                    <a:cubicBezTo>
                      <a:pt x="35" y="108"/>
                      <a:pt x="37" y="108"/>
                      <a:pt x="38" y="107"/>
                    </a:cubicBezTo>
                    <a:cubicBezTo>
                      <a:pt x="39" y="106"/>
                      <a:pt x="40" y="104"/>
                      <a:pt x="39" y="103"/>
                    </a:cubicBezTo>
                    <a:cubicBezTo>
                      <a:pt x="31" y="93"/>
                      <a:pt x="32" y="79"/>
                      <a:pt x="33" y="65"/>
                    </a:cubicBezTo>
                    <a:cubicBezTo>
                      <a:pt x="34" y="55"/>
                      <a:pt x="35" y="45"/>
                      <a:pt x="32" y="37"/>
                    </a:cubicBezTo>
                    <a:cubicBezTo>
                      <a:pt x="30" y="27"/>
                      <a:pt x="23" y="22"/>
                      <a:pt x="17" y="17"/>
                    </a:cubicBezTo>
                    <a:cubicBezTo>
                      <a:pt x="12" y="13"/>
                      <a:pt x="7" y="9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70" name="Freeform 1551"/>
              <p:cNvSpPr/>
              <p:nvPr/>
            </p:nvSpPr>
            <p:spPr bwMode="auto">
              <a:xfrm>
                <a:off x="1880" y="2566"/>
                <a:ext cx="48" cy="256"/>
              </a:xfrm>
              <a:custGeom>
                <a:avLst/>
                <a:gdLst>
                  <a:gd name="T0" fmla="*/ 51 w 19"/>
                  <a:gd name="T1" fmla="*/ 0 h 96"/>
                  <a:gd name="T2" fmla="*/ 20 w 19"/>
                  <a:gd name="T3" fmla="*/ 77 h 96"/>
                  <a:gd name="T4" fmla="*/ 33 w 19"/>
                  <a:gd name="T5" fmla="*/ 704 h 96"/>
                  <a:gd name="T6" fmla="*/ 210 w 19"/>
                  <a:gd name="T7" fmla="*/ 1784 h 96"/>
                  <a:gd name="T8" fmla="*/ 275 w 19"/>
                  <a:gd name="T9" fmla="*/ 1800 h 96"/>
                  <a:gd name="T10" fmla="*/ 288 w 19"/>
                  <a:gd name="T11" fmla="*/ 1728 h 96"/>
                  <a:gd name="T12" fmla="*/ 129 w 19"/>
                  <a:gd name="T13" fmla="*/ 704 h 96"/>
                  <a:gd name="T14" fmla="*/ 114 w 19"/>
                  <a:gd name="T15" fmla="*/ 56 h 96"/>
                  <a:gd name="T16" fmla="*/ 51 w 19"/>
                  <a:gd name="T17" fmla="*/ 0 h 9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9" h="96">
                    <a:moveTo>
                      <a:pt x="3" y="0"/>
                    </a:moveTo>
                    <a:cubicBezTo>
                      <a:pt x="1" y="0"/>
                      <a:pt x="0" y="2"/>
                      <a:pt x="1" y="4"/>
                    </a:cubicBezTo>
                    <a:cubicBezTo>
                      <a:pt x="3" y="15"/>
                      <a:pt x="2" y="26"/>
                      <a:pt x="2" y="37"/>
                    </a:cubicBezTo>
                    <a:cubicBezTo>
                      <a:pt x="1" y="56"/>
                      <a:pt x="0" y="75"/>
                      <a:pt x="13" y="94"/>
                    </a:cubicBezTo>
                    <a:cubicBezTo>
                      <a:pt x="14" y="96"/>
                      <a:pt x="16" y="96"/>
                      <a:pt x="17" y="95"/>
                    </a:cubicBezTo>
                    <a:cubicBezTo>
                      <a:pt x="19" y="94"/>
                      <a:pt x="19" y="92"/>
                      <a:pt x="18" y="91"/>
                    </a:cubicBezTo>
                    <a:cubicBezTo>
                      <a:pt x="6" y="73"/>
                      <a:pt x="7" y="56"/>
                      <a:pt x="8" y="37"/>
                    </a:cubicBezTo>
                    <a:cubicBezTo>
                      <a:pt x="8" y="26"/>
                      <a:pt x="9" y="15"/>
                      <a:pt x="7" y="3"/>
                    </a:cubicBezTo>
                    <a:cubicBezTo>
                      <a:pt x="6" y="1"/>
                      <a:pt x="5" y="0"/>
                      <a:pt x="3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71" name="Freeform 1552"/>
              <p:cNvSpPr/>
              <p:nvPr/>
            </p:nvSpPr>
            <p:spPr bwMode="auto">
              <a:xfrm>
                <a:off x="1700" y="2630"/>
                <a:ext cx="30" cy="214"/>
              </a:xfrm>
              <a:custGeom>
                <a:avLst/>
                <a:gdLst>
                  <a:gd name="T0" fmla="*/ 145 w 12"/>
                  <a:gd name="T1" fmla="*/ 730 h 80"/>
                  <a:gd name="T2" fmla="*/ 113 w 12"/>
                  <a:gd name="T3" fmla="*/ 0 h 80"/>
                  <a:gd name="T4" fmla="*/ 20 w 12"/>
                  <a:gd name="T5" fmla="*/ 21 h 80"/>
                  <a:gd name="T6" fmla="*/ 50 w 12"/>
                  <a:gd name="T7" fmla="*/ 709 h 80"/>
                  <a:gd name="T8" fmla="*/ 95 w 12"/>
                  <a:gd name="T9" fmla="*/ 1495 h 80"/>
                  <a:gd name="T10" fmla="*/ 158 w 12"/>
                  <a:gd name="T11" fmla="*/ 1509 h 80"/>
                  <a:gd name="T12" fmla="*/ 188 w 12"/>
                  <a:gd name="T13" fmla="*/ 1439 h 80"/>
                  <a:gd name="T14" fmla="*/ 145 w 12"/>
                  <a:gd name="T15" fmla="*/ 730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" h="80">
                    <a:moveTo>
                      <a:pt x="9" y="38"/>
                    </a:moveTo>
                    <a:cubicBezTo>
                      <a:pt x="10" y="26"/>
                      <a:pt x="11" y="13"/>
                      <a:pt x="7" y="0"/>
                    </a:cubicBezTo>
                    <a:cubicBezTo>
                      <a:pt x="5" y="0"/>
                      <a:pt x="3" y="0"/>
                      <a:pt x="1" y="1"/>
                    </a:cubicBezTo>
                    <a:cubicBezTo>
                      <a:pt x="6" y="12"/>
                      <a:pt x="4" y="25"/>
                      <a:pt x="3" y="37"/>
                    </a:cubicBezTo>
                    <a:cubicBezTo>
                      <a:pt x="1" y="51"/>
                      <a:pt x="0" y="65"/>
                      <a:pt x="6" y="78"/>
                    </a:cubicBezTo>
                    <a:cubicBezTo>
                      <a:pt x="7" y="79"/>
                      <a:pt x="9" y="80"/>
                      <a:pt x="10" y="79"/>
                    </a:cubicBezTo>
                    <a:cubicBezTo>
                      <a:pt x="12" y="78"/>
                      <a:pt x="12" y="77"/>
                      <a:pt x="12" y="75"/>
                    </a:cubicBezTo>
                    <a:cubicBezTo>
                      <a:pt x="6" y="64"/>
                      <a:pt x="7" y="51"/>
                      <a:pt x="9" y="38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72" name="Freeform 1553"/>
              <p:cNvSpPr/>
              <p:nvPr/>
            </p:nvSpPr>
            <p:spPr bwMode="auto">
              <a:xfrm>
                <a:off x="1615" y="2638"/>
                <a:ext cx="25" cy="83"/>
              </a:xfrm>
              <a:custGeom>
                <a:avLst/>
                <a:gdLst>
                  <a:gd name="T0" fmla="*/ 83 w 10"/>
                  <a:gd name="T1" fmla="*/ 0 h 31"/>
                  <a:gd name="T2" fmla="*/ 0 w 10"/>
                  <a:gd name="T3" fmla="*/ 0 h 31"/>
                  <a:gd name="T4" fmla="*/ 0 w 10"/>
                  <a:gd name="T5" fmla="*/ 56 h 31"/>
                  <a:gd name="T6" fmla="*/ 20 w 10"/>
                  <a:gd name="T7" fmla="*/ 517 h 31"/>
                  <a:gd name="T8" fmla="*/ 63 w 10"/>
                  <a:gd name="T9" fmla="*/ 594 h 31"/>
                  <a:gd name="T10" fmla="*/ 113 w 10"/>
                  <a:gd name="T11" fmla="*/ 560 h 31"/>
                  <a:gd name="T12" fmla="*/ 83 w 10"/>
                  <a:gd name="T13" fmla="*/ 0 h 31"/>
                  <a:gd name="T14" fmla="*/ 83 w 10"/>
                  <a:gd name="T15" fmla="*/ 0 h 3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" h="31">
                    <a:moveTo>
                      <a:pt x="5" y="0"/>
                    </a:moveTo>
                    <a:cubicBezTo>
                      <a:pt x="4" y="0"/>
                      <a:pt x="2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4" y="10"/>
                      <a:pt x="3" y="19"/>
                      <a:pt x="1" y="27"/>
                    </a:cubicBezTo>
                    <a:cubicBezTo>
                      <a:pt x="1" y="29"/>
                      <a:pt x="2" y="31"/>
                      <a:pt x="4" y="31"/>
                    </a:cubicBezTo>
                    <a:cubicBezTo>
                      <a:pt x="5" y="31"/>
                      <a:pt x="7" y="30"/>
                      <a:pt x="7" y="29"/>
                    </a:cubicBezTo>
                    <a:cubicBezTo>
                      <a:pt x="9" y="19"/>
                      <a:pt x="10" y="9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73" name="Freeform 1554"/>
              <p:cNvSpPr/>
              <p:nvPr/>
            </p:nvSpPr>
            <p:spPr bwMode="auto">
              <a:xfrm>
                <a:off x="2118" y="2420"/>
                <a:ext cx="162" cy="266"/>
              </a:xfrm>
              <a:custGeom>
                <a:avLst/>
                <a:gdLst>
                  <a:gd name="T0" fmla="*/ 12 w 65"/>
                  <a:gd name="T1" fmla="*/ 35 h 100"/>
                  <a:gd name="T2" fmla="*/ 30 w 65"/>
                  <a:gd name="T3" fmla="*/ 114 h 100"/>
                  <a:gd name="T4" fmla="*/ 416 w 65"/>
                  <a:gd name="T5" fmla="*/ 750 h 100"/>
                  <a:gd name="T6" fmla="*/ 446 w 65"/>
                  <a:gd name="T7" fmla="*/ 806 h 100"/>
                  <a:gd name="T8" fmla="*/ 912 w 65"/>
                  <a:gd name="T9" fmla="*/ 1846 h 100"/>
                  <a:gd name="T10" fmla="*/ 994 w 65"/>
                  <a:gd name="T11" fmla="*/ 1862 h 100"/>
                  <a:gd name="T12" fmla="*/ 994 w 65"/>
                  <a:gd name="T13" fmla="*/ 1790 h 100"/>
                  <a:gd name="T14" fmla="*/ 528 w 65"/>
                  <a:gd name="T15" fmla="*/ 771 h 100"/>
                  <a:gd name="T16" fmla="*/ 508 w 65"/>
                  <a:gd name="T17" fmla="*/ 716 h 100"/>
                  <a:gd name="T18" fmla="*/ 75 w 65"/>
                  <a:gd name="T19" fmla="*/ 21 h 100"/>
                  <a:gd name="T20" fmla="*/ 12 w 65"/>
                  <a:gd name="T21" fmla="*/ 35 h 1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5" h="100">
                    <a:moveTo>
                      <a:pt x="1" y="2"/>
                    </a:moveTo>
                    <a:cubicBezTo>
                      <a:pt x="0" y="3"/>
                      <a:pt x="0" y="5"/>
                      <a:pt x="2" y="6"/>
                    </a:cubicBezTo>
                    <a:cubicBezTo>
                      <a:pt x="19" y="16"/>
                      <a:pt x="21" y="21"/>
                      <a:pt x="27" y="40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35" y="61"/>
                      <a:pt x="47" y="80"/>
                      <a:pt x="59" y="98"/>
                    </a:cubicBezTo>
                    <a:cubicBezTo>
                      <a:pt x="60" y="100"/>
                      <a:pt x="62" y="100"/>
                      <a:pt x="64" y="99"/>
                    </a:cubicBezTo>
                    <a:cubicBezTo>
                      <a:pt x="65" y="98"/>
                      <a:pt x="65" y="96"/>
                      <a:pt x="64" y="95"/>
                    </a:cubicBezTo>
                    <a:cubicBezTo>
                      <a:pt x="52" y="77"/>
                      <a:pt x="40" y="58"/>
                      <a:pt x="34" y="41"/>
                    </a:cubicBezTo>
                    <a:cubicBezTo>
                      <a:pt x="33" y="38"/>
                      <a:pt x="33" y="38"/>
                      <a:pt x="33" y="38"/>
                    </a:cubicBezTo>
                    <a:cubicBezTo>
                      <a:pt x="27" y="19"/>
                      <a:pt x="24" y="12"/>
                      <a:pt x="5" y="1"/>
                    </a:cubicBezTo>
                    <a:cubicBezTo>
                      <a:pt x="3" y="0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74" name="Freeform 1555"/>
              <p:cNvSpPr/>
              <p:nvPr/>
            </p:nvSpPr>
            <p:spPr bwMode="auto">
              <a:xfrm>
                <a:off x="2040" y="2508"/>
                <a:ext cx="130" cy="304"/>
              </a:xfrm>
              <a:custGeom>
                <a:avLst/>
                <a:gdLst>
                  <a:gd name="T0" fmla="*/ 20 w 52"/>
                  <a:gd name="T1" fmla="*/ 35 h 114"/>
                  <a:gd name="T2" fmla="*/ 33 w 52"/>
                  <a:gd name="T3" fmla="*/ 115 h 114"/>
                  <a:gd name="T4" fmla="*/ 125 w 52"/>
                  <a:gd name="T5" fmla="*/ 205 h 114"/>
                  <a:gd name="T6" fmla="*/ 408 w 52"/>
                  <a:gd name="T7" fmla="*/ 491 h 114"/>
                  <a:gd name="T8" fmla="*/ 458 w 52"/>
                  <a:gd name="T9" fmla="*/ 968 h 114"/>
                  <a:gd name="T10" fmla="*/ 438 w 52"/>
                  <a:gd name="T11" fmla="*/ 1216 h 114"/>
                  <a:gd name="T12" fmla="*/ 595 w 52"/>
                  <a:gd name="T13" fmla="*/ 1741 h 114"/>
                  <a:gd name="T14" fmla="*/ 720 w 52"/>
                  <a:gd name="T15" fmla="*/ 2104 h 114"/>
                  <a:gd name="T16" fmla="*/ 770 w 52"/>
                  <a:gd name="T17" fmla="*/ 2141 h 114"/>
                  <a:gd name="T18" fmla="*/ 813 w 52"/>
                  <a:gd name="T19" fmla="*/ 2083 h 114"/>
                  <a:gd name="T20" fmla="*/ 675 w 52"/>
                  <a:gd name="T21" fmla="*/ 1685 h 114"/>
                  <a:gd name="T22" fmla="*/ 533 w 52"/>
                  <a:gd name="T23" fmla="*/ 1216 h 114"/>
                  <a:gd name="T24" fmla="*/ 550 w 52"/>
                  <a:gd name="T25" fmla="*/ 968 h 114"/>
                  <a:gd name="T26" fmla="*/ 488 w 52"/>
                  <a:gd name="T27" fmla="*/ 419 h 114"/>
                  <a:gd name="T28" fmla="*/ 188 w 52"/>
                  <a:gd name="T29" fmla="*/ 115 h 114"/>
                  <a:gd name="T30" fmla="*/ 83 w 52"/>
                  <a:gd name="T31" fmla="*/ 21 h 114"/>
                  <a:gd name="T32" fmla="*/ 20 w 52"/>
                  <a:gd name="T33" fmla="*/ 35 h 1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" h="114">
                    <a:moveTo>
                      <a:pt x="1" y="2"/>
                    </a:moveTo>
                    <a:cubicBezTo>
                      <a:pt x="0" y="3"/>
                      <a:pt x="0" y="5"/>
                      <a:pt x="2" y="6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15" y="15"/>
                      <a:pt x="22" y="20"/>
                      <a:pt x="26" y="26"/>
                    </a:cubicBezTo>
                    <a:cubicBezTo>
                      <a:pt x="32" y="34"/>
                      <a:pt x="31" y="42"/>
                      <a:pt x="29" y="51"/>
                    </a:cubicBezTo>
                    <a:cubicBezTo>
                      <a:pt x="29" y="55"/>
                      <a:pt x="28" y="59"/>
                      <a:pt x="28" y="64"/>
                    </a:cubicBezTo>
                    <a:cubicBezTo>
                      <a:pt x="28" y="75"/>
                      <a:pt x="33" y="83"/>
                      <a:pt x="38" y="92"/>
                    </a:cubicBezTo>
                    <a:cubicBezTo>
                      <a:pt x="41" y="98"/>
                      <a:pt x="44" y="104"/>
                      <a:pt x="46" y="111"/>
                    </a:cubicBezTo>
                    <a:cubicBezTo>
                      <a:pt x="46" y="113"/>
                      <a:pt x="48" y="114"/>
                      <a:pt x="49" y="113"/>
                    </a:cubicBezTo>
                    <a:cubicBezTo>
                      <a:pt x="51" y="113"/>
                      <a:pt x="52" y="111"/>
                      <a:pt x="52" y="110"/>
                    </a:cubicBezTo>
                    <a:cubicBezTo>
                      <a:pt x="50" y="102"/>
                      <a:pt x="46" y="95"/>
                      <a:pt x="43" y="89"/>
                    </a:cubicBezTo>
                    <a:cubicBezTo>
                      <a:pt x="39" y="81"/>
                      <a:pt x="34" y="73"/>
                      <a:pt x="34" y="64"/>
                    </a:cubicBezTo>
                    <a:cubicBezTo>
                      <a:pt x="34" y="60"/>
                      <a:pt x="35" y="55"/>
                      <a:pt x="35" y="51"/>
                    </a:cubicBezTo>
                    <a:cubicBezTo>
                      <a:pt x="37" y="42"/>
                      <a:pt x="38" y="32"/>
                      <a:pt x="31" y="22"/>
                    </a:cubicBezTo>
                    <a:cubicBezTo>
                      <a:pt x="27" y="16"/>
                      <a:pt x="19" y="11"/>
                      <a:pt x="12" y="6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75" name="Freeform 1556"/>
              <p:cNvSpPr/>
              <p:nvPr/>
            </p:nvSpPr>
            <p:spPr bwMode="auto">
              <a:xfrm>
                <a:off x="1770" y="2524"/>
                <a:ext cx="70" cy="237"/>
              </a:xfrm>
              <a:custGeom>
                <a:avLst/>
                <a:gdLst>
                  <a:gd name="T0" fmla="*/ 238 w 28"/>
                  <a:gd name="T1" fmla="*/ 21 h 89"/>
                  <a:gd name="T2" fmla="*/ 238 w 28"/>
                  <a:gd name="T3" fmla="*/ 93 h 89"/>
                  <a:gd name="T4" fmla="*/ 158 w 28"/>
                  <a:gd name="T5" fmla="*/ 660 h 89"/>
                  <a:gd name="T6" fmla="*/ 63 w 28"/>
                  <a:gd name="T7" fmla="*/ 908 h 89"/>
                  <a:gd name="T8" fmla="*/ 50 w 28"/>
                  <a:gd name="T9" fmla="*/ 1262 h 89"/>
                  <a:gd name="T10" fmla="*/ 20 w 28"/>
                  <a:gd name="T11" fmla="*/ 1587 h 89"/>
                  <a:gd name="T12" fmla="*/ 50 w 28"/>
                  <a:gd name="T13" fmla="*/ 1659 h 89"/>
                  <a:gd name="T14" fmla="*/ 95 w 28"/>
                  <a:gd name="T15" fmla="*/ 1624 h 89"/>
                  <a:gd name="T16" fmla="*/ 145 w 28"/>
                  <a:gd name="T17" fmla="*/ 1262 h 89"/>
                  <a:gd name="T18" fmla="*/ 158 w 28"/>
                  <a:gd name="T19" fmla="*/ 943 h 89"/>
                  <a:gd name="T20" fmla="*/ 250 w 28"/>
                  <a:gd name="T21" fmla="*/ 716 h 89"/>
                  <a:gd name="T22" fmla="*/ 313 w 28"/>
                  <a:gd name="T23" fmla="*/ 35 h 89"/>
                  <a:gd name="T24" fmla="*/ 238 w 28"/>
                  <a:gd name="T25" fmla="*/ 21 h 8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8" h="89">
                    <a:moveTo>
                      <a:pt x="15" y="1"/>
                    </a:moveTo>
                    <a:cubicBezTo>
                      <a:pt x="14" y="2"/>
                      <a:pt x="14" y="4"/>
                      <a:pt x="15" y="5"/>
                    </a:cubicBezTo>
                    <a:cubicBezTo>
                      <a:pt x="21" y="15"/>
                      <a:pt x="16" y="24"/>
                      <a:pt x="10" y="35"/>
                    </a:cubicBezTo>
                    <a:cubicBezTo>
                      <a:pt x="8" y="39"/>
                      <a:pt x="6" y="44"/>
                      <a:pt x="4" y="48"/>
                    </a:cubicBezTo>
                    <a:cubicBezTo>
                      <a:pt x="3" y="55"/>
                      <a:pt x="3" y="61"/>
                      <a:pt x="3" y="67"/>
                    </a:cubicBezTo>
                    <a:cubicBezTo>
                      <a:pt x="3" y="73"/>
                      <a:pt x="3" y="79"/>
                      <a:pt x="1" y="84"/>
                    </a:cubicBezTo>
                    <a:cubicBezTo>
                      <a:pt x="0" y="86"/>
                      <a:pt x="1" y="88"/>
                      <a:pt x="3" y="88"/>
                    </a:cubicBezTo>
                    <a:cubicBezTo>
                      <a:pt x="4" y="89"/>
                      <a:pt x="6" y="88"/>
                      <a:pt x="6" y="86"/>
                    </a:cubicBezTo>
                    <a:cubicBezTo>
                      <a:pt x="9" y="80"/>
                      <a:pt x="9" y="73"/>
                      <a:pt x="9" y="67"/>
                    </a:cubicBezTo>
                    <a:cubicBezTo>
                      <a:pt x="9" y="61"/>
                      <a:pt x="9" y="55"/>
                      <a:pt x="10" y="50"/>
                    </a:cubicBezTo>
                    <a:cubicBezTo>
                      <a:pt x="11" y="46"/>
                      <a:pt x="13" y="42"/>
                      <a:pt x="16" y="38"/>
                    </a:cubicBezTo>
                    <a:cubicBezTo>
                      <a:pt x="21" y="27"/>
                      <a:pt x="28" y="14"/>
                      <a:pt x="20" y="2"/>
                    </a:cubicBezTo>
                    <a:cubicBezTo>
                      <a:pt x="19" y="0"/>
                      <a:pt x="17" y="0"/>
                      <a:pt x="15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76" name="Freeform 1557"/>
              <p:cNvSpPr/>
              <p:nvPr/>
            </p:nvSpPr>
            <p:spPr bwMode="auto">
              <a:xfrm>
                <a:off x="1505" y="2561"/>
                <a:ext cx="65" cy="371"/>
              </a:xfrm>
              <a:custGeom>
                <a:avLst/>
                <a:gdLst>
                  <a:gd name="T0" fmla="*/ 175 w 26"/>
                  <a:gd name="T1" fmla="*/ 21 h 139"/>
                  <a:gd name="T2" fmla="*/ 158 w 26"/>
                  <a:gd name="T3" fmla="*/ 93 h 139"/>
                  <a:gd name="T4" fmla="*/ 113 w 26"/>
                  <a:gd name="T5" fmla="*/ 1046 h 139"/>
                  <a:gd name="T6" fmla="*/ 83 w 26"/>
                  <a:gd name="T7" fmla="*/ 2015 h 139"/>
                  <a:gd name="T8" fmla="*/ 125 w 26"/>
                  <a:gd name="T9" fmla="*/ 2586 h 139"/>
                  <a:gd name="T10" fmla="*/ 175 w 26"/>
                  <a:gd name="T11" fmla="*/ 2642 h 139"/>
                  <a:gd name="T12" fmla="*/ 220 w 26"/>
                  <a:gd name="T13" fmla="*/ 2586 h 139"/>
                  <a:gd name="T14" fmla="*/ 175 w 26"/>
                  <a:gd name="T15" fmla="*/ 1994 h 139"/>
                  <a:gd name="T16" fmla="*/ 188 w 26"/>
                  <a:gd name="T17" fmla="*/ 1084 h 139"/>
                  <a:gd name="T18" fmla="*/ 238 w 26"/>
                  <a:gd name="T19" fmla="*/ 35 h 139"/>
                  <a:gd name="T20" fmla="*/ 175 w 26"/>
                  <a:gd name="T21" fmla="*/ 21 h 13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6" h="139">
                    <a:moveTo>
                      <a:pt x="11" y="1"/>
                    </a:moveTo>
                    <a:cubicBezTo>
                      <a:pt x="9" y="2"/>
                      <a:pt x="9" y="4"/>
                      <a:pt x="10" y="5"/>
                    </a:cubicBezTo>
                    <a:cubicBezTo>
                      <a:pt x="19" y="20"/>
                      <a:pt x="13" y="41"/>
                      <a:pt x="7" y="55"/>
                    </a:cubicBezTo>
                    <a:cubicBezTo>
                      <a:pt x="0" y="72"/>
                      <a:pt x="3" y="89"/>
                      <a:pt x="5" y="106"/>
                    </a:cubicBezTo>
                    <a:cubicBezTo>
                      <a:pt x="7" y="115"/>
                      <a:pt x="8" y="126"/>
                      <a:pt x="8" y="136"/>
                    </a:cubicBezTo>
                    <a:cubicBezTo>
                      <a:pt x="8" y="137"/>
                      <a:pt x="9" y="139"/>
                      <a:pt x="11" y="139"/>
                    </a:cubicBezTo>
                    <a:cubicBezTo>
                      <a:pt x="12" y="139"/>
                      <a:pt x="14" y="138"/>
                      <a:pt x="14" y="136"/>
                    </a:cubicBezTo>
                    <a:cubicBezTo>
                      <a:pt x="14" y="125"/>
                      <a:pt x="13" y="115"/>
                      <a:pt x="11" y="105"/>
                    </a:cubicBezTo>
                    <a:cubicBezTo>
                      <a:pt x="9" y="88"/>
                      <a:pt x="6" y="73"/>
                      <a:pt x="12" y="57"/>
                    </a:cubicBezTo>
                    <a:cubicBezTo>
                      <a:pt x="19" y="42"/>
                      <a:pt x="26" y="19"/>
                      <a:pt x="15" y="2"/>
                    </a:cubicBezTo>
                    <a:cubicBezTo>
                      <a:pt x="14" y="1"/>
                      <a:pt x="12" y="0"/>
                      <a:pt x="11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77" name="Freeform 1558"/>
              <p:cNvSpPr/>
              <p:nvPr/>
            </p:nvSpPr>
            <p:spPr bwMode="auto">
              <a:xfrm>
                <a:off x="1415" y="2598"/>
                <a:ext cx="63" cy="230"/>
              </a:xfrm>
              <a:custGeom>
                <a:avLst/>
                <a:gdLst>
                  <a:gd name="T0" fmla="*/ 272 w 25"/>
                  <a:gd name="T1" fmla="*/ 0 h 86"/>
                  <a:gd name="T2" fmla="*/ 242 w 25"/>
                  <a:gd name="T3" fmla="*/ 78 h 86"/>
                  <a:gd name="T4" fmla="*/ 146 w 25"/>
                  <a:gd name="T5" fmla="*/ 845 h 86"/>
                  <a:gd name="T6" fmla="*/ 50 w 25"/>
                  <a:gd name="T7" fmla="*/ 1610 h 86"/>
                  <a:gd name="T8" fmla="*/ 96 w 25"/>
                  <a:gd name="T9" fmla="*/ 1645 h 86"/>
                  <a:gd name="T10" fmla="*/ 146 w 25"/>
                  <a:gd name="T11" fmla="*/ 1589 h 86"/>
                  <a:gd name="T12" fmla="*/ 242 w 25"/>
                  <a:gd name="T13" fmla="*/ 880 h 86"/>
                  <a:gd name="T14" fmla="*/ 318 w 25"/>
                  <a:gd name="T15" fmla="*/ 35 h 86"/>
                  <a:gd name="T16" fmla="*/ 272 w 25"/>
                  <a:gd name="T17" fmla="*/ 0 h 8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86">
                    <a:moveTo>
                      <a:pt x="17" y="0"/>
                    </a:moveTo>
                    <a:cubicBezTo>
                      <a:pt x="15" y="1"/>
                      <a:pt x="14" y="2"/>
                      <a:pt x="15" y="4"/>
                    </a:cubicBezTo>
                    <a:cubicBezTo>
                      <a:pt x="19" y="17"/>
                      <a:pt x="14" y="30"/>
                      <a:pt x="9" y="44"/>
                    </a:cubicBezTo>
                    <a:cubicBezTo>
                      <a:pt x="5" y="57"/>
                      <a:pt x="0" y="70"/>
                      <a:pt x="3" y="84"/>
                    </a:cubicBezTo>
                    <a:cubicBezTo>
                      <a:pt x="3" y="85"/>
                      <a:pt x="4" y="86"/>
                      <a:pt x="6" y="86"/>
                    </a:cubicBezTo>
                    <a:cubicBezTo>
                      <a:pt x="8" y="86"/>
                      <a:pt x="9" y="84"/>
                      <a:pt x="9" y="83"/>
                    </a:cubicBezTo>
                    <a:cubicBezTo>
                      <a:pt x="6" y="70"/>
                      <a:pt x="11" y="59"/>
                      <a:pt x="15" y="46"/>
                    </a:cubicBezTo>
                    <a:cubicBezTo>
                      <a:pt x="20" y="32"/>
                      <a:pt x="25" y="18"/>
                      <a:pt x="20" y="2"/>
                    </a:cubicBezTo>
                    <a:cubicBezTo>
                      <a:pt x="20" y="1"/>
                      <a:pt x="18" y="0"/>
                      <a:pt x="17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78" name="Freeform 1559"/>
              <p:cNvSpPr/>
              <p:nvPr/>
            </p:nvSpPr>
            <p:spPr bwMode="auto">
              <a:xfrm>
                <a:off x="1253" y="2574"/>
                <a:ext cx="90" cy="299"/>
              </a:xfrm>
              <a:custGeom>
                <a:avLst/>
                <a:gdLst>
                  <a:gd name="T0" fmla="*/ 500 w 36"/>
                  <a:gd name="T1" fmla="*/ 0 h 112"/>
                  <a:gd name="T2" fmla="*/ 458 w 36"/>
                  <a:gd name="T3" fmla="*/ 56 h 112"/>
                  <a:gd name="T4" fmla="*/ 283 w 36"/>
                  <a:gd name="T5" fmla="*/ 550 h 112"/>
                  <a:gd name="T6" fmla="*/ 125 w 36"/>
                  <a:gd name="T7" fmla="*/ 892 h 112"/>
                  <a:gd name="T8" fmla="*/ 250 w 36"/>
                  <a:gd name="T9" fmla="*/ 2096 h 112"/>
                  <a:gd name="T10" fmla="*/ 313 w 36"/>
                  <a:gd name="T11" fmla="*/ 2109 h 112"/>
                  <a:gd name="T12" fmla="*/ 333 w 36"/>
                  <a:gd name="T13" fmla="*/ 2018 h 112"/>
                  <a:gd name="T14" fmla="*/ 220 w 36"/>
                  <a:gd name="T15" fmla="*/ 934 h 112"/>
                  <a:gd name="T16" fmla="*/ 363 w 36"/>
                  <a:gd name="T17" fmla="*/ 627 h 112"/>
                  <a:gd name="T18" fmla="*/ 550 w 36"/>
                  <a:gd name="T19" fmla="*/ 35 h 112"/>
                  <a:gd name="T20" fmla="*/ 500 w 36"/>
                  <a:gd name="T21" fmla="*/ 0 h 1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6" h="112">
                    <a:moveTo>
                      <a:pt x="32" y="0"/>
                    </a:moveTo>
                    <a:cubicBezTo>
                      <a:pt x="30" y="0"/>
                      <a:pt x="29" y="1"/>
                      <a:pt x="29" y="3"/>
                    </a:cubicBezTo>
                    <a:cubicBezTo>
                      <a:pt x="30" y="13"/>
                      <a:pt x="24" y="21"/>
                      <a:pt x="18" y="29"/>
                    </a:cubicBezTo>
                    <a:cubicBezTo>
                      <a:pt x="14" y="35"/>
                      <a:pt x="10" y="41"/>
                      <a:pt x="8" y="47"/>
                    </a:cubicBezTo>
                    <a:cubicBezTo>
                      <a:pt x="0" y="69"/>
                      <a:pt x="3" y="92"/>
                      <a:pt x="16" y="110"/>
                    </a:cubicBezTo>
                    <a:cubicBezTo>
                      <a:pt x="17" y="111"/>
                      <a:pt x="19" y="112"/>
                      <a:pt x="20" y="111"/>
                    </a:cubicBezTo>
                    <a:cubicBezTo>
                      <a:pt x="22" y="110"/>
                      <a:pt x="22" y="108"/>
                      <a:pt x="21" y="106"/>
                    </a:cubicBezTo>
                    <a:cubicBezTo>
                      <a:pt x="9" y="90"/>
                      <a:pt x="6" y="69"/>
                      <a:pt x="14" y="49"/>
                    </a:cubicBezTo>
                    <a:cubicBezTo>
                      <a:pt x="16" y="43"/>
                      <a:pt x="19" y="38"/>
                      <a:pt x="23" y="33"/>
                    </a:cubicBezTo>
                    <a:cubicBezTo>
                      <a:pt x="29" y="24"/>
                      <a:pt x="36" y="14"/>
                      <a:pt x="35" y="2"/>
                    </a:cubicBezTo>
                    <a:cubicBezTo>
                      <a:pt x="35" y="1"/>
                      <a:pt x="33" y="0"/>
                      <a:pt x="32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79" name="Freeform 1560"/>
              <p:cNvSpPr/>
              <p:nvPr/>
            </p:nvSpPr>
            <p:spPr bwMode="auto">
              <a:xfrm>
                <a:off x="1370" y="2646"/>
                <a:ext cx="25" cy="75"/>
              </a:xfrm>
              <a:custGeom>
                <a:avLst/>
                <a:gdLst>
                  <a:gd name="T0" fmla="*/ 63 w 10"/>
                  <a:gd name="T1" fmla="*/ 0 h 28"/>
                  <a:gd name="T2" fmla="*/ 50 w 10"/>
                  <a:gd name="T3" fmla="*/ 193 h 28"/>
                  <a:gd name="T4" fmla="*/ 20 w 10"/>
                  <a:gd name="T5" fmla="*/ 458 h 28"/>
                  <a:gd name="T6" fmla="*/ 50 w 10"/>
                  <a:gd name="T7" fmla="*/ 538 h 28"/>
                  <a:gd name="T8" fmla="*/ 95 w 10"/>
                  <a:gd name="T9" fmla="*/ 504 h 28"/>
                  <a:gd name="T10" fmla="*/ 145 w 10"/>
                  <a:gd name="T11" fmla="*/ 209 h 28"/>
                  <a:gd name="T12" fmla="*/ 158 w 10"/>
                  <a:gd name="T13" fmla="*/ 0 h 28"/>
                  <a:gd name="T14" fmla="*/ 63 w 10"/>
                  <a:gd name="T15" fmla="*/ 0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" h="28">
                    <a:moveTo>
                      <a:pt x="4" y="0"/>
                    </a:moveTo>
                    <a:cubicBezTo>
                      <a:pt x="3" y="10"/>
                      <a:pt x="3" y="10"/>
                      <a:pt x="3" y="10"/>
                    </a:cubicBezTo>
                    <a:cubicBezTo>
                      <a:pt x="2" y="15"/>
                      <a:pt x="2" y="20"/>
                      <a:pt x="1" y="24"/>
                    </a:cubicBezTo>
                    <a:cubicBezTo>
                      <a:pt x="0" y="26"/>
                      <a:pt x="1" y="28"/>
                      <a:pt x="3" y="28"/>
                    </a:cubicBezTo>
                    <a:cubicBezTo>
                      <a:pt x="4" y="28"/>
                      <a:pt x="6" y="27"/>
                      <a:pt x="6" y="26"/>
                    </a:cubicBezTo>
                    <a:cubicBezTo>
                      <a:pt x="8" y="21"/>
                      <a:pt x="8" y="16"/>
                      <a:pt x="9" y="1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6" y="0"/>
                      <a:pt x="4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80" name="Freeform 1561"/>
              <p:cNvSpPr/>
              <p:nvPr/>
            </p:nvSpPr>
            <p:spPr bwMode="auto">
              <a:xfrm>
                <a:off x="2245" y="2484"/>
                <a:ext cx="103" cy="130"/>
              </a:xfrm>
              <a:custGeom>
                <a:avLst/>
                <a:gdLst>
                  <a:gd name="T0" fmla="*/ 600 w 41"/>
                  <a:gd name="T1" fmla="*/ 711 h 49"/>
                  <a:gd name="T2" fmla="*/ 379 w 41"/>
                  <a:gd name="T3" fmla="*/ 226 h 49"/>
                  <a:gd name="T4" fmla="*/ 239 w 41"/>
                  <a:gd name="T5" fmla="*/ 133 h 49"/>
                  <a:gd name="T6" fmla="*/ 83 w 41"/>
                  <a:gd name="T7" fmla="*/ 0 h 49"/>
                  <a:gd name="T8" fmla="*/ 83 w 41"/>
                  <a:gd name="T9" fmla="*/ 0 h 49"/>
                  <a:gd name="T10" fmla="*/ 0 w 41"/>
                  <a:gd name="T11" fmla="*/ 56 h 49"/>
                  <a:gd name="T12" fmla="*/ 0 w 41"/>
                  <a:gd name="T13" fmla="*/ 77 h 49"/>
                  <a:gd name="T14" fmla="*/ 188 w 41"/>
                  <a:gd name="T15" fmla="*/ 226 h 49"/>
                  <a:gd name="T16" fmla="*/ 317 w 41"/>
                  <a:gd name="T17" fmla="*/ 294 h 49"/>
                  <a:gd name="T18" fmla="*/ 505 w 41"/>
                  <a:gd name="T19" fmla="*/ 746 h 49"/>
                  <a:gd name="T20" fmla="*/ 555 w 41"/>
                  <a:gd name="T21" fmla="*/ 881 h 49"/>
                  <a:gd name="T22" fmla="*/ 618 w 41"/>
                  <a:gd name="T23" fmla="*/ 915 h 49"/>
                  <a:gd name="T24" fmla="*/ 631 w 41"/>
                  <a:gd name="T25" fmla="*/ 838 h 49"/>
                  <a:gd name="T26" fmla="*/ 600 w 41"/>
                  <a:gd name="T27" fmla="*/ 711 h 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1" h="49">
                    <a:moveTo>
                      <a:pt x="38" y="38"/>
                    </a:moveTo>
                    <a:cubicBezTo>
                      <a:pt x="35" y="28"/>
                      <a:pt x="32" y="18"/>
                      <a:pt x="24" y="12"/>
                    </a:cubicBezTo>
                    <a:cubicBezTo>
                      <a:pt x="21" y="9"/>
                      <a:pt x="18" y="8"/>
                      <a:pt x="15" y="7"/>
                    </a:cubicBezTo>
                    <a:cubicBezTo>
                      <a:pt x="11" y="5"/>
                      <a:pt x="8" y="4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2" y="2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4" y="9"/>
                      <a:pt x="8" y="11"/>
                      <a:pt x="12" y="12"/>
                    </a:cubicBezTo>
                    <a:cubicBezTo>
                      <a:pt x="15" y="13"/>
                      <a:pt x="18" y="14"/>
                      <a:pt x="20" y="16"/>
                    </a:cubicBezTo>
                    <a:cubicBezTo>
                      <a:pt x="27" y="22"/>
                      <a:pt x="29" y="30"/>
                      <a:pt x="32" y="40"/>
                    </a:cubicBezTo>
                    <a:cubicBezTo>
                      <a:pt x="35" y="47"/>
                      <a:pt x="35" y="47"/>
                      <a:pt x="35" y="47"/>
                    </a:cubicBezTo>
                    <a:cubicBezTo>
                      <a:pt x="35" y="49"/>
                      <a:pt x="37" y="49"/>
                      <a:pt x="39" y="49"/>
                    </a:cubicBezTo>
                    <a:cubicBezTo>
                      <a:pt x="40" y="48"/>
                      <a:pt x="41" y="47"/>
                      <a:pt x="40" y="45"/>
                    </a:cubicBezTo>
                    <a:lnTo>
                      <a:pt x="38" y="38"/>
                    </a:ln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81" name="Freeform 1562"/>
              <p:cNvSpPr/>
              <p:nvPr/>
            </p:nvSpPr>
            <p:spPr bwMode="auto">
              <a:xfrm>
                <a:off x="2258" y="2342"/>
                <a:ext cx="210" cy="206"/>
              </a:xfrm>
              <a:custGeom>
                <a:avLst/>
                <a:gdLst>
                  <a:gd name="T0" fmla="*/ 33 w 84"/>
                  <a:gd name="T1" fmla="*/ 0 h 77"/>
                  <a:gd name="T2" fmla="*/ 20 w 84"/>
                  <a:gd name="T3" fmla="*/ 94 h 77"/>
                  <a:gd name="T4" fmla="*/ 488 w 84"/>
                  <a:gd name="T5" fmla="*/ 516 h 77"/>
                  <a:gd name="T6" fmla="*/ 738 w 84"/>
                  <a:gd name="T7" fmla="*/ 688 h 77"/>
                  <a:gd name="T8" fmla="*/ 1220 w 84"/>
                  <a:gd name="T9" fmla="*/ 1418 h 77"/>
                  <a:gd name="T10" fmla="*/ 1270 w 84"/>
                  <a:gd name="T11" fmla="*/ 1474 h 77"/>
                  <a:gd name="T12" fmla="*/ 1313 w 84"/>
                  <a:gd name="T13" fmla="*/ 1397 h 77"/>
                  <a:gd name="T14" fmla="*/ 783 w 84"/>
                  <a:gd name="T15" fmla="*/ 594 h 77"/>
                  <a:gd name="T16" fmla="*/ 533 w 84"/>
                  <a:gd name="T17" fmla="*/ 423 h 77"/>
                  <a:gd name="T18" fmla="*/ 95 w 84"/>
                  <a:gd name="T19" fmla="*/ 35 h 77"/>
                  <a:gd name="T20" fmla="*/ 33 w 84"/>
                  <a:gd name="T21" fmla="*/ 0 h 7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4" h="77">
                    <a:moveTo>
                      <a:pt x="2" y="0"/>
                    </a:moveTo>
                    <a:cubicBezTo>
                      <a:pt x="0" y="1"/>
                      <a:pt x="0" y="3"/>
                      <a:pt x="1" y="5"/>
                    </a:cubicBezTo>
                    <a:cubicBezTo>
                      <a:pt x="7" y="15"/>
                      <a:pt x="19" y="22"/>
                      <a:pt x="31" y="27"/>
                    </a:cubicBezTo>
                    <a:cubicBezTo>
                      <a:pt x="37" y="30"/>
                      <a:pt x="42" y="33"/>
                      <a:pt x="47" y="36"/>
                    </a:cubicBezTo>
                    <a:cubicBezTo>
                      <a:pt x="61" y="46"/>
                      <a:pt x="74" y="56"/>
                      <a:pt x="78" y="74"/>
                    </a:cubicBezTo>
                    <a:cubicBezTo>
                      <a:pt x="78" y="76"/>
                      <a:pt x="80" y="77"/>
                      <a:pt x="81" y="77"/>
                    </a:cubicBezTo>
                    <a:cubicBezTo>
                      <a:pt x="83" y="76"/>
                      <a:pt x="84" y="75"/>
                      <a:pt x="84" y="73"/>
                    </a:cubicBezTo>
                    <a:cubicBezTo>
                      <a:pt x="79" y="53"/>
                      <a:pt x="65" y="41"/>
                      <a:pt x="50" y="31"/>
                    </a:cubicBezTo>
                    <a:cubicBezTo>
                      <a:pt x="45" y="28"/>
                      <a:pt x="40" y="25"/>
                      <a:pt x="34" y="22"/>
                    </a:cubicBezTo>
                    <a:cubicBezTo>
                      <a:pt x="23" y="17"/>
                      <a:pt x="11" y="11"/>
                      <a:pt x="6" y="2"/>
                    </a:cubicBezTo>
                    <a:cubicBezTo>
                      <a:pt x="5" y="0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82" name="Freeform 1563"/>
              <p:cNvSpPr/>
              <p:nvPr/>
            </p:nvSpPr>
            <p:spPr bwMode="auto">
              <a:xfrm>
                <a:off x="2425" y="1969"/>
                <a:ext cx="283" cy="53"/>
              </a:xfrm>
              <a:custGeom>
                <a:avLst/>
                <a:gdLst>
                  <a:gd name="T0" fmla="*/ 20 w 113"/>
                  <a:gd name="T1" fmla="*/ 21 h 20"/>
                  <a:gd name="T2" fmla="*/ 20 w 113"/>
                  <a:gd name="T3" fmla="*/ 90 h 20"/>
                  <a:gd name="T4" fmla="*/ 596 w 113"/>
                  <a:gd name="T5" fmla="*/ 191 h 20"/>
                  <a:gd name="T6" fmla="*/ 784 w 113"/>
                  <a:gd name="T7" fmla="*/ 148 h 20"/>
                  <a:gd name="T8" fmla="*/ 1397 w 113"/>
                  <a:gd name="T9" fmla="*/ 260 h 20"/>
                  <a:gd name="T10" fmla="*/ 1713 w 113"/>
                  <a:gd name="T11" fmla="*/ 352 h 20"/>
                  <a:gd name="T12" fmla="*/ 1776 w 113"/>
                  <a:gd name="T13" fmla="*/ 315 h 20"/>
                  <a:gd name="T14" fmla="*/ 1726 w 113"/>
                  <a:gd name="T15" fmla="*/ 260 h 20"/>
                  <a:gd name="T16" fmla="*/ 1430 w 113"/>
                  <a:gd name="T17" fmla="*/ 148 h 20"/>
                  <a:gd name="T18" fmla="*/ 771 w 113"/>
                  <a:gd name="T19" fmla="*/ 34 h 20"/>
                  <a:gd name="T20" fmla="*/ 584 w 113"/>
                  <a:gd name="T21" fmla="*/ 77 h 20"/>
                  <a:gd name="T22" fmla="*/ 83 w 113"/>
                  <a:gd name="T23" fmla="*/ 21 h 20"/>
                  <a:gd name="T24" fmla="*/ 20 w 113"/>
                  <a:gd name="T25" fmla="*/ 21 h 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3" h="20">
                    <a:moveTo>
                      <a:pt x="1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11" y="17"/>
                      <a:pt x="26" y="13"/>
                      <a:pt x="38" y="10"/>
                    </a:cubicBezTo>
                    <a:cubicBezTo>
                      <a:pt x="50" y="8"/>
                      <a:pt x="50" y="8"/>
                      <a:pt x="50" y="8"/>
                    </a:cubicBezTo>
                    <a:cubicBezTo>
                      <a:pt x="62" y="6"/>
                      <a:pt x="76" y="10"/>
                      <a:pt x="89" y="14"/>
                    </a:cubicBezTo>
                    <a:cubicBezTo>
                      <a:pt x="96" y="16"/>
                      <a:pt x="102" y="18"/>
                      <a:pt x="109" y="19"/>
                    </a:cubicBezTo>
                    <a:cubicBezTo>
                      <a:pt x="111" y="20"/>
                      <a:pt x="112" y="19"/>
                      <a:pt x="113" y="17"/>
                    </a:cubicBezTo>
                    <a:cubicBezTo>
                      <a:pt x="113" y="15"/>
                      <a:pt x="112" y="14"/>
                      <a:pt x="110" y="14"/>
                    </a:cubicBezTo>
                    <a:cubicBezTo>
                      <a:pt x="104" y="12"/>
                      <a:pt x="97" y="10"/>
                      <a:pt x="91" y="8"/>
                    </a:cubicBezTo>
                    <a:cubicBezTo>
                      <a:pt x="77" y="4"/>
                      <a:pt x="63" y="0"/>
                      <a:pt x="49" y="2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25" y="7"/>
                      <a:pt x="13" y="10"/>
                      <a:pt x="5" y="1"/>
                    </a:cubicBezTo>
                    <a:cubicBezTo>
                      <a:pt x="4" y="0"/>
                      <a:pt x="2" y="0"/>
                      <a:pt x="1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83" name="Freeform 1564"/>
              <p:cNvSpPr/>
              <p:nvPr/>
            </p:nvSpPr>
            <p:spPr bwMode="auto">
              <a:xfrm>
                <a:off x="2485" y="1801"/>
                <a:ext cx="135" cy="32"/>
              </a:xfrm>
              <a:custGeom>
                <a:avLst/>
                <a:gdLst>
                  <a:gd name="T0" fmla="*/ 800 w 54"/>
                  <a:gd name="T1" fmla="*/ 56 h 12"/>
                  <a:gd name="T2" fmla="*/ 625 w 54"/>
                  <a:gd name="T3" fmla="*/ 35 h 12"/>
                  <a:gd name="T4" fmla="*/ 395 w 54"/>
                  <a:gd name="T5" fmla="*/ 0 h 12"/>
                  <a:gd name="T6" fmla="*/ 220 w 54"/>
                  <a:gd name="T7" fmla="*/ 56 h 12"/>
                  <a:gd name="T8" fmla="*/ 33 w 54"/>
                  <a:gd name="T9" fmla="*/ 115 h 12"/>
                  <a:gd name="T10" fmla="*/ 0 w 54"/>
                  <a:gd name="T11" fmla="*/ 115 h 12"/>
                  <a:gd name="T12" fmla="*/ 33 w 54"/>
                  <a:gd name="T13" fmla="*/ 227 h 12"/>
                  <a:gd name="T14" fmla="*/ 250 w 54"/>
                  <a:gd name="T15" fmla="*/ 171 h 12"/>
                  <a:gd name="T16" fmla="*/ 408 w 54"/>
                  <a:gd name="T17" fmla="*/ 115 h 12"/>
                  <a:gd name="T18" fmla="*/ 613 w 54"/>
                  <a:gd name="T19" fmla="*/ 149 h 12"/>
                  <a:gd name="T20" fmla="*/ 800 w 54"/>
                  <a:gd name="T21" fmla="*/ 171 h 12"/>
                  <a:gd name="T22" fmla="*/ 845 w 54"/>
                  <a:gd name="T23" fmla="*/ 115 h 12"/>
                  <a:gd name="T24" fmla="*/ 800 w 54"/>
                  <a:gd name="T25" fmla="*/ 56 h 1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4" h="12">
                    <a:moveTo>
                      <a:pt x="51" y="3"/>
                    </a:moveTo>
                    <a:cubicBezTo>
                      <a:pt x="47" y="3"/>
                      <a:pt x="44" y="2"/>
                      <a:pt x="40" y="2"/>
                    </a:cubicBezTo>
                    <a:cubicBezTo>
                      <a:pt x="35" y="1"/>
                      <a:pt x="30" y="0"/>
                      <a:pt x="25" y="0"/>
                    </a:cubicBezTo>
                    <a:cubicBezTo>
                      <a:pt x="21" y="1"/>
                      <a:pt x="18" y="2"/>
                      <a:pt x="14" y="3"/>
                    </a:cubicBezTo>
                    <a:cubicBezTo>
                      <a:pt x="10" y="5"/>
                      <a:pt x="6" y="6"/>
                      <a:pt x="2" y="6"/>
                    </a:cubicBezTo>
                    <a:cubicBezTo>
                      <a:pt x="1" y="6"/>
                      <a:pt x="1" y="6"/>
                      <a:pt x="0" y="6"/>
                    </a:cubicBezTo>
                    <a:cubicBezTo>
                      <a:pt x="1" y="8"/>
                      <a:pt x="1" y="10"/>
                      <a:pt x="2" y="12"/>
                    </a:cubicBezTo>
                    <a:cubicBezTo>
                      <a:pt x="7" y="12"/>
                      <a:pt x="12" y="11"/>
                      <a:pt x="16" y="9"/>
                    </a:cubicBezTo>
                    <a:cubicBezTo>
                      <a:pt x="19" y="8"/>
                      <a:pt x="23" y="7"/>
                      <a:pt x="26" y="6"/>
                    </a:cubicBezTo>
                    <a:cubicBezTo>
                      <a:pt x="30" y="6"/>
                      <a:pt x="34" y="7"/>
                      <a:pt x="39" y="8"/>
                    </a:cubicBezTo>
                    <a:cubicBezTo>
                      <a:pt x="42" y="8"/>
                      <a:pt x="46" y="9"/>
                      <a:pt x="51" y="9"/>
                    </a:cubicBezTo>
                    <a:cubicBezTo>
                      <a:pt x="53" y="9"/>
                      <a:pt x="54" y="8"/>
                      <a:pt x="54" y="6"/>
                    </a:cubicBezTo>
                    <a:cubicBezTo>
                      <a:pt x="54" y="4"/>
                      <a:pt x="53" y="3"/>
                      <a:pt x="51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84" name="Freeform 1565"/>
              <p:cNvSpPr/>
              <p:nvPr/>
            </p:nvSpPr>
            <p:spPr bwMode="auto">
              <a:xfrm>
                <a:off x="2415" y="2132"/>
                <a:ext cx="208" cy="200"/>
              </a:xfrm>
              <a:custGeom>
                <a:avLst/>
                <a:gdLst>
                  <a:gd name="T0" fmla="*/ 33 w 83"/>
                  <a:gd name="T1" fmla="*/ 21 h 75"/>
                  <a:gd name="T2" fmla="*/ 0 w 83"/>
                  <a:gd name="T3" fmla="*/ 77 h 75"/>
                  <a:gd name="T4" fmla="*/ 471 w 83"/>
                  <a:gd name="T5" fmla="*/ 648 h 75"/>
                  <a:gd name="T6" fmla="*/ 629 w 83"/>
                  <a:gd name="T7" fmla="*/ 760 h 75"/>
                  <a:gd name="T8" fmla="*/ 1213 w 83"/>
                  <a:gd name="T9" fmla="*/ 1365 h 75"/>
                  <a:gd name="T10" fmla="*/ 1276 w 83"/>
                  <a:gd name="T11" fmla="*/ 1400 h 75"/>
                  <a:gd name="T12" fmla="*/ 1306 w 83"/>
                  <a:gd name="T13" fmla="*/ 1344 h 75"/>
                  <a:gd name="T14" fmla="*/ 679 w 83"/>
                  <a:gd name="T15" fmla="*/ 648 h 75"/>
                  <a:gd name="T16" fmla="*/ 521 w 83"/>
                  <a:gd name="T17" fmla="*/ 547 h 75"/>
                  <a:gd name="T18" fmla="*/ 95 w 83"/>
                  <a:gd name="T19" fmla="*/ 56 h 75"/>
                  <a:gd name="T20" fmla="*/ 33 w 83"/>
                  <a:gd name="T21" fmla="*/ 21 h 7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3" h="75">
                    <a:moveTo>
                      <a:pt x="2" y="1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5" y="22"/>
                      <a:pt x="18" y="28"/>
                      <a:pt x="30" y="34"/>
                    </a:cubicBezTo>
                    <a:cubicBezTo>
                      <a:pt x="40" y="40"/>
                      <a:pt x="40" y="40"/>
                      <a:pt x="40" y="40"/>
                    </a:cubicBezTo>
                    <a:cubicBezTo>
                      <a:pt x="50" y="45"/>
                      <a:pt x="75" y="60"/>
                      <a:pt x="77" y="72"/>
                    </a:cubicBezTo>
                    <a:cubicBezTo>
                      <a:pt x="78" y="74"/>
                      <a:pt x="79" y="75"/>
                      <a:pt x="81" y="74"/>
                    </a:cubicBezTo>
                    <a:cubicBezTo>
                      <a:pt x="82" y="74"/>
                      <a:pt x="83" y="73"/>
                      <a:pt x="83" y="71"/>
                    </a:cubicBezTo>
                    <a:cubicBezTo>
                      <a:pt x="81" y="58"/>
                      <a:pt x="62" y="45"/>
                      <a:pt x="43" y="34"/>
                    </a:cubicBezTo>
                    <a:cubicBezTo>
                      <a:pt x="43" y="34"/>
                      <a:pt x="33" y="29"/>
                      <a:pt x="33" y="29"/>
                    </a:cubicBezTo>
                    <a:cubicBezTo>
                      <a:pt x="20" y="23"/>
                      <a:pt x="10" y="17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85" name="Freeform 1566"/>
              <p:cNvSpPr/>
              <p:nvPr/>
            </p:nvSpPr>
            <p:spPr bwMode="auto">
              <a:xfrm>
                <a:off x="2358" y="2292"/>
                <a:ext cx="160" cy="170"/>
              </a:xfrm>
              <a:custGeom>
                <a:avLst/>
                <a:gdLst>
                  <a:gd name="T0" fmla="*/ 50 w 64"/>
                  <a:gd name="T1" fmla="*/ 0 h 64"/>
                  <a:gd name="T2" fmla="*/ 0 w 64"/>
                  <a:gd name="T3" fmla="*/ 77 h 64"/>
                  <a:gd name="T4" fmla="*/ 533 w 64"/>
                  <a:gd name="T5" fmla="*/ 677 h 64"/>
                  <a:gd name="T6" fmla="*/ 550 w 64"/>
                  <a:gd name="T7" fmla="*/ 677 h 64"/>
                  <a:gd name="T8" fmla="*/ 908 w 64"/>
                  <a:gd name="T9" fmla="*/ 1142 h 64"/>
                  <a:gd name="T10" fmla="*/ 958 w 64"/>
                  <a:gd name="T11" fmla="*/ 1201 h 64"/>
                  <a:gd name="T12" fmla="*/ 988 w 64"/>
                  <a:gd name="T13" fmla="*/ 1121 h 64"/>
                  <a:gd name="T14" fmla="*/ 595 w 64"/>
                  <a:gd name="T15" fmla="*/ 579 h 64"/>
                  <a:gd name="T16" fmla="*/ 563 w 64"/>
                  <a:gd name="T17" fmla="*/ 566 h 64"/>
                  <a:gd name="T18" fmla="*/ 95 w 64"/>
                  <a:gd name="T19" fmla="*/ 56 h 64"/>
                  <a:gd name="T20" fmla="*/ 50 w 64"/>
                  <a:gd name="T21" fmla="*/ 0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4" h="64">
                    <a:moveTo>
                      <a:pt x="3" y="0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3" y="19"/>
                      <a:pt x="21" y="29"/>
                      <a:pt x="34" y="36"/>
                    </a:cubicBezTo>
                    <a:cubicBezTo>
                      <a:pt x="35" y="36"/>
                      <a:pt x="35" y="36"/>
                      <a:pt x="35" y="36"/>
                    </a:cubicBezTo>
                    <a:cubicBezTo>
                      <a:pt x="51" y="45"/>
                      <a:pt x="54" y="47"/>
                      <a:pt x="58" y="61"/>
                    </a:cubicBezTo>
                    <a:cubicBezTo>
                      <a:pt x="58" y="63"/>
                      <a:pt x="60" y="64"/>
                      <a:pt x="61" y="64"/>
                    </a:cubicBezTo>
                    <a:cubicBezTo>
                      <a:pt x="63" y="63"/>
                      <a:pt x="64" y="62"/>
                      <a:pt x="63" y="60"/>
                    </a:cubicBezTo>
                    <a:cubicBezTo>
                      <a:pt x="60" y="43"/>
                      <a:pt x="54" y="40"/>
                      <a:pt x="38" y="31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25" y="24"/>
                      <a:pt x="8" y="15"/>
                      <a:pt x="6" y="3"/>
                    </a:cubicBezTo>
                    <a:cubicBezTo>
                      <a:pt x="6" y="1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86" name="Freeform 1567"/>
              <p:cNvSpPr/>
              <p:nvPr/>
            </p:nvSpPr>
            <p:spPr bwMode="auto">
              <a:xfrm>
                <a:off x="1135" y="1537"/>
                <a:ext cx="88" cy="208"/>
              </a:xfrm>
              <a:custGeom>
                <a:avLst/>
                <a:gdLst>
                  <a:gd name="T0" fmla="*/ 33 w 35"/>
                  <a:gd name="T1" fmla="*/ 419 h 78"/>
                  <a:gd name="T2" fmla="*/ 176 w 35"/>
                  <a:gd name="T3" fmla="*/ 989 h 78"/>
                  <a:gd name="T4" fmla="*/ 272 w 35"/>
                  <a:gd name="T5" fmla="*/ 1117 h 78"/>
                  <a:gd name="T6" fmla="*/ 463 w 35"/>
                  <a:gd name="T7" fmla="*/ 1459 h 78"/>
                  <a:gd name="T8" fmla="*/ 493 w 35"/>
                  <a:gd name="T9" fmla="*/ 1480 h 78"/>
                  <a:gd name="T10" fmla="*/ 556 w 35"/>
                  <a:gd name="T11" fmla="*/ 1443 h 78"/>
                  <a:gd name="T12" fmla="*/ 556 w 35"/>
                  <a:gd name="T13" fmla="*/ 1421 h 78"/>
                  <a:gd name="T14" fmla="*/ 347 w 35"/>
                  <a:gd name="T15" fmla="*/ 1045 h 78"/>
                  <a:gd name="T16" fmla="*/ 241 w 35"/>
                  <a:gd name="T17" fmla="*/ 909 h 78"/>
                  <a:gd name="T18" fmla="*/ 126 w 35"/>
                  <a:gd name="T19" fmla="*/ 397 h 78"/>
                  <a:gd name="T20" fmla="*/ 96 w 35"/>
                  <a:gd name="T21" fmla="*/ 56 h 78"/>
                  <a:gd name="T22" fmla="*/ 33 w 35"/>
                  <a:gd name="T23" fmla="*/ 21 h 78"/>
                  <a:gd name="T24" fmla="*/ 0 w 35"/>
                  <a:gd name="T25" fmla="*/ 77 h 78"/>
                  <a:gd name="T26" fmla="*/ 33 w 35"/>
                  <a:gd name="T27" fmla="*/ 419 h 7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5" h="78">
                    <a:moveTo>
                      <a:pt x="2" y="22"/>
                    </a:moveTo>
                    <a:cubicBezTo>
                      <a:pt x="2" y="31"/>
                      <a:pt x="2" y="42"/>
                      <a:pt x="11" y="52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22" y="65"/>
                      <a:pt x="27" y="70"/>
                      <a:pt x="29" y="77"/>
                    </a:cubicBezTo>
                    <a:cubicBezTo>
                      <a:pt x="30" y="78"/>
                      <a:pt x="30" y="78"/>
                      <a:pt x="31" y="78"/>
                    </a:cubicBezTo>
                    <a:cubicBezTo>
                      <a:pt x="32" y="77"/>
                      <a:pt x="34" y="77"/>
                      <a:pt x="35" y="76"/>
                    </a:cubicBezTo>
                    <a:cubicBezTo>
                      <a:pt x="35" y="75"/>
                      <a:pt x="35" y="75"/>
                      <a:pt x="35" y="75"/>
                    </a:cubicBezTo>
                    <a:cubicBezTo>
                      <a:pt x="32" y="67"/>
                      <a:pt x="27" y="61"/>
                      <a:pt x="22" y="55"/>
                    </a:cubicBezTo>
                    <a:cubicBezTo>
                      <a:pt x="15" y="48"/>
                      <a:pt x="15" y="48"/>
                      <a:pt x="15" y="48"/>
                    </a:cubicBezTo>
                    <a:cubicBezTo>
                      <a:pt x="8" y="40"/>
                      <a:pt x="8" y="31"/>
                      <a:pt x="8" y="21"/>
                    </a:cubicBezTo>
                    <a:cubicBezTo>
                      <a:pt x="8" y="16"/>
                      <a:pt x="7" y="10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ubicBezTo>
                      <a:pt x="1" y="1"/>
                      <a:pt x="0" y="3"/>
                      <a:pt x="0" y="4"/>
                    </a:cubicBezTo>
                    <a:cubicBezTo>
                      <a:pt x="1" y="10"/>
                      <a:pt x="2" y="16"/>
                      <a:pt x="2" y="2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87" name="Freeform 1568"/>
              <p:cNvSpPr/>
              <p:nvPr/>
            </p:nvSpPr>
            <p:spPr bwMode="auto">
              <a:xfrm>
                <a:off x="1210" y="1537"/>
                <a:ext cx="110" cy="240"/>
              </a:xfrm>
              <a:custGeom>
                <a:avLst/>
                <a:gdLst>
                  <a:gd name="T0" fmla="*/ 33 w 44"/>
                  <a:gd name="T1" fmla="*/ 21 h 90"/>
                  <a:gd name="T2" fmla="*/ 20 w 44"/>
                  <a:gd name="T3" fmla="*/ 93 h 90"/>
                  <a:gd name="T4" fmla="*/ 208 w 44"/>
                  <a:gd name="T5" fmla="*/ 533 h 90"/>
                  <a:gd name="T6" fmla="*/ 595 w 44"/>
                  <a:gd name="T7" fmla="*/ 1651 h 90"/>
                  <a:gd name="T8" fmla="*/ 645 w 44"/>
                  <a:gd name="T9" fmla="*/ 1685 h 90"/>
                  <a:gd name="T10" fmla="*/ 688 w 44"/>
                  <a:gd name="T11" fmla="*/ 1629 h 90"/>
                  <a:gd name="T12" fmla="*/ 300 w 44"/>
                  <a:gd name="T13" fmla="*/ 477 h 90"/>
                  <a:gd name="T14" fmla="*/ 95 w 44"/>
                  <a:gd name="T15" fmla="*/ 35 h 90"/>
                  <a:gd name="T16" fmla="*/ 33 w 44"/>
                  <a:gd name="T17" fmla="*/ 21 h 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4" h="90">
                    <a:moveTo>
                      <a:pt x="2" y="1"/>
                    </a:moveTo>
                    <a:cubicBezTo>
                      <a:pt x="1" y="2"/>
                      <a:pt x="0" y="4"/>
                      <a:pt x="1" y="5"/>
                    </a:cubicBezTo>
                    <a:cubicBezTo>
                      <a:pt x="5" y="13"/>
                      <a:pt x="9" y="20"/>
                      <a:pt x="13" y="28"/>
                    </a:cubicBezTo>
                    <a:cubicBezTo>
                      <a:pt x="24" y="47"/>
                      <a:pt x="35" y="66"/>
                      <a:pt x="38" y="87"/>
                    </a:cubicBezTo>
                    <a:cubicBezTo>
                      <a:pt x="38" y="89"/>
                      <a:pt x="40" y="90"/>
                      <a:pt x="41" y="89"/>
                    </a:cubicBezTo>
                    <a:cubicBezTo>
                      <a:pt x="43" y="89"/>
                      <a:pt x="44" y="88"/>
                      <a:pt x="44" y="86"/>
                    </a:cubicBezTo>
                    <a:cubicBezTo>
                      <a:pt x="41" y="64"/>
                      <a:pt x="29" y="45"/>
                      <a:pt x="19" y="25"/>
                    </a:cubicBezTo>
                    <a:cubicBezTo>
                      <a:pt x="14" y="18"/>
                      <a:pt x="10" y="10"/>
                      <a:pt x="6" y="2"/>
                    </a:cubicBezTo>
                    <a:cubicBezTo>
                      <a:pt x="6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88" name="Freeform 1569"/>
              <p:cNvSpPr/>
              <p:nvPr/>
            </p:nvSpPr>
            <p:spPr bwMode="auto">
              <a:xfrm>
                <a:off x="1310" y="1585"/>
                <a:ext cx="105" cy="171"/>
              </a:xfrm>
              <a:custGeom>
                <a:avLst/>
                <a:gdLst>
                  <a:gd name="T0" fmla="*/ 50 w 42"/>
                  <a:gd name="T1" fmla="*/ 0 h 64"/>
                  <a:gd name="T2" fmla="*/ 20 w 42"/>
                  <a:gd name="T3" fmla="*/ 77 h 64"/>
                  <a:gd name="T4" fmla="*/ 63 w 42"/>
                  <a:gd name="T5" fmla="*/ 265 h 64"/>
                  <a:gd name="T6" fmla="*/ 270 w 42"/>
                  <a:gd name="T7" fmla="*/ 786 h 64"/>
                  <a:gd name="T8" fmla="*/ 408 w 42"/>
                  <a:gd name="T9" fmla="*/ 970 h 64"/>
                  <a:gd name="T10" fmla="*/ 563 w 42"/>
                  <a:gd name="T11" fmla="*/ 1186 h 64"/>
                  <a:gd name="T12" fmla="*/ 625 w 42"/>
                  <a:gd name="T13" fmla="*/ 1200 h 64"/>
                  <a:gd name="T14" fmla="*/ 645 w 42"/>
                  <a:gd name="T15" fmla="*/ 1128 h 64"/>
                  <a:gd name="T16" fmla="*/ 470 w 42"/>
                  <a:gd name="T17" fmla="*/ 900 h 64"/>
                  <a:gd name="T18" fmla="*/ 345 w 42"/>
                  <a:gd name="T19" fmla="*/ 729 h 64"/>
                  <a:gd name="T20" fmla="*/ 158 w 42"/>
                  <a:gd name="T21" fmla="*/ 230 h 64"/>
                  <a:gd name="T22" fmla="*/ 95 w 42"/>
                  <a:gd name="T23" fmla="*/ 35 h 64"/>
                  <a:gd name="T24" fmla="*/ 50 w 42"/>
                  <a:gd name="T25" fmla="*/ 0 h 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64">
                    <a:moveTo>
                      <a:pt x="3" y="0"/>
                    </a:moveTo>
                    <a:cubicBezTo>
                      <a:pt x="1" y="1"/>
                      <a:pt x="0" y="3"/>
                      <a:pt x="1" y="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7" y="23"/>
                      <a:pt x="11" y="32"/>
                      <a:pt x="17" y="41"/>
                    </a:cubicBezTo>
                    <a:cubicBezTo>
                      <a:pt x="20" y="45"/>
                      <a:pt x="23" y="48"/>
                      <a:pt x="26" y="51"/>
                    </a:cubicBezTo>
                    <a:cubicBezTo>
                      <a:pt x="30" y="55"/>
                      <a:pt x="33" y="58"/>
                      <a:pt x="36" y="62"/>
                    </a:cubicBezTo>
                    <a:cubicBezTo>
                      <a:pt x="37" y="63"/>
                      <a:pt x="38" y="64"/>
                      <a:pt x="40" y="63"/>
                    </a:cubicBezTo>
                    <a:cubicBezTo>
                      <a:pt x="41" y="62"/>
                      <a:pt x="42" y="60"/>
                      <a:pt x="41" y="59"/>
                    </a:cubicBezTo>
                    <a:cubicBezTo>
                      <a:pt x="38" y="54"/>
                      <a:pt x="34" y="50"/>
                      <a:pt x="30" y="47"/>
                    </a:cubicBezTo>
                    <a:cubicBezTo>
                      <a:pt x="27" y="44"/>
                      <a:pt x="24" y="41"/>
                      <a:pt x="22" y="38"/>
                    </a:cubicBezTo>
                    <a:cubicBezTo>
                      <a:pt x="16" y="30"/>
                      <a:pt x="13" y="21"/>
                      <a:pt x="10" y="1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0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89" name="Freeform 1570"/>
              <p:cNvSpPr/>
              <p:nvPr/>
            </p:nvSpPr>
            <p:spPr bwMode="auto">
              <a:xfrm>
                <a:off x="1058" y="1697"/>
                <a:ext cx="110" cy="192"/>
              </a:xfrm>
              <a:custGeom>
                <a:avLst/>
                <a:gdLst>
                  <a:gd name="T0" fmla="*/ 33 w 44"/>
                  <a:gd name="T1" fmla="*/ 21 h 72"/>
                  <a:gd name="T2" fmla="*/ 0 w 44"/>
                  <a:gd name="T3" fmla="*/ 93 h 72"/>
                  <a:gd name="T4" fmla="*/ 33 w 44"/>
                  <a:gd name="T5" fmla="*/ 227 h 72"/>
                  <a:gd name="T6" fmla="*/ 238 w 44"/>
                  <a:gd name="T7" fmla="*/ 875 h 72"/>
                  <a:gd name="T8" fmla="*/ 425 w 44"/>
                  <a:gd name="T9" fmla="*/ 1080 h 72"/>
                  <a:gd name="T10" fmla="*/ 595 w 44"/>
                  <a:gd name="T11" fmla="*/ 1331 h 72"/>
                  <a:gd name="T12" fmla="*/ 645 w 44"/>
                  <a:gd name="T13" fmla="*/ 1365 h 72"/>
                  <a:gd name="T14" fmla="*/ 688 w 44"/>
                  <a:gd name="T15" fmla="*/ 1309 h 72"/>
                  <a:gd name="T16" fmla="*/ 470 w 44"/>
                  <a:gd name="T17" fmla="*/ 989 h 72"/>
                  <a:gd name="T18" fmla="*/ 313 w 44"/>
                  <a:gd name="T19" fmla="*/ 819 h 72"/>
                  <a:gd name="T20" fmla="*/ 125 w 44"/>
                  <a:gd name="T21" fmla="*/ 192 h 72"/>
                  <a:gd name="T22" fmla="*/ 95 w 44"/>
                  <a:gd name="T23" fmla="*/ 56 h 72"/>
                  <a:gd name="T24" fmla="*/ 33 w 44"/>
                  <a:gd name="T25" fmla="*/ 2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4" h="72">
                    <a:moveTo>
                      <a:pt x="2" y="1"/>
                    </a:moveTo>
                    <a:cubicBezTo>
                      <a:pt x="1" y="1"/>
                      <a:pt x="0" y="3"/>
                      <a:pt x="0" y="5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5" y="23"/>
                      <a:pt x="9" y="36"/>
                      <a:pt x="15" y="46"/>
                    </a:cubicBezTo>
                    <a:cubicBezTo>
                      <a:pt x="18" y="50"/>
                      <a:pt x="22" y="54"/>
                      <a:pt x="27" y="57"/>
                    </a:cubicBezTo>
                    <a:cubicBezTo>
                      <a:pt x="32" y="61"/>
                      <a:pt x="37" y="64"/>
                      <a:pt x="38" y="70"/>
                    </a:cubicBezTo>
                    <a:cubicBezTo>
                      <a:pt x="38" y="71"/>
                      <a:pt x="39" y="72"/>
                      <a:pt x="41" y="72"/>
                    </a:cubicBezTo>
                    <a:cubicBezTo>
                      <a:pt x="43" y="72"/>
                      <a:pt x="44" y="70"/>
                      <a:pt x="44" y="69"/>
                    </a:cubicBezTo>
                    <a:cubicBezTo>
                      <a:pt x="42" y="61"/>
                      <a:pt x="36" y="56"/>
                      <a:pt x="30" y="52"/>
                    </a:cubicBezTo>
                    <a:cubicBezTo>
                      <a:pt x="26" y="49"/>
                      <a:pt x="23" y="46"/>
                      <a:pt x="20" y="43"/>
                    </a:cubicBezTo>
                    <a:cubicBezTo>
                      <a:pt x="15" y="34"/>
                      <a:pt x="11" y="21"/>
                      <a:pt x="8" y="10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90" name="Freeform 1571"/>
              <p:cNvSpPr/>
              <p:nvPr/>
            </p:nvSpPr>
            <p:spPr bwMode="auto">
              <a:xfrm>
                <a:off x="970" y="1702"/>
                <a:ext cx="75" cy="147"/>
              </a:xfrm>
              <a:custGeom>
                <a:avLst/>
                <a:gdLst>
                  <a:gd name="T0" fmla="*/ 50 w 30"/>
                  <a:gd name="T1" fmla="*/ 286 h 55"/>
                  <a:gd name="T2" fmla="*/ 363 w 30"/>
                  <a:gd name="T3" fmla="*/ 1050 h 55"/>
                  <a:gd name="T4" fmla="*/ 470 w 30"/>
                  <a:gd name="T5" fmla="*/ 994 h 55"/>
                  <a:gd name="T6" fmla="*/ 458 w 30"/>
                  <a:gd name="T7" fmla="*/ 970 h 55"/>
                  <a:gd name="T8" fmla="*/ 145 w 30"/>
                  <a:gd name="T9" fmla="*/ 251 h 55"/>
                  <a:gd name="T10" fmla="*/ 95 w 30"/>
                  <a:gd name="T11" fmla="*/ 56 h 55"/>
                  <a:gd name="T12" fmla="*/ 33 w 30"/>
                  <a:gd name="T13" fmla="*/ 21 h 55"/>
                  <a:gd name="T14" fmla="*/ 0 w 30"/>
                  <a:gd name="T15" fmla="*/ 94 h 55"/>
                  <a:gd name="T16" fmla="*/ 50 w 30"/>
                  <a:gd name="T17" fmla="*/ 286 h 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0" h="55">
                    <a:moveTo>
                      <a:pt x="3" y="15"/>
                    </a:moveTo>
                    <a:cubicBezTo>
                      <a:pt x="8" y="29"/>
                      <a:pt x="13" y="49"/>
                      <a:pt x="23" y="55"/>
                    </a:cubicBezTo>
                    <a:cubicBezTo>
                      <a:pt x="26" y="54"/>
                      <a:pt x="28" y="53"/>
                      <a:pt x="30" y="52"/>
                    </a:cubicBezTo>
                    <a:cubicBezTo>
                      <a:pt x="30" y="52"/>
                      <a:pt x="30" y="51"/>
                      <a:pt x="29" y="51"/>
                    </a:cubicBezTo>
                    <a:cubicBezTo>
                      <a:pt x="19" y="49"/>
                      <a:pt x="13" y="27"/>
                      <a:pt x="9" y="1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4" y="0"/>
                      <a:pt x="2" y="1"/>
                    </a:cubicBezTo>
                    <a:cubicBezTo>
                      <a:pt x="1" y="1"/>
                      <a:pt x="0" y="3"/>
                      <a:pt x="0" y="5"/>
                    </a:cubicBezTo>
                    <a:lnTo>
                      <a:pt x="3" y="15"/>
                    </a:ln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91" name="Freeform 1572"/>
              <p:cNvSpPr/>
              <p:nvPr/>
            </p:nvSpPr>
            <p:spPr bwMode="auto">
              <a:xfrm>
                <a:off x="810" y="1833"/>
                <a:ext cx="118" cy="171"/>
              </a:xfrm>
              <a:custGeom>
                <a:avLst/>
                <a:gdLst>
                  <a:gd name="T0" fmla="*/ 33 w 47"/>
                  <a:gd name="T1" fmla="*/ 21 h 64"/>
                  <a:gd name="T2" fmla="*/ 20 w 47"/>
                  <a:gd name="T3" fmla="*/ 94 h 64"/>
                  <a:gd name="T4" fmla="*/ 239 w 47"/>
                  <a:gd name="T5" fmla="*/ 363 h 64"/>
                  <a:gd name="T6" fmla="*/ 505 w 47"/>
                  <a:gd name="T7" fmla="*/ 764 h 64"/>
                  <a:gd name="T8" fmla="*/ 535 w 47"/>
                  <a:gd name="T9" fmla="*/ 914 h 64"/>
                  <a:gd name="T10" fmla="*/ 663 w 47"/>
                  <a:gd name="T11" fmla="*/ 1221 h 64"/>
                  <a:gd name="T12" fmla="*/ 726 w 47"/>
                  <a:gd name="T13" fmla="*/ 1186 h 64"/>
                  <a:gd name="T14" fmla="*/ 713 w 47"/>
                  <a:gd name="T15" fmla="*/ 1106 h 64"/>
                  <a:gd name="T16" fmla="*/ 630 w 47"/>
                  <a:gd name="T17" fmla="*/ 879 h 64"/>
                  <a:gd name="T18" fmla="*/ 585 w 47"/>
                  <a:gd name="T19" fmla="*/ 729 h 64"/>
                  <a:gd name="T20" fmla="*/ 304 w 47"/>
                  <a:gd name="T21" fmla="*/ 286 h 64"/>
                  <a:gd name="T22" fmla="*/ 95 w 47"/>
                  <a:gd name="T23" fmla="*/ 35 h 64"/>
                  <a:gd name="T24" fmla="*/ 33 w 47"/>
                  <a:gd name="T25" fmla="*/ 21 h 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7" h="64">
                    <a:moveTo>
                      <a:pt x="2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6" y="11"/>
                      <a:pt x="10" y="15"/>
                      <a:pt x="15" y="19"/>
                    </a:cubicBezTo>
                    <a:cubicBezTo>
                      <a:pt x="22" y="25"/>
                      <a:pt x="28" y="31"/>
                      <a:pt x="32" y="40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6" y="54"/>
                      <a:pt x="37" y="61"/>
                      <a:pt x="42" y="64"/>
                    </a:cubicBezTo>
                    <a:cubicBezTo>
                      <a:pt x="44" y="64"/>
                      <a:pt x="46" y="64"/>
                      <a:pt x="46" y="62"/>
                    </a:cubicBezTo>
                    <a:cubicBezTo>
                      <a:pt x="47" y="61"/>
                      <a:pt x="46" y="59"/>
                      <a:pt x="45" y="58"/>
                    </a:cubicBezTo>
                    <a:cubicBezTo>
                      <a:pt x="43" y="57"/>
                      <a:pt x="41" y="51"/>
                      <a:pt x="40" y="46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3" y="27"/>
                      <a:pt x="26" y="21"/>
                      <a:pt x="19" y="15"/>
                    </a:cubicBezTo>
                    <a:cubicBezTo>
                      <a:pt x="14" y="11"/>
                      <a:pt x="10" y="7"/>
                      <a:pt x="6" y="2"/>
                    </a:cubicBezTo>
                    <a:cubicBezTo>
                      <a:pt x="5" y="0"/>
                      <a:pt x="3" y="0"/>
                      <a:pt x="2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92" name="Freeform 1573"/>
              <p:cNvSpPr/>
              <p:nvPr/>
            </p:nvSpPr>
            <p:spPr bwMode="auto">
              <a:xfrm>
                <a:off x="710" y="1873"/>
                <a:ext cx="135" cy="141"/>
              </a:xfrm>
              <a:custGeom>
                <a:avLst/>
                <a:gdLst>
                  <a:gd name="T0" fmla="*/ 20 w 54"/>
                  <a:gd name="T1" fmla="*/ 21 h 53"/>
                  <a:gd name="T2" fmla="*/ 33 w 54"/>
                  <a:gd name="T3" fmla="*/ 114 h 53"/>
                  <a:gd name="T4" fmla="*/ 158 w 54"/>
                  <a:gd name="T5" fmla="*/ 205 h 53"/>
                  <a:gd name="T6" fmla="*/ 488 w 54"/>
                  <a:gd name="T7" fmla="*/ 490 h 53"/>
                  <a:gd name="T8" fmla="*/ 595 w 54"/>
                  <a:gd name="T9" fmla="*/ 716 h 53"/>
                  <a:gd name="T10" fmla="*/ 770 w 54"/>
                  <a:gd name="T11" fmla="*/ 976 h 53"/>
                  <a:gd name="T12" fmla="*/ 833 w 54"/>
                  <a:gd name="T13" fmla="*/ 963 h 53"/>
                  <a:gd name="T14" fmla="*/ 813 w 54"/>
                  <a:gd name="T15" fmla="*/ 886 h 53"/>
                  <a:gd name="T16" fmla="*/ 688 w 54"/>
                  <a:gd name="T17" fmla="*/ 657 h 53"/>
                  <a:gd name="T18" fmla="*/ 550 w 54"/>
                  <a:gd name="T19" fmla="*/ 396 h 53"/>
                  <a:gd name="T20" fmla="*/ 208 w 54"/>
                  <a:gd name="T21" fmla="*/ 114 h 53"/>
                  <a:gd name="T22" fmla="*/ 83 w 54"/>
                  <a:gd name="T23" fmla="*/ 21 h 53"/>
                  <a:gd name="T24" fmla="*/ 20 w 54"/>
                  <a:gd name="T25" fmla="*/ 21 h 5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4" h="53">
                    <a:moveTo>
                      <a:pt x="1" y="1"/>
                    </a:moveTo>
                    <a:cubicBezTo>
                      <a:pt x="0" y="3"/>
                      <a:pt x="0" y="5"/>
                      <a:pt x="2" y="6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7" y="15"/>
                      <a:pt x="25" y="21"/>
                      <a:pt x="31" y="26"/>
                    </a:cubicBezTo>
                    <a:cubicBezTo>
                      <a:pt x="34" y="29"/>
                      <a:pt x="36" y="33"/>
                      <a:pt x="38" y="38"/>
                    </a:cubicBezTo>
                    <a:cubicBezTo>
                      <a:pt x="41" y="43"/>
                      <a:pt x="43" y="49"/>
                      <a:pt x="49" y="52"/>
                    </a:cubicBezTo>
                    <a:cubicBezTo>
                      <a:pt x="50" y="53"/>
                      <a:pt x="52" y="53"/>
                      <a:pt x="53" y="51"/>
                    </a:cubicBezTo>
                    <a:cubicBezTo>
                      <a:pt x="54" y="50"/>
                      <a:pt x="53" y="48"/>
                      <a:pt x="52" y="47"/>
                    </a:cubicBezTo>
                    <a:cubicBezTo>
                      <a:pt x="48" y="45"/>
                      <a:pt x="46" y="40"/>
                      <a:pt x="44" y="35"/>
                    </a:cubicBezTo>
                    <a:cubicBezTo>
                      <a:pt x="41" y="30"/>
                      <a:pt x="39" y="25"/>
                      <a:pt x="35" y="21"/>
                    </a:cubicBezTo>
                    <a:cubicBezTo>
                      <a:pt x="29" y="16"/>
                      <a:pt x="21" y="11"/>
                      <a:pt x="13" y="6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0"/>
                      <a:pt x="1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93" name="Freeform 1574"/>
              <p:cNvSpPr/>
              <p:nvPr/>
            </p:nvSpPr>
            <p:spPr bwMode="auto">
              <a:xfrm>
                <a:off x="600" y="1969"/>
                <a:ext cx="190" cy="85"/>
              </a:xfrm>
              <a:custGeom>
                <a:avLst/>
                <a:gdLst>
                  <a:gd name="T0" fmla="*/ 345 w 76"/>
                  <a:gd name="T1" fmla="*/ 35 h 32"/>
                  <a:gd name="T2" fmla="*/ 83 w 76"/>
                  <a:gd name="T3" fmla="*/ 35 h 32"/>
                  <a:gd name="T4" fmla="*/ 20 w 76"/>
                  <a:gd name="T5" fmla="*/ 56 h 32"/>
                  <a:gd name="T6" fmla="*/ 50 w 76"/>
                  <a:gd name="T7" fmla="*/ 133 h 32"/>
                  <a:gd name="T8" fmla="*/ 363 w 76"/>
                  <a:gd name="T9" fmla="*/ 149 h 32"/>
                  <a:gd name="T10" fmla="*/ 708 w 76"/>
                  <a:gd name="T11" fmla="*/ 247 h 32"/>
                  <a:gd name="T12" fmla="*/ 783 w 76"/>
                  <a:gd name="T13" fmla="*/ 353 h 32"/>
                  <a:gd name="T14" fmla="*/ 1145 w 76"/>
                  <a:gd name="T15" fmla="*/ 566 h 32"/>
                  <a:gd name="T16" fmla="*/ 1188 w 76"/>
                  <a:gd name="T17" fmla="*/ 507 h 32"/>
                  <a:gd name="T18" fmla="*/ 1125 w 76"/>
                  <a:gd name="T19" fmla="*/ 452 h 32"/>
                  <a:gd name="T20" fmla="*/ 845 w 76"/>
                  <a:gd name="T21" fmla="*/ 282 h 32"/>
                  <a:gd name="T22" fmla="*/ 750 w 76"/>
                  <a:gd name="T23" fmla="*/ 170 h 32"/>
                  <a:gd name="T24" fmla="*/ 345 w 76"/>
                  <a:gd name="T25" fmla="*/ 35 h 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6" h="32">
                    <a:moveTo>
                      <a:pt x="22" y="2"/>
                    </a:moveTo>
                    <a:cubicBezTo>
                      <a:pt x="16" y="3"/>
                      <a:pt x="11" y="4"/>
                      <a:pt x="5" y="2"/>
                    </a:cubicBezTo>
                    <a:cubicBezTo>
                      <a:pt x="3" y="1"/>
                      <a:pt x="1" y="2"/>
                      <a:pt x="1" y="3"/>
                    </a:cubicBezTo>
                    <a:cubicBezTo>
                      <a:pt x="0" y="5"/>
                      <a:pt x="1" y="7"/>
                      <a:pt x="3" y="7"/>
                    </a:cubicBezTo>
                    <a:cubicBezTo>
                      <a:pt x="11" y="10"/>
                      <a:pt x="17" y="9"/>
                      <a:pt x="23" y="8"/>
                    </a:cubicBezTo>
                    <a:cubicBezTo>
                      <a:pt x="30" y="7"/>
                      <a:pt x="36" y="6"/>
                      <a:pt x="45" y="13"/>
                    </a:cubicBezTo>
                    <a:cubicBezTo>
                      <a:pt x="50" y="19"/>
                      <a:pt x="50" y="19"/>
                      <a:pt x="50" y="19"/>
                    </a:cubicBezTo>
                    <a:cubicBezTo>
                      <a:pt x="56" y="25"/>
                      <a:pt x="63" y="32"/>
                      <a:pt x="73" y="30"/>
                    </a:cubicBezTo>
                    <a:cubicBezTo>
                      <a:pt x="75" y="30"/>
                      <a:pt x="76" y="28"/>
                      <a:pt x="76" y="27"/>
                    </a:cubicBezTo>
                    <a:cubicBezTo>
                      <a:pt x="76" y="25"/>
                      <a:pt x="74" y="24"/>
                      <a:pt x="72" y="24"/>
                    </a:cubicBezTo>
                    <a:cubicBezTo>
                      <a:pt x="65" y="26"/>
                      <a:pt x="60" y="21"/>
                      <a:pt x="54" y="15"/>
                    </a:cubicBezTo>
                    <a:cubicBezTo>
                      <a:pt x="48" y="9"/>
                      <a:pt x="48" y="9"/>
                      <a:pt x="48" y="9"/>
                    </a:cubicBezTo>
                    <a:cubicBezTo>
                      <a:pt x="38" y="0"/>
                      <a:pt x="30" y="1"/>
                      <a:pt x="22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94" name="Freeform 1575"/>
              <p:cNvSpPr/>
              <p:nvPr/>
            </p:nvSpPr>
            <p:spPr bwMode="auto">
              <a:xfrm>
                <a:off x="460" y="2172"/>
                <a:ext cx="190" cy="45"/>
              </a:xfrm>
              <a:custGeom>
                <a:avLst/>
                <a:gdLst>
                  <a:gd name="T0" fmla="*/ 20 w 76"/>
                  <a:gd name="T1" fmla="*/ 21 h 17"/>
                  <a:gd name="T2" fmla="*/ 33 w 76"/>
                  <a:gd name="T3" fmla="*/ 111 h 17"/>
                  <a:gd name="T4" fmla="*/ 550 w 76"/>
                  <a:gd name="T5" fmla="*/ 225 h 17"/>
                  <a:gd name="T6" fmla="*/ 833 w 76"/>
                  <a:gd name="T7" fmla="*/ 225 h 17"/>
                  <a:gd name="T8" fmla="*/ 958 w 76"/>
                  <a:gd name="T9" fmla="*/ 259 h 17"/>
                  <a:gd name="T10" fmla="*/ 1145 w 76"/>
                  <a:gd name="T11" fmla="*/ 315 h 17"/>
                  <a:gd name="T12" fmla="*/ 1188 w 76"/>
                  <a:gd name="T13" fmla="*/ 259 h 17"/>
                  <a:gd name="T14" fmla="*/ 1145 w 76"/>
                  <a:gd name="T15" fmla="*/ 204 h 17"/>
                  <a:gd name="T16" fmla="*/ 988 w 76"/>
                  <a:gd name="T17" fmla="*/ 148 h 17"/>
                  <a:gd name="T18" fmla="*/ 833 w 76"/>
                  <a:gd name="T19" fmla="*/ 111 h 17"/>
                  <a:gd name="T20" fmla="*/ 550 w 76"/>
                  <a:gd name="T21" fmla="*/ 111 h 17"/>
                  <a:gd name="T22" fmla="*/ 83 w 76"/>
                  <a:gd name="T23" fmla="*/ 21 h 17"/>
                  <a:gd name="T24" fmla="*/ 20 w 76"/>
                  <a:gd name="T25" fmla="*/ 21 h 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6" h="17">
                    <a:moveTo>
                      <a:pt x="1" y="1"/>
                    </a:moveTo>
                    <a:cubicBezTo>
                      <a:pt x="0" y="3"/>
                      <a:pt x="1" y="5"/>
                      <a:pt x="2" y="6"/>
                    </a:cubicBezTo>
                    <a:cubicBezTo>
                      <a:pt x="14" y="14"/>
                      <a:pt x="24" y="13"/>
                      <a:pt x="35" y="12"/>
                    </a:cubicBezTo>
                    <a:cubicBezTo>
                      <a:pt x="41" y="11"/>
                      <a:pt x="46" y="11"/>
                      <a:pt x="53" y="12"/>
                    </a:cubicBezTo>
                    <a:cubicBezTo>
                      <a:pt x="55" y="12"/>
                      <a:pt x="58" y="13"/>
                      <a:pt x="61" y="14"/>
                    </a:cubicBezTo>
                    <a:cubicBezTo>
                      <a:pt x="65" y="15"/>
                      <a:pt x="68" y="17"/>
                      <a:pt x="73" y="17"/>
                    </a:cubicBezTo>
                    <a:cubicBezTo>
                      <a:pt x="74" y="17"/>
                      <a:pt x="76" y="16"/>
                      <a:pt x="76" y="14"/>
                    </a:cubicBezTo>
                    <a:cubicBezTo>
                      <a:pt x="76" y="12"/>
                      <a:pt x="75" y="11"/>
                      <a:pt x="73" y="11"/>
                    </a:cubicBezTo>
                    <a:cubicBezTo>
                      <a:pt x="69" y="11"/>
                      <a:pt x="66" y="10"/>
                      <a:pt x="63" y="8"/>
                    </a:cubicBezTo>
                    <a:cubicBezTo>
                      <a:pt x="60" y="7"/>
                      <a:pt x="57" y="6"/>
                      <a:pt x="53" y="6"/>
                    </a:cubicBezTo>
                    <a:cubicBezTo>
                      <a:pt x="46" y="5"/>
                      <a:pt x="40" y="5"/>
                      <a:pt x="35" y="6"/>
                    </a:cubicBezTo>
                    <a:cubicBezTo>
                      <a:pt x="24" y="7"/>
                      <a:pt x="16" y="7"/>
                      <a:pt x="5" y="1"/>
                    </a:cubicBezTo>
                    <a:cubicBezTo>
                      <a:pt x="4" y="0"/>
                      <a:pt x="2" y="0"/>
                      <a:pt x="1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95" name="Freeform 1576"/>
              <p:cNvSpPr/>
              <p:nvPr/>
            </p:nvSpPr>
            <p:spPr bwMode="auto">
              <a:xfrm>
                <a:off x="557" y="2094"/>
                <a:ext cx="198" cy="59"/>
              </a:xfrm>
              <a:custGeom>
                <a:avLst/>
                <a:gdLst>
                  <a:gd name="T0" fmla="*/ 238 w 79"/>
                  <a:gd name="T1" fmla="*/ 0 h 22"/>
                  <a:gd name="T2" fmla="*/ 50 w 79"/>
                  <a:gd name="T3" fmla="*/ 0 h 22"/>
                  <a:gd name="T4" fmla="*/ 0 w 79"/>
                  <a:gd name="T5" fmla="*/ 56 h 22"/>
                  <a:gd name="T6" fmla="*/ 50 w 79"/>
                  <a:gd name="T7" fmla="*/ 115 h 22"/>
                  <a:gd name="T8" fmla="*/ 238 w 79"/>
                  <a:gd name="T9" fmla="*/ 115 h 22"/>
                  <a:gd name="T10" fmla="*/ 805 w 79"/>
                  <a:gd name="T11" fmla="*/ 215 h 22"/>
                  <a:gd name="T12" fmla="*/ 930 w 79"/>
                  <a:gd name="T13" fmla="*/ 287 h 22"/>
                  <a:gd name="T14" fmla="*/ 1163 w 79"/>
                  <a:gd name="T15" fmla="*/ 424 h 22"/>
                  <a:gd name="T16" fmla="*/ 1226 w 79"/>
                  <a:gd name="T17" fmla="*/ 389 h 22"/>
                  <a:gd name="T18" fmla="*/ 1193 w 79"/>
                  <a:gd name="T19" fmla="*/ 308 h 22"/>
                  <a:gd name="T20" fmla="*/ 972 w 79"/>
                  <a:gd name="T21" fmla="*/ 193 h 22"/>
                  <a:gd name="T22" fmla="*/ 835 w 79"/>
                  <a:gd name="T23" fmla="*/ 94 h 22"/>
                  <a:gd name="T24" fmla="*/ 238 w 79"/>
                  <a:gd name="T25" fmla="*/ 0 h 2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9" h="22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"/>
                      <a:pt x="1" y="6"/>
                      <a:pt x="3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28" y="6"/>
                      <a:pt x="39" y="6"/>
                      <a:pt x="51" y="11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64" y="18"/>
                      <a:pt x="69" y="20"/>
                      <a:pt x="74" y="22"/>
                    </a:cubicBezTo>
                    <a:cubicBezTo>
                      <a:pt x="76" y="22"/>
                      <a:pt x="78" y="21"/>
                      <a:pt x="78" y="20"/>
                    </a:cubicBezTo>
                    <a:cubicBezTo>
                      <a:pt x="79" y="18"/>
                      <a:pt x="78" y="16"/>
                      <a:pt x="76" y="16"/>
                    </a:cubicBezTo>
                    <a:cubicBezTo>
                      <a:pt x="71" y="15"/>
                      <a:pt x="67" y="12"/>
                      <a:pt x="62" y="10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40" y="0"/>
                      <a:pt x="28" y="0"/>
                      <a:pt x="15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96" name="Freeform 1577"/>
              <p:cNvSpPr/>
              <p:nvPr/>
            </p:nvSpPr>
            <p:spPr bwMode="auto">
              <a:xfrm>
                <a:off x="527" y="2206"/>
                <a:ext cx="218" cy="75"/>
              </a:xfrm>
              <a:custGeom>
                <a:avLst/>
                <a:gdLst>
                  <a:gd name="T0" fmla="*/ 1288 w 87"/>
                  <a:gd name="T1" fmla="*/ 21 h 28"/>
                  <a:gd name="T2" fmla="*/ 1085 w 87"/>
                  <a:gd name="T3" fmla="*/ 150 h 28"/>
                  <a:gd name="T4" fmla="*/ 754 w 87"/>
                  <a:gd name="T5" fmla="*/ 329 h 28"/>
                  <a:gd name="T6" fmla="*/ 50 w 87"/>
                  <a:gd name="T7" fmla="*/ 423 h 28"/>
                  <a:gd name="T8" fmla="*/ 0 w 87"/>
                  <a:gd name="T9" fmla="*/ 479 h 28"/>
                  <a:gd name="T10" fmla="*/ 50 w 87"/>
                  <a:gd name="T11" fmla="*/ 538 h 28"/>
                  <a:gd name="T12" fmla="*/ 772 w 87"/>
                  <a:gd name="T13" fmla="*/ 445 h 28"/>
                  <a:gd name="T14" fmla="*/ 1130 w 87"/>
                  <a:gd name="T15" fmla="*/ 252 h 28"/>
                  <a:gd name="T16" fmla="*/ 1338 w 87"/>
                  <a:gd name="T17" fmla="*/ 115 h 28"/>
                  <a:gd name="T18" fmla="*/ 1351 w 87"/>
                  <a:gd name="T19" fmla="*/ 35 h 28"/>
                  <a:gd name="T20" fmla="*/ 1288 w 87"/>
                  <a:gd name="T21" fmla="*/ 21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7" h="28">
                    <a:moveTo>
                      <a:pt x="82" y="1"/>
                    </a:moveTo>
                    <a:cubicBezTo>
                      <a:pt x="77" y="3"/>
                      <a:pt x="73" y="6"/>
                      <a:pt x="69" y="8"/>
                    </a:cubicBezTo>
                    <a:cubicBezTo>
                      <a:pt x="63" y="12"/>
                      <a:pt x="57" y="16"/>
                      <a:pt x="48" y="17"/>
                    </a:cubicBezTo>
                    <a:cubicBezTo>
                      <a:pt x="33" y="20"/>
                      <a:pt x="21" y="21"/>
                      <a:pt x="3" y="22"/>
                    </a:cubicBezTo>
                    <a:cubicBezTo>
                      <a:pt x="1" y="22"/>
                      <a:pt x="0" y="23"/>
                      <a:pt x="0" y="25"/>
                    </a:cubicBezTo>
                    <a:cubicBezTo>
                      <a:pt x="0" y="27"/>
                      <a:pt x="2" y="28"/>
                      <a:pt x="3" y="28"/>
                    </a:cubicBezTo>
                    <a:cubicBezTo>
                      <a:pt x="21" y="27"/>
                      <a:pt x="34" y="26"/>
                      <a:pt x="49" y="23"/>
                    </a:cubicBezTo>
                    <a:cubicBezTo>
                      <a:pt x="60" y="21"/>
                      <a:pt x="66" y="17"/>
                      <a:pt x="72" y="13"/>
                    </a:cubicBezTo>
                    <a:cubicBezTo>
                      <a:pt x="76" y="11"/>
                      <a:pt x="80" y="8"/>
                      <a:pt x="85" y="6"/>
                    </a:cubicBezTo>
                    <a:cubicBezTo>
                      <a:pt x="86" y="5"/>
                      <a:pt x="87" y="4"/>
                      <a:pt x="86" y="2"/>
                    </a:cubicBezTo>
                    <a:cubicBezTo>
                      <a:pt x="85" y="1"/>
                      <a:pt x="83" y="0"/>
                      <a:pt x="82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97" name="Freeform 1578"/>
              <p:cNvSpPr/>
              <p:nvPr/>
            </p:nvSpPr>
            <p:spPr bwMode="auto">
              <a:xfrm>
                <a:off x="542" y="2401"/>
                <a:ext cx="193" cy="96"/>
              </a:xfrm>
              <a:custGeom>
                <a:avLst/>
                <a:gdLst>
                  <a:gd name="T0" fmla="*/ 1150 w 77"/>
                  <a:gd name="T1" fmla="*/ 21 h 36"/>
                  <a:gd name="T2" fmla="*/ 960 w 77"/>
                  <a:gd name="T3" fmla="*/ 35 h 36"/>
                  <a:gd name="T4" fmla="*/ 629 w 77"/>
                  <a:gd name="T5" fmla="*/ 115 h 36"/>
                  <a:gd name="T6" fmla="*/ 459 w 77"/>
                  <a:gd name="T7" fmla="*/ 264 h 36"/>
                  <a:gd name="T8" fmla="*/ 83 w 77"/>
                  <a:gd name="T9" fmla="*/ 477 h 36"/>
                  <a:gd name="T10" fmla="*/ 20 w 77"/>
                  <a:gd name="T11" fmla="*/ 491 h 36"/>
                  <a:gd name="T12" fmla="*/ 33 w 77"/>
                  <a:gd name="T13" fmla="*/ 568 h 36"/>
                  <a:gd name="T14" fmla="*/ 521 w 77"/>
                  <a:gd name="T15" fmla="*/ 363 h 36"/>
                  <a:gd name="T16" fmla="*/ 679 w 77"/>
                  <a:gd name="T17" fmla="*/ 227 h 36"/>
                  <a:gd name="T18" fmla="*/ 960 w 77"/>
                  <a:gd name="T19" fmla="*/ 149 h 36"/>
                  <a:gd name="T20" fmla="*/ 1163 w 77"/>
                  <a:gd name="T21" fmla="*/ 136 h 36"/>
                  <a:gd name="T22" fmla="*/ 1193 w 77"/>
                  <a:gd name="T23" fmla="*/ 56 h 36"/>
                  <a:gd name="T24" fmla="*/ 1150 w 77"/>
                  <a:gd name="T25" fmla="*/ 21 h 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7" h="36">
                    <a:moveTo>
                      <a:pt x="73" y="1"/>
                    </a:moveTo>
                    <a:cubicBezTo>
                      <a:pt x="68" y="2"/>
                      <a:pt x="65" y="2"/>
                      <a:pt x="61" y="2"/>
                    </a:cubicBezTo>
                    <a:cubicBezTo>
                      <a:pt x="55" y="2"/>
                      <a:pt x="48" y="2"/>
                      <a:pt x="40" y="6"/>
                    </a:cubicBezTo>
                    <a:cubicBezTo>
                      <a:pt x="37" y="8"/>
                      <a:pt x="33" y="11"/>
                      <a:pt x="29" y="14"/>
                    </a:cubicBezTo>
                    <a:cubicBezTo>
                      <a:pt x="21" y="21"/>
                      <a:pt x="11" y="29"/>
                      <a:pt x="5" y="25"/>
                    </a:cubicBezTo>
                    <a:cubicBezTo>
                      <a:pt x="4" y="24"/>
                      <a:pt x="2" y="25"/>
                      <a:pt x="1" y="26"/>
                    </a:cubicBezTo>
                    <a:cubicBezTo>
                      <a:pt x="0" y="28"/>
                      <a:pt x="1" y="30"/>
                      <a:pt x="2" y="30"/>
                    </a:cubicBezTo>
                    <a:cubicBezTo>
                      <a:pt x="12" y="36"/>
                      <a:pt x="24" y="27"/>
                      <a:pt x="33" y="19"/>
                    </a:cubicBezTo>
                    <a:cubicBezTo>
                      <a:pt x="37" y="16"/>
                      <a:pt x="40" y="13"/>
                      <a:pt x="43" y="12"/>
                    </a:cubicBezTo>
                    <a:cubicBezTo>
                      <a:pt x="50" y="8"/>
                      <a:pt x="55" y="8"/>
                      <a:pt x="61" y="8"/>
                    </a:cubicBezTo>
                    <a:cubicBezTo>
                      <a:pt x="65" y="8"/>
                      <a:pt x="69" y="8"/>
                      <a:pt x="74" y="7"/>
                    </a:cubicBezTo>
                    <a:cubicBezTo>
                      <a:pt x="76" y="6"/>
                      <a:pt x="77" y="5"/>
                      <a:pt x="76" y="3"/>
                    </a:cubicBezTo>
                    <a:cubicBezTo>
                      <a:pt x="76" y="1"/>
                      <a:pt x="74" y="0"/>
                      <a:pt x="73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98" name="Freeform 1579"/>
              <p:cNvSpPr/>
              <p:nvPr/>
            </p:nvSpPr>
            <p:spPr bwMode="auto">
              <a:xfrm>
                <a:off x="643" y="2478"/>
                <a:ext cx="192" cy="208"/>
              </a:xfrm>
              <a:custGeom>
                <a:avLst/>
                <a:gdLst>
                  <a:gd name="T0" fmla="*/ 1120 w 77"/>
                  <a:gd name="T1" fmla="*/ 21 h 78"/>
                  <a:gd name="T2" fmla="*/ 915 w 77"/>
                  <a:gd name="T3" fmla="*/ 192 h 78"/>
                  <a:gd name="T4" fmla="*/ 603 w 77"/>
                  <a:gd name="T5" fmla="*/ 456 h 78"/>
                  <a:gd name="T6" fmla="*/ 386 w 77"/>
                  <a:gd name="T7" fmla="*/ 931 h 78"/>
                  <a:gd name="T8" fmla="*/ 42 w 77"/>
                  <a:gd name="T9" fmla="*/ 1344 h 78"/>
                  <a:gd name="T10" fmla="*/ 0 w 77"/>
                  <a:gd name="T11" fmla="*/ 1421 h 78"/>
                  <a:gd name="T12" fmla="*/ 42 w 77"/>
                  <a:gd name="T13" fmla="*/ 1459 h 78"/>
                  <a:gd name="T14" fmla="*/ 479 w 77"/>
                  <a:gd name="T15" fmla="*/ 968 h 78"/>
                  <a:gd name="T16" fmla="*/ 666 w 77"/>
                  <a:gd name="T17" fmla="*/ 533 h 78"/>
                  <a:gd name="T18" fmla="*/ 975 w 77"/>
                  <a:gd name="T19" fmla="*/ 285 h 78"/>
                  <a:gd name="T20" fmla="*/ 1162 w 77"/>
                  <a:gd name="T21" fmla="*/ 115 h 78"/>
                  <a:gd name="T22" fmla="*/ 1182 w 77"/>
                  <a:gd name="T23" fmla="*/ 35 h 78"/>
                  <a:gd name="T24" fmla="*/ 1120 w 77"/>
                  <a:gd name="T25" fmla="*/ 21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7" h="78">
                    <a:moveTo>
                      <a:pt x="72" y="1"/>
                    </a:moveTo>
                    <a:cubicBezTo>
                      <a:pt x="59" y="10"/>
                      <a:pt x="59" y="10"/>
                      <a:pt x="59" y="10"/>
                    </a:cubicBezTo>
                    <a:cubicBezTo>
                      <a:pt x="53" y="14"/>
                      <a:pt x="46" y="18"/>
                      <a:pt x="39" y="24"/>
                    </a:cubicBezTo>
                    <a:cubicBezTo>
                      <a:pt x="31" y="31"/>
                      <a:pt x="28" y="41"/>
                      <a:pt x="25" y="49"/>
                    </a:cubicBezTo>
                    <a:cubicBezTo>
                      <a:pt x="22" y="61"/>
                      <a:pt x="19" y="70"/>
                      <a:pt x="3" y="71"/>
                    </a:cubicBezTo>
                    <a:cubicBezTo>
                      <a:pt x="1" y="72"/>
                      <a:pt x="0" y="73"/>
                      <a:pt x="0" y="75"/>
                    </a:cubicBezTo>
                    <a:cubicBezTo>
                      <a:pt x="0" y="76"/>
                      <a:pt x="2" y="78"/>
                      <a:pt x="3" y="77"/>
                    </a:cubicBezTo>
                    <a:cubicBezTo>
                      <a:pt x="24" y="76"/>
                      <a:pt x="28" y="63"/>
                      <a:pt x="31" y="51"/>
                    </a:cubicBezTo>
                    <a:cubicBezTo>
                      <a:pt x="33" y="43"/>
                      <a:pt x="36" y="34"/>
                      <a:pt x="43" y="28"/>
                    </a:cubicBezTo>
                    <a:cubicBezTo>
                      <a:pt x="49" y="23"/>
                      <a:pt x="56" y="19"/>
                      <a:pt x="63" y="15"/>
                    </a:cubicBezTo>
                    <a:cubicBezTo>
                      <a:pt x="75" y="6"/>
                      <a:pt x="75" y="6"/>
                      <a:pt x="75" y="6"/>
                    </a:cubicBezTo>
                    <a:cubicBezTo>
                      <a:pt x="77" y="5"/>
                      <a:pt x="77" y="4"/>
                      <a:pt x="76" y="2"/>
                    </a:cubicBezTo>
                    <a:cubicBezTo>
                      <a:pt x="75" y="1"/>
                      <a:pt x="73" y="0"/>
                      <a:pt x="72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99" name="Freeform 1580"/>
              <p:cNvSpPr/>
              <p:nvPr/>
            </p:nvSpPr>
            <p:spPr bwMode="auto">
              <a:xfrm>
                <a:off x="760" y="2561"/>
                <a:ext cx="95" cy="213"/>
              </a:xfrm>
              <a:custGeom>
                <a:avLst/>
                <a:gdLst>
                  <a:gd name="T0" fmla="*/ 500 w 38"/>
                  <a:gd name="T1" fmla="*/ 35 h 80"/>
                  <a:gd name="T2" fmla="*/ 238 w 38"/>
                  <a:gd name="T3" fmla="*/ 772 h 80"/>
                  <a:gd name="T4" fmla="*/ 20 w 38"/>
                  <a:gd name="T5" fmla="*/ 1419 h 80"/>
                  <a:gd name="T6" fmla="*/ 33 w 38"/>
                  <a:gd name="T7" fmla="*/ 1488 h 80"/>
                  <a:gd name="T8" fmla="*/ 95 w 38"/>
                  <a:gd name="T9" fmla="*/ 1488 h 80"/>
                  <a:gd name="T10" fmla="*/ 333 w 38"/>
                  <a:gd name="T11" fmla="*/ 793 h 80"/>
                  <a:gd name="T12" fmla="*/ 563 w 38"/>
                  <a:gd name="T13" fmla="*/ 114 h 80"/>
                  <a:gd name="T14" fmla="*/ 563 w 38"/>
                  <a:gd name="T15" fmla="*/ 35 h 80"/>
                  <a:gd name="T16" fmla="*/ 500 w 38"/>
                  <a:gd name="T17" fmla="*/ 35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80">
                    <a:moveTo>
                      <a:pt x="32" y="2"/>
                    </a:moveTo>
                    <a:cubicBezTo>
                      <a:pt x="20" y="13"/>
                      <a:pt x="17" y="27"/>
                      <a:pt x="15" y="41"/>
                    </a:cubicBezTo>
                    <a:cubicBezTo>
                      <a:pt x="12" y="54"/>
                      <a:pt x="10" y="66"/>
                      <a:pt x="1" y="75"/>
                    </a:cubicBezTo>
                    <a:cubicBezTo>
                      <a:pt x="0" y="76"/>
                      <a:pt x="0" y="78"/>
                      <a:pt x="2" y="79"/>
                    </a:cubicBezTo>
                    <a:cubicBezTo>
                      <a:pt x="3" y="80"/>
                      <a:pt x="5" y="80"/>
                      <a:pt x="6" y="79"/>
                    </a:cubicBezTo>
                    <a:cubicBezTo>
                      <a:pt x="16" y="68"/>
                      <a:pt x="18" y="55"/>
                      <a:pt x="21" y="42"/>
                    </a:cubicBezTo>
                    <a:cubicBezTo>
                      <a:pt x="23" y="29"/>
                      <a:pt x="26" y="16"/>
                      <a:pt x="36" y="6"/>
                    </a:cubicBezTo>
                    <a:cubicBezTo>
                      <a:pt x="37" y="5"/>
                      <a:pt x="38" y="3"/>
                      <a:pt x="36" y="2"/>
                    </a:cubicBezTo>
                    <a:cubicBezTo>
                      <a:pt x="35" y="1"/>
                      <a:pt x="33" y="0"/>
                      <a:pt x="32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00" name="Freeform 1581"/>
              <p:cNvSpPr/>
              <p:nvPr/>
            </p:nvSpPr>
            <p:spPr bwMode="auto">
              <a:xfrm>
                <a:off x="860" y="2609"/>
                <a:ext cx="60" cy="288"/>
              </a:xfrm>
              <a:custGeom>
                <a:avLst/>
                <a:gdLst>
                  <a:gd name="T0" fmla="*/ 300 w 24"/>
                  <a:gd name="T1" fmla="*/ 0 h 108"/>
                  <a:gd name="T2" fmla="*/ 270 w 24"/>
                  <a:gd name="T3" fmla="*/ 56 h 108"/>
                  <a:gd name="T4" fmla="*/ 145 w 24"/>
                  <a:gd name="T5" fmla="*/ 568 h 108"/>
                  <a:gd name="T6" fmla="*/ 33 w 24"/>
                  <a:gd name="T7" fmla="*/ 909 h 108"/>
                  <a:gd name="T8" fmla="*/ 50 w 24"/>
                  <a:gd name="T9" fmla="*/ 1459 h 108"/>
                  <a:gd name="T10" fmla="*/ 50 w 24"/>
                  <a:gd name="T11" fmla="*/ 1971 h 108"/>
                  <a:gd name="T12" fmla="*/ 95 w 24"/>
                  <a:gd name="T13" fmla="*/ 2027 h 108"/>
                  <a:gd name="T14" fmla="*/ 145 w 24"/>
                  <a:gd name="T15" fmla="*/ 1992 h 108"/>
                  <a:gd name="T16" fmla="*/ 145 w 24"/>
                  <a:gd name="T17" fmla="*/ 1443 h 108"/>
                  <a:gd name="T18" fmla="*/ 125 w 24"/>
                  <a:gd name="T19" fmla="*/ 931 h 108"/>
                  <a:gd name="T20" fmla="*/ 238 w 24"/>
                  <a:gd name="T21" fmla="*/ 627 h 108"/>
                  <a:gd name="T22" fmla="*/ 363 w 24"/>
                  <a:gd name="T23" fmla="*/ 56 h 108"/>
                  <a:gd name="T24" fmla="*/ 300 w 24"/>
                  <a:gd name="T25" fmla="*/ 0 h 10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4" h="108">
                    <a:moveTo>
                      <a:pt x="19" y="0"/>
                    </a:moveTo>
                    <a:cubicBezTo>
                      <a:pt x="18" y="0"/>
                      <a:pt x="16" y="2"/>
                      <a:pt x="17" y="3"/>
                    </a:cubicBezTo>
                    <a:cubicBezTo>
                      <a:pt x="18" y="13"/>
                      <a:pt x="14" y="21"/>
                      <a:pt x="9" y="30"/>
                    </a:cubicBezTo>
                    <a:cubicBezTo>
                      <a:pt x="7" y="36"/>
                      <a:pt x="4" y="42"/>
                      <a:pt x="2" y="48"/>
                    </a:cubicBezTo>
                    <a:cubicBezTo>
                      <a:pt x="0" y="58"/>
                      <a:pt x="1" y="67"/>
                      <a:pt x="3" y="77"/>
                    </a:cubicBezTo>
                    <a:cubicBezTo>
                      <a:pt x="4" y="86"/>
                      <a:pt x="5" y="95"/>
                      <a:pt x="3" y="104"/>
                    </a:cubicBezTo>
                    <a:cubicBezTo>
                      <a:pt x="3" y="105"/>
                      <a:pt x="4" y="107"/>
                      <a:pt x="6" y="107"/>
                    </a:cubicBezTo>
                    <a:cubicBezTo>
                      <a:pt x="7" y="108"/>
                      <a:pt x="9" y="107"/>
                      <a:pt x="9" y="105"/>
                    </a:cubicBezTo>
                    <a:cubicBezTo>
                      <a:pt x="11" y="95"/>
                      <a:pt x="10" y="86"/>
                      <a:pt x="9" y="76"/>
                    </a:cubicBezTo>
                    <a:cubicBezTo>
                      <a:pt x="7" y="67"/>
                      <a:pt x="6" y="58"/>
                      <a:pt x="8" y="49"/>
                    </a:cubicBezTo>
                    <a:cubicBezTo>
                      <a:pt x="10" y="44"/>
                      <a:pt x="12" y="38"/>
                      <a:pt x="15" y="33"/>
                    </a:cubicBezTo>
                    <a:cubicBezTo>
                      <a:pt x="19" y="24"/>
                      <a:pt x="24" y="14"/>
                      <a:pt x="23" y="3"/>
                    </a:cubicBezTo>
                    <a:cubicBezTo>
                      <a:pt x="22" y="1"/>
                      <a:pt x="21" y="0"/>
                      <a:pt x="19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01" name="Freeform 1582"/>
              <p:cNvSpPr/>
              <p:nvPr/>
            </p:nvSpPr>
            <p:spPr bwMode="auto">
              <a:xfrm>
                <a:off x="968" y="2577"/>
                <a:ext cx="57" cy="291"/>
              </a:xfrm>
              <a:custGeom>
                <a:avLst/>
                <a:gdLst>
                  <a:gd name="T0" fmla="*/ 258 w 23"/>
                  <a:gd name="T1" fmla="*/ 35 h 109"/>
                  <a:gd name="T2" fmla="*/ 30 w 23"/>
                  <a:gd name="T3" fmla="*/ 820 h 109"/>
                  <a:gd name="T4" fmla="*/ 62 w 23"/>
                  <a:gd name="T5" fmla="*/ 1332 h 109"/>
                  <a:gd name="T6" fmla="*/ 42 w 23"/>
                  <a:gd name="T7" fmla="*/ 1981 h 109"/>
                  <a:gd name="T8" fmla="*/ 62 w 23"/>
                  <a:gd name="T9" fmla="*/ 2053 h 109"/>
                  <a:gd name="T10" fmla="*/ 124 w 23"/>
                  <a:gd name="T11" fmla="*/ 2040 h 109"/>
                  <a:gd name="T12" fmla="*/ 154 w 23"/>
                  <a:gd name="T13" fmla="*/ 1311 h 109"/>
                  <a:gd name="T14" fmla="*/ 124 w 23"/>
                  <a:gd name="T15" fmla="*/ 833 h 109"/>
                  <a:gd name="T16" fmla="*/ 337 w 23"/>
                  <a:gd name="T17" fmla="*/ 93 h 109"/>
                  <a:gd name="T18" fmla="*/ 320 w 23"/>
                  <a:gd name="T19" fmla="*/ 21 h 109"/>
                  <a:gd name="T20" fmla="*/ 258 w 23"/>
                  <a:gd name="T21" fmla="*/ 35 h 1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" h="109">
                    <a:moveTo>
                      <a:pt x="17" y="2"/>
                    </a:moveTo>
                    <a:cubicBezTo>
                      <a:pt x="11" y="14"/>
                      <a:pt x="4" y="30"/>
                      <a:pt x="2" y="43"/>
                    </a:cubicBezTo>
                    <a:cubicBezTo>
                      <a:pt x="0" y="51"/>
                      <a:pt x="2" y="61"/>
                      <a:pt x="4" y="70"/>
                    </a:cubicBezTo>
                    <a:cubicBezTo>
                      <a:pt x="6" y="83"/>
                      <a:pt x="8" y="96"/>
                      <a:pt x="3" y="104"/>
                    </a:cubicBezTo>
                    <a:cubicBezTo>
                      <a:pt x="2" y="105"/>
                      <a:pt x="3" y="107"/>
                      <a:pt x="4" y="108"/>
                    </a:cubicBezTo>
                    <a:cubicBezTo>
                      <a:pt x="6" y="109"/>
                      <a:pt x="8" y="108"/>
                      <a:pt x="8" y="107"/>
                    </a:cubicBezTo>
                    <a:cubicBezTo>
                      <a:pt x="14" y="97"/>
                      <a:pt x="12" y="83"/>
                      <a:pt x="10" y="69"/>
                    </a:cubicBezTo>
                    <a:cubicBezTo>
                      <a:pt x="8" y="60"/>
                      <a:pt x="6" y="51"/>
                      <a:pt x="8" y="44"/>
                    </a:cubicBezTo>
                    <a:cubicBezTo>
                      <a:pt x="10" y="32"/>
                      <a:pt x="16" y="16"/>
                      <a:pt x="22" y="5"/>
                    </a:cubicBezTo>
                    <a:cubicBezTo>
                      <a:pt x="23" y="4"/>
                      <a:pt x="22" y="2"/>
                      <a:pt x="21" y="1"/>
                    </a:cubicBezTo>
                    <a:cubicBezTo>
                      <a:pt x="19" y="0"/>
                      <a:pt x="17" y="1"/>
                      <a:pt x="17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02" name="Freeform 1583"/>
              <p:cNvSpPr/>
              <p:nvPr/>
            </p:nvSpPr>
            <p:spPr bwMode="auto">
              <a:xfrm>
                <a:off x="1020" y="2625"/>
                <a:ext cx="55" cy="296"/>
              </a:xfrm>
              <a:custGeom>
                <a:avLst/>
                <a:gdLst>
                  <a:gd name="T0" fmla="*/ 175 w 22"/>
                  <a:gd name="T1" fmla="*/ 56 h 111"/>
                  <a:gd name="T2" fmla="*/ 188 w 22"/>
                  <a:gd name="T3" fmla="*/ 435 h 111"/>
                  <a:gd name="T4" fmla="*/ 220 w 22"/>
                  <a:gd name="T5" fmla="*/ 589 h 111"/>
                  <a:gd name="T6" fmla="*/ 125 w 22"/>
                  <a:gd name="T7" fmla="*/ 1365 h 111"/>
                  <a:gd name="T8" fmla="*/ 20 w 22"/>
                  <a:gd name="T9" fmla="*/ 2048 h 111"/>
                  <a:gd name="T10" fmla="*/ 63 w 22"/>
                  <a:gd name="T11" fmla="*/ 2104 h 111"/>
                  <a:gd name="T12" fmla="*/ 113 w 22"/>
                  <a:gd name="T13" fmla="*/ 2048 h 111"/>
                  <a:gd name="T14" fmla="*/ 208 w 22"/>
                  <a:gd name="T15" fmla="*/ 1400 h 111"/>
                  <a:gd name="T16" fmla="*/ 313 w 22"/>
                  <a:gd name="T17" fmla="*/ 568 h 111"/>
                  <a:gd name="T18" fmla="*/ 283 w 22"/>
                  <a:gd name="T19" fmla="*/ 419 h 111"/>
                  <a:gd name="T20" fmla="*/ 270 w 22"/>
                  <a:gd name="T21" fmla="*/ 93 h 111"/>
                  <a:gd name="T22" fmla="*/ 238 w 22"/>
                  <a:gd name="T23" fmla="*/ 21 h 111"/>
                  <a:gd name="T24" fmla="*/ 175 w 22"/>
                  <a:gd name="T25" fmla="*/ 56 h 1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2" h="111">
                    <a:moveTo>
                      <a:pt x="11" y="3"/>
                    </a:moveTo>
                    <a:cubicBezTo>
                      <a:pt x="9" y="10"/>
                      <a:pt x="10" y="17"/>
                      <a:pt x="12" y="23"/>
                    </a:cubicBezTo>
                    <a:cubicBezTo>
                      <a:pt x="14" y="31"/>
                      <a:pt x="14" y="31"/>
                      <a:pt x="14" y="31"/>
                    </a:cubicBezTo>
                    <a:cubicBezTo>
                      <a:pt x="16" y="46"/>
                      <a:pt x="12" y="58"/>
                      <a:pt x="8" y="72"/>
                    </a:cubicBezTo>
                    <a:cubicBezTo>
                      <a:pt x="4" y="83"/>
                      <a:pt x="0" y="95"/>
                      <a:pt x="1" y="108"/>
                    </a:cubicBezTo>
                    <a:cubicBezTo>
                      <a:pt x="1" y="110"/>
                      <a:pt x="2" y="111"/>
                      <a:pt x="4" y="111"/>
                    </a:cubicBezTo>
                    <a:cubicBezTo>
                      <a:pt x="5" y="111"/>
                      <a:pt x="7" y="109"/>
                      <a:pt x="7" y="108"/>
                    </a:cubicBezTo>
                    <a:cubicBezTo>
                      <a:pt x="6" y="96"/>
                      <a:pt x="10" y="85"/>
                      <a:pt x="13" y="74"/>
                    </a:cubicBezTo>
                    <a:cubicBezTo>
                      <a:pt x="18" y="60"/>
                      <a:pt x="22" y="46"/>
                      <a:pt x="20" y="30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6" y="16"/>
                      <a:pt x="15" y="10"/>
                      <a:pt x="17" y="5"/>
                    </a:cubicBezTo>
                    <a:cubicBezTo>
                      <a:pt x="18" y="3"/>
                      <a:pt x="17" y="2"/>
                      <a:pt x="15" y="1"/>
                    </a:cubicBezTo>
                    <a:cubicBezTo>
                      <a:pt x="14" y="0"/>
                      <a:pt x="12" y="1"/>
                      <a:pt x="11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03" name="Freeform 1584"/>
              <p:cNvSpPr/>
              <p:nvPr/>
            </p:nvSpPr>
            <p:spPr bwMode="auto">
              <a:xfrm>
                <a:off x="1115" y="2566"/>
                <a:ext cx="53" cy="256"/>
              </a:xfrm>
              <a:custGeom>
                <a:avLst/>
                <a:gdLst>
                  <a:gd name="T0" fmla="*/ 242 w 21"/>
                  <a:gd name="T1" fmla="*/ 35 h 96"/>
                  <a:gd name="T2" fmla="*/ 146 w 21"/>
                  <a:gd name="T3" fmla="*/ 683 h 96"/>
                  <a:gd name="T4" fmla="*/ 159 w 21"/>
                  <a:gd name="T5" fmla="*/ 760 h 96"/>
                  <a:gd name="T6" fmla="*/ 83 w 21"/>
                  <a:gd name="T7" fmla="*/ 1309 h 96"/>
                  <a:gd name="T8" fmla="*/ 0 w 21"/>
                  <a:gd name="T9" fmla="*/ 1741 h 96"/>
                  <a:gd name="T10" fmla="*/ 50 w 21"/>
                  <a:gd name="T11" fmla="*/ 1800 h 96"/>
                  <a:gd name="T12" fmla="*/ 96 w 21"/>
                  <a:gd name="T13" fmla="*/ 1763 h 96"/>
                  <a:gd name="T14" fmla="*/ 179 w 21"/>
                  <a:gd name="T15" fmla="*/ 1344 h 96"/>
                  <a:gd name="T16" fmla="*/ 255 w 21"/>
                  <a:gd name="T17" fmla="*/ 760 h 96"/>
                  <a:gd name="T18" fmla="*/ 242 w 21"/>
                  <a:gd name="T19" fmla="*/ 683 h 96"/>
                  <a:gd name="T20" fmla="*/ 318 w 21"/>
                  <a:gd name="T21" fmla="*/ 77 h 96"/>
                  <a:gd name="T22" fmla="*/ 305 w 21"/>
                  <a:gd name="T23" fmla="*/ 0 h 96"/>
                  <a:gd name="T24" fmla="*/ 242 w 21"/>
                  <a:gd name="T25" fmla="*/ 35 h 9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" h="96">
                    <a:moveTo>
                      <a:pt x="15" y="2"/>
                    </a:moveTo>
                    <a:cubicBezTo>
                      <a:pt x="9" y="15"/>
                      <a:pt x="9" y="24"/>
                      <a:pt x="9" y="36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51"/>
                      <a:pt x="7" y="60"/>
                      <a:pt x="5" y="69"/>
                    </a:cubicBezTo>
                    <a:cubicBezTo>
                      <a:pt x="3" y="77"/>
                      <a:pt x="1" y="84"/>
                      <a:pt x="0" y="92"/>
                    </a:cubicBezTo>
                    <a:cubicBezTo>
                      <a:pt x="0" y="94"/>
                      <a:pt x="1" y="95"/>
                      <a:pt x="3" y="95"/>
                    </a:cubicBezTo>
                    <a:cubicBezTo>
                      <a:pt x="4" y="96"/>
                      <a:pt x="6" y="94"/>
                      <a:pt x="6" y="93"/>
                    </a:cubicBezTo>
                    <a:cubicBezTo>
                      <a:pt x="7" y="85"/>
                      <a:pt x="9" y="78"/>
                      <a:pt x="11" y="71"/>
                    </a:cubicBezTo>
                    <a:cubicBezTo>
                      <a:pt x="13" y="61"/>
                      <a:pt x="16" y="51"/>
                      <a:pt x="16" y="40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5" y="24"/>
                      <a:pt x="15" y="16"/>
                      <a:pt x="20" y="4"/>
                    </a:cubicBezTo>
                    <a:cubicBezTo>
                      <a:pt x="21" y="3"/>
                      <a:pt x="20" y="1"/>
                      <a:pt x="19" y="0"/>
                    </a:cubicBezTo>
                    <a:cubicBezTo>
                      <a:pt x="17" y="0"/>
                      <a:pt x="16" y="0"/>
                      <a:pt x="15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04" name="Freeform 1585"/>
              <p:cNvSpPr/>
              <p:nvPr/>
            </p:nvSpPr>
            <p:spPr bwMode="auto">
              <a:xfrm>
                <a:off x="1198" y="2590"/>
                <a:ext cx="40" cy="179"/>
              </a:xfrm>
              <a:custGeom>
                <a:avLst/>
                <a:gdLst>
                  <a:gd name="T0" fmla="*/ 145 w 16"/>
                  <a:gd name="T1" fmla="*/ 21 h 67"/>
                  <a:gd name="T2" fmla="*/ 113 w 16"/>
                  <a:gd name="T3" fmla="*/ 77 h 67"/>
                  <a:gd name="T4" fmla="*/ 63 w 16"/>
                  <a:gd name="T5" fmla="*/ 743 h 67"/>
                  <a:gd name="T6" fmla="*/ 0 w 16"/>
                  <a:gd name="T7" fmla="*/ 1200 h 67"/>
                  <a:gd name="T8" fmla="*/ 50 w 16"/>
                  <a:gd name="T9" fmla="*/ 1256 h 67"/>
                  <a:gd name="T10" fmla="*/ 95 w 16"/>
                  <a:gd name="T11" fmla="*/ 1221 h 67"/>
                  <a:gd name="T12" fmla="*/ 158 w 16"/>
                  <a:gd name="T13" fmla="*/ 764 h 67"/>
                  <a:gd name="T14" fmla="*/ 208 w 16"/>
                  <a:gd name="T15" fmla="*/ 56 h 67"/>
                  <a:gd name="T16" fmla="*/ 145 w 16"/>
                  <a:gd name="T17" fmla="*/ 21 h 6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67">
                    <a:moveTo>
                      <a:pt x="9" y="1"/>
                    </a:moveTo>
                    <a:cubicBezTo>
                      <a:pt x="8" y="1"/>
                      <a:pt x="7" y="2"/>
                      <a:pt x="7" y="4"/>
                    </a:cubicBezTo>
                    <a:cubicBezTo>
                      <a:pt x="10" y="17"/>
                      <a:pt x="7" y="27"/>
                      <a:pt x="4" y="39"/>
                    </a:cubicBezTo>
                    <a:cubicBezTo>
                      <a:pt x="2" y="46"/>
                      <a:pt x="1" y="54"/>
                      <a:pt x="0" y="63"/>
                    </a:cubicBezTo>
                    <a:cubicBezTo>
                      <a:pt x="0" y="65"/>
                      <a:pt x="1" y="66"/>
                      <a:pt x="3" y="66"/>
                    </a:cubicBezTo>
                    <a:cubicBezTo>
                      <a:pt x="5" y="67"/>
                      <a:pt x="6" y="65"/>
                      <a:pt x="6" y="64"/>
                    </a:cubicBezTo>
                    <a:cubicBezTo>
                      <a:pt x="6" y="55"/>
                      <a:pt x="8" y="47"/>
                      <a:pt x="10" y="40"/>
                    </a:cubicBezTo>
                    <a:cubicBezTo>
                      <a:pt x="13" y="29"/>
                      <a:pt x="16" y="17"/>
                      <a:pt x="13" y="3"/>
                    </a:cubicBezTo>
                    <a:cubicBezTo>
                      <a:pt x="13" y="1"/>
                      <a:pt x="11" y="0"/>
                      <a:pt x="9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05" name="Freeform 1586"/>
              <p:cNvSpPr/>
              <p:nvPr/>
            </p:nvSpPr>
            <p:spPr bwMode="auto">
              <a:xfrm>
                <a:off x="853" y="1740"/>
                <a:ext cx="135" cy="200"/>
              </a:xfrm>
              <a:custGeom>
                <a:avLst/>
                <a:gdLst>
                  <a:gd name="T0" fmla="*/ 33 w 54"/>
                  <a:gd name="T1" fmla="*/ 21 h 75"/>
                  <a:gd name="T2" fmla="*/ 20 w 54"/>
                  <a:gd name="T3" fmla="*/ 93 h 75"/>
                  <a:gd name="T4" fmla="*/ 300 w 54"/>
                  <a:gd name="T5" fmla="*/ 397 h 75"/>
                  <a:gd name="T6" fmla="*/ 583 w 54"/>
                  <a:gd name="T7" fmla="*/ 776 h 75"/>
                  <a:gd name="T8" fmla="*/ 613 w 54"/>
                  <a:gd name="T9" fmla="*/ 931 h 75"/>
                  <a:gd name="T10" fmla="*/ 750 w 54"/>
                  <a:gd name="T11" fmla="*/ 1400 h 75"/>
                  <a:gd name="T12" fmla="*/ 813 w 54"/>
                  <a:gd name="T13" fmla="*/ 1400 h 75"/>
                  <a:gd name="T14" fmla="*/ 833 w 54"/>
                  <a:gd name="T15" fmla="*/ 1331 h 75"/>
                  <a:gd name="T16" fmla="*/ 688 w 54"/>
                  <a:gd name="T17" fmla="*/ 909 h 75"/>
                  <a:gd name="T18" fmla="*/ 675 w 54"/>
                  <a:gd name="T19" fmla="*/ 760 h 75"/>
                  <a:gd name="T20" fmla="*/ 345 w 54"/>
                  <a:gd name="T21" fmla="*/ 285 h 75"/>
                  <a:gd name="T22" fmla="*/ 95 w 54"/>
                  <a:gd name="T23" fmla="*/ 35 h 75"/>
                  <a:gd name="T24" fmla="*/ 33 w 54"/>
                  <a:gd name="T25" fmla="*/ 21 h 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4" h="75">
                    <a:moveTo>
                      <a:pt x="2" y="1"/>
                    </a:moveTo>
                    <a:cubicBezTo>
                      <a:pt x="1" y="2"/>
                      <a:pt x="0" y="4"/>
                      <a:pt x="1" y="5"/>
                    </a:cubicBezTo>
                    <a:cubicBezTo>
                      <a:pt x="6" y="13"/>
                      <a:pt x="13" y="17"/>
                      <a:pt x="19" y="21"/>
                    </a:cubicBezTo>
                    <a:cubicBezTo>
                      <a:pt x="27" y="25"/>
                      <a:pt x="35" y="29"/>
                      <a:pt x="37" y="41"/>
                    </a:cubicBezTo>
                    <a:cubicBezTo>
                      <a:pt x="39" y="49"/>
                      <a:pt x="39" y="49"/>
                      <a:pt x="39" y="49"/>
                    </a:cubicBezTo>
                    <a:cubicBezTo>
                      <a:pt x="40" y="58"/>
                      <a:pt x="41" y="65"/>
                      <a:pt x="48" y="74"/>
                    </a:cubicBezTo>
                    <a:cubicBezTo>
                      <a:pt x="49" y="75"/>
                      <a:pt x="51" y="75"/>
                      <a:pt x="52" y="74"/>
                    </a:cubicBezTo>
                    <a:cubicBezTo>
                      <a:pt x="54" y="73"/>
                      <a:pt x="54" y="71"/>
                      <a:pt x="53" y="70"/>
                    </a:cubicBezTo>
                    <a:cubicBezTo>
                      <a:pt x="47" y="63"/>
                      <a:pt x="46" y="56"/>
                      <a:pt x="44" y="48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0" y="25"/>
                      <a:pt x="31" y="20"/>
                      <a:pt x="22" y="15"/>
                    </a:cubicBezTo>
                    <a:cubicBezTo>
                      <a:pt x="16" y="12"/>
                      <a:pt x="11" y="9"/>
                      <a:pt x="6" y="2"/>
                    </a:cubicBezTo>
                    <a:cubicBezTo>
                      <a:pt x="6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06" name="Freeform 1587"/>
              <p:cNvSpPr/>
              <p:nvPr/>
            </p:nvSpPr>
            <p:spPr bwMode="auto">
              <a:xfrm>
                <a:off x="547" y="2398"/>
                <a:ext cx="243" cy="214"/>
              </a:xfrm>
              <a:custGeom>
                <a:avLst/>
                <a:gdLst>
                  <a:gd name="T0" fmla="*/ 1463 w 97"/>
                  <a:gd name="T1" fmla="*/ 21 h 80"/>
                  <a:gd name="T2" fmla="*/ 1305 w 97"/>
                  <a:gd name="T3" fmla="*/ 230 h 80"/>
                  <a:gd name="T4" fmla="*/ 1160 w 97"/>
                  <a:gd name="T5" fmla="*/ 423 h 80"/>
                  <a:gd name="T6" fmla="*/ 847 w 97"/>
                  <a:gd name="T7" fmla="*/ 594 h 80"/>
                  <a:gd name="T8" fmla="*/ 501 w 97"/>
                  <a:gd name="T9" fmla="*/ 730 h 80"/>
                  <a:gd name="T10" fmla="*/ 220 w 97"/>
                  <a:gd name="T11" fmla="*/ 1132 h 80"/>
                  <a:gd name="T12" fmla="*/ 20 w 97"/>
                  <a:gd name="T13" fmla="*/ 1439 h 80"/>
                  <a:gd name="T14" fmla="*/ 20 w 97"/>
                  <a:gd name="T15" fmla="*/ 1509 h 80"/>
                  <a:gd name="T16" fmla="*/ 83 w 97"/>
                  <a:gd name="T17" fmla="*/ 1509 h 80"/>
                  <a:gd name="T18" fmla="*/ 301 w 97"/>
                  <a:gd name="T19" fmla="*/ 1188 h 80"/>
                  <a:gd name="T20" fmla="*/ 564 w 97"/>
                  <a:gd name="T21" fmla="*/ 824 h 80"/>
                  <a:gd name="T22" fmla="*/ 867 w 97"/>
                  <a:gd name="T23" fmla="*/ 687 h 80"/>
                  <a:gd name="T24" fmla="*/ 1225 w 97"/>
                  <a:gd name="T25" fmla="*/ 516 h 80"/>
                  <a:gd name="T26" fmla="*/ 1380 w 97"/>
                  <a:gd name="T27" fmla="*/ 286 h 80"/>
                  <a:gd name="T28" fmla="*/ 1493 w 97"/>
                  <a:gd name="T29" fmla="*/ 115 h 80"/>
                  <a:gd name="T30" fmla="*/ 1526 w 97"/>
                  <a:gd name="T31" fmla="*/ 35 h 80"/>
                  <a:gd name="T32" fmla="*/ 1463 w 97"/>
                  <a:gd name="T33" fmla="*/ 21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97" h="80">
                    <a:moveTo>
                      <a:pt x="93" y="1"/>
                    </a:moveTo>
                    <a:cubicBezTo>
                      <a:pt x="89" y="3"/>
                      <a:pt x="86" y="7"/>
                      <a:pt x="83" y="12"/>
                    </a:cubicBezTo>
                    <a:cubicBezTo>
                      <a:pt x="80" y="16"/>
                      <a:pt x="77" y="20"/>
                      <a:pt x="74" y="22"/>
                    </a:cubicBezTo>
                    <a:cubicBezTo>
                      <a:pt x="68" y="28"/>
                      <a:pt x="61" y="29"/>
                      <a:pt x="54" y="31"/>
                    </a:cubicBezTo>
                    <a:cubicBezTo>
                      <a:pt x="47" y="32"/>
                      <a:pt x="39" y="33"/>
                      <a:pt x="32" y="38"/>
                    </a:cubicBezTo>
                    <a:cubicBezTo>
                      <a:pt x="25" y="44"/>
                      <a:pt x="19" y="51"/>
                      <a:pt x="14" y="59"/>
                    </a:cubicBezTo>
                    <a:cubicBezTo>
                      <a:pt x="10" y="65"/>
                      <a:pt x="6" y="70"/>
                      <a:pt x="1" y="75"/>
                    </a:cubicBezTo>
                    <a:cubicBezTo>
                      <a:pt x="0" y="76"/>
                      <a:pt x="0" y="78"/>
                      <a:pt x="1" y="79"/>
                    </a:cubicBezTo>
                    <a:cubicBezTo>
                      <a:pt x="2" y="80"/>
                      <a:pt x="4" y="80"/>
                      <a:pt x="5" y="79"/>
                    </a:cubicBezTo>
                    <a:cubicBezTo>
                      <a:pt x="11" y="74"/>
                      <a:pt x="15" y="68"/>
                      <a:pt x="19" y="62"/>
                    </a:cubicBezTo>
                    <a:cubicBezTo>
                      <a:pt x="24" y="55"/>
                      <a:pt x="29" y="48"/>
                      <a:pt x="36" y="43"/>
                    </a:cubicBezTo>
                    <a:cubicBezTo>
                      <a:pt x="42" y="39"/>
                      <a:pt x="48" y="38"/>
                      <a:pt x="55" y="36"/>
                    </a:cubicBezTo>
                    <a:cubicBezTo>
                      <a:pt x="63" y="35"/>
                      <a:pt x="70" y="33"/>
                      <a:pt x="78" y="27"/>
                    </a:cubicBezTo>
                    <a:cubicBezTo>
                      <a:pt x="82" y="24"/>
                      <a:pt x="85" y="19"/>
                      <a:pt x="88" y="15"/>
                    </a:cubicBezTo>
                    <a:cubicBezTo>
                      <a:pt x="90" y="11"/>
                      <a:pt x="93" y="7"/>
                      <a:pt x="95" y="6"/>
                    </a:cubicBezTo>
                    <a:cubicBezTo>
                      <a:pt x="97" y="5"/>
                      <a:pt x="97" y="4"/>
                      <a:pt x="97" y="2"/>
                    </a:cubicBezTo>
                    <a:cubicBezTo>
                      <a:pt x="96" y="1"/>
                      <a:pt x="94" y="0"/>
                      <a:pt x="93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07" name="Freeform 1588"/>
              <p:cNvSpPr/>
              <p:nvPr/>
            </p:nvSpPr>
            <p:spPr bwMode="auto">
              <a:xfrm>
                <a:off x="635" y="2542"/>
                <a:ext cx="68" cy="67"/>
              </a:xfrm>
              <a:custGeom>
                <a:avLst/>
                <a:gdLst>
                  <a:gd name="T0" fmla="*/ 368 w 27"/>
                  <a:gd name="T1" fmla="*/ 0 h 25"/>
                  <a:gd name="T2" fmla="*/ 350 w 27"/>
                  <a:gd name="T3" fmla="*/ 21 h 25"/>
                  <a:gd name="T4" fmla="*/ 179 w 27"/>
                  <a:gd name="T5" fmla="*/ 209 h 25"/>
                  <a:gd name="T6" fmla="*/ 20 w 27"/>
                  <a:gd name="T7" fmla="*/ 367 h 25"/>
                  <a:gd name="T8" fmla="*/ 20 w 27"/>
                  <a:gd name="T9" fmla="*/ 461 h 25"/>
                  <a:gd name="T10" fmla="*/ 83 w 27"/>
                  <a:gd name="T11" fmla="*/ 445 h 25"/>
                  <a:gd name="T12" fmla="*/ 222 w 27"/>
                  <a:gd name="T13" fmla="*/ 308 h 25"/>
                  <a:gd name="T14" fmla="*/ 431 w 27"/>
                  <a:gd name="T15" fmla="*/ 78 h 25"/>
                  <a:gd name="T16" fmla="*/ 431 w 27"/>
                  <a:gd name="T17" fmla="*/ 78 h 25"/>
                  <a:gd name="T18" fmla="*/ 368 w 27"/>
                  <a:gd name="T19" fmla="*/ 0 h 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7" h="25">
                    <a:moveTo>
                      <a:pt x="23" y="0"/>
                    </a:moveTo>
                    <a:cubicBezTo>
                      <a:pt x="23" y="0"/>
                      <a:pt x="22" y="1"/>
                      <a:pt x="22" y="1"/>
                    </a:cubicBezTo>
                    <a:cubicBezTo>
                      <a:pt x="19" y="5"/>
                      <a:pt x="15" y="8"/>
                      <a:pt x="11" y="11"/>
                    </a:cubicBezTo>
                    <a:cubicBezTo>
                      <a:pt x="7" y="13"/>
                      <a:pt x="4" y="16"/>
                      <a:pt x="1" y="19"/>
                    </a:cubicBezTo>
                    <a:cubicBezTo>
                      <a:pt x="0" y="21"/>
                      <a:pt x="0" y="23"/>
                      <a:pt x="1" y="24"/>
                    </a:cubicBezTo>
                    <a:cubicBezTo>
                      <a:pt x="2" y="25"/>
                      <a:pt x="4" y="25"/>
                      <a:pt x="5" y="23"/>
                    </a:cubicBezTo>
                    <a:cubicBezTo>
                      <a:pt x="8" y="21"/>
                      <a:pt x="11" y="18"/>
                      <a:pt x="14" y="16"/>
                    </a:cubicBezTo>
                    <a:cubicBezTo>
                      <a:pt x="19" y="13"/>
                      <a:pt x="24" y="9"/>
                      <a:pt x="27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3"/>
                      <a:pt x="25" y="1"/>
                      <a:pt x="23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08" name="Freeform 1589"/>
              <p:cNvSpPr/>
              <p:nvPr/>
            </p:nvSpPr>
            <p:spPr bwMode="auto">
              <a:xfrm>
                <a:off x="1613" y="2564"/>
                <a:ext cx="80" cy="306"/>
              </a:xfrm>
              <a:custGeom>
                <a:avLst/>
                <a:gdLst>
                  <a:gd name="T0" fmla="*/ 345 w 32"/>
                  <a:gd name="T1" fmla="*/ 0 h 115"/>
                  <a:gd name="T2" fmla="*/ 313 w 32"/>
                  <a:gd name="T3" fmla="*/ 56 h 115"/>
                  <a:gd name="T4" fmla="*/ 313 w 32"/>
                  <a:gd name="T5" fmla="*/ 977 h 115"/>
                  <a:gd name="T6" fmla="*/ 208 w 32"/>
                  <a:gd name="T7" fmla="*/ 1317 h 115"/>
                  <a:gd name="T8" fmla="*/ 63 w 32"/>
                  <a:gd name="T9" fmla="*/ 2131 h 115"/>
                  <a:gd name="T10" fmla="*/ 113 w 32"/>
                  <a:gd name="T11" fmla="*/ 2166 h 115"/>
                  <a:gd name="T12" fmla="*/ 145 w 32"/>
                  <a:gd name="T13" fmla="*/ 2089 h 115"/>
                  <a:gd name="T14" fmla="*/ 300 w 32"/>
                  <a:gd name="T15" fmla="*/ 1360 h 115"/>
                  <a:gd name="T16" fmla="*/ 408 w 32"/>
                  <a:gd name="T17" fmla="*/ 1019 h 115"/>
                  <a:gd name="T18" fmla="*/ 408 w 32"/>
                  <a:gd name="T19" fmla="*/ 35 h 115"/>
                  <a:gd name="T20" fmla="*/ 345 w 32"/>
                  <a:gd name="T21" fmla="*/ 0 h 1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" h="115">
                    <a:moveTo>
                      <a:pt x="22" y="0"/>
                    </a:moveTo>
                    <a:cubicBezTo>
                      <a:pt x="20" y="0"/>
                      <a:pt x="19" y="2"/>
                      <a:pt x="20" y="3"/>
                    </a:cubicBezTo>
                    <a:cubicBezTo>
                      <a:pt x="23" y="23"/>
                      <a:pt x="25" y="33"/>
                      <a:pt x="20" y="52"/>
                    </a:cubicBezTo>
                    <a:cubicBezTo>
                      <a:pt x="19" y="57"/>
                      <a:pt x="16" y="63"/>
                      <a:pt x="13" y="70"/>
                    </a:cubicBezTo>
                    <a:cubicBezTo>
                      <a:pt x="7" y="84"/>
                      <a:pt x="0" y="100"/>
                      <a:pt x="4" y="113"/>
                    </a:cubicBezTo>
                    <a:cubicBezTo>
                      <a:pt x="4" y="115"/>
                      <a:pt x="6" y="115"/>
                      <a:pt x="7" y="115"/>
                    </a:cubicBezTo>
                    <a:cubicBezTo>
                      <a:pt x="9" y="114"/>
                      <a:pt x="10" y="113"/>
                      <a:pt x="9" y="111"/>
                    </a:cubicBezTo>
                    <a:cubicBezTo>
                      <a:pt x="6" y="101"/>
                      <a:pt x="13" y="85"/>
                      <a:pt x="19" y="72"/>
                    </a:cubicBezTo>
                    <a:cubicBezTo>
                      <a:pt x="21" y="66"/>
                      <a:pt x="24" y="60"/>
                      <a:pt x="26" y="54"/>
                    </a:cubicBezTo>
                    <a:cubicBezTo>
                      <a:pt x="32" y="33"/>
                      <a:pt x="29" y="22"/>
                      <a:pt x="26" y="2"/>
                    </a:cubicBezTo>
                    <a:cubicBezTo>
                      <a:pt x="25" y="1"/>
                      <a:pt x="24" y="0"/>
                      <a:pt x="22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09" name="Oval 1590"/>
              <p:cNvSpPr>
                <a:spLocks noChangeArrowheads="1"/>
              </p:cNvSpPr>
              <p:nvPr/>
            </p:nvSpPr>
            <p:spPr bwMode="auto">
              <a:xfrm>
                <a:off x="1605" y="2308"/>
                <a:ext cx="33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10" name="Oval 1591"/>
              <p:cNvSpPr>
                <a:spLocks noChangeArrowheads="1"/>
              </p:cNvSpPr>
              <p:nvPr/>
            </p:nvSpPr>
            <p:spPr bwMode="auto">
              <a:xfrm>
                <a:off x="1628" y="2332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11" name="Oval 1592"/>
              <p:cNvSpPr>
                <a:spLocks noChangeArrowheads="1"/>
              </p:cNvSpPr>
              <p:nvPr/>
            </p:nvSpPr>
            <p:spPr bwMode="auto">
              <a:xfrm>
                <a:off x="1718" y="2294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12" name="Oval 1593"/>
              <p:cNvSpPr>
                <a:spLocks noChangeArrowheads="1"/>
              </p:cNvSpPr>
              <p:nvPr/>
            </p:nvSpPr>
            <p:spPr bwMode="auto">
              <a:xfrm>
                <a:off x="1775" y="2276"/>
                <a:ext cx="33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13" name="Oval 1594"/>
              <p:cNvSpPr>
                <a:spLocks noChangeArrowheads="1"/>
              </p:cNvSpPr>
              <p:nvPr/>
            </p:nvSpPr>
            <p:spPr bwMode="auto">
              <a:xfrm>
                <a:off x="1978" y="2233"/>
                <a:ext cx="32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14" name="Oval 1595"/>
              <p:cNvSpPr>
                <a:spLocks noChangeArrowheads="1"/>
              </p:cNvSpPr>
              <p:nvPr/>
            </p:nvSpPr>
            <p:spPr bwMode="auto">
              <a:xfrm>
                <a:off x="2033" y="2196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15" name="Oval 1596"/>
              <p:cNvSpPr>
                <a:spLocks noChangeArrowheads="1"/>
              </p:cNvSpPr>
              <p:nvPr/>
            </p:nvSpPr>
            <p:spPr bwMode="auto">
              <a:xfrm>
                <a:off x="1865" y="2254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16" name="Oval 1597"/>
              <p:cNvSpPr>
                <a:spLocks noChangeArrowheads="1"/>
              </p:cNvSpPr>
              <p:nvPr/>
            </p:nvSpPr>
            <p:spPr bwMode="auto">
              <a:xfrm>
                <a:off x="1820" y="2300"/>
                <a:ext cx="30" cy="34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17" name="Oval 1598"/>
              <p:cNvSpPr>
                <a:spLocks noChangeArrowheads="1"/>
              </p:cNvSpPr>
              <p:nvPr/>
            </p:nvSpPr>
            <p:spPr bwMode="auto">
              <a:xfrm>
                <a:off x="1748" y="2004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18" name="Oval 1599"/>
              <p:cNvSpPr>
                <a:spLocks noChangeArrowheads="1"/>
              </p:cNvSpPr>
              <p:nvPr/>
            </p:nvSpPr>
            <p:spPr bwMode="auto">
              <a:xfrm>
                <a:off x="1740" y="1860"/>
                <a:ext cx="30" cy="34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19" name="Oval 1600"/>
              <p:cNvSpPr>
                <a:spLocks noChangeArrowheads="1"/>
              </p:cNvSpPr>
              <p:nvPr/>
            </p:nvSpPr>
            <p:spPr bwMode="auto">
              <a:xfrm>
                <a:off x="1720" y="1886"/>
                <a:ext cx="33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20" name="Oval 1601"/>
              <p:cNvSpPr>
                <a:spLocks noChangeArrowheads="1"/>
              </p:cNvSpPr>
              <p:nvPr/>
            </p:nvSpPr>
            <p:spPr bwMode="auto">
              <a:xfrm>
                <a:off x="1503" y="1956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21" name="Oval 1602"/>
              <p:cNvSpPr>
                <a:spLocks noChangeArrowheads="1"/>
              </p:cNvSpPr>
              <p:nvPr/>
            </p:nvSpPr>
            <p:spPr bwMode="auto">
              <a:xfrm>
                <a:off x="1443" y="1950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22" name="Oval 1603"/>
              <p:cNvSpPr>
                <a:spLocks noChangeArrowheads="1"/>
              </p:cNvSpPr>
              <p:nvPr/>
            </p:nvSpPr>
            <p:spPr bwMode="auto">
              <a:xfrm>
                <a:off x="1450" y="1985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23" name="Oval 1604"/>
              <p:cNvSpPr>
                <a:spLocks noChangeArrowheads="1"/>
              </p:cNvSpPr>
              <p:nvPr/>
            </p:nvSpPr>
            <p:spPr bwMode="auto">
              <a:xfrm>
                <a:off x="1128" y="2177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24" name="Oval 1605"/>
              <p:cNvSpPr>
                <a:spLocks noChangeArrowheads="1"/>
              </p:cNvSpPr>
              <p:nvPr/>
            </p:nvSpPr>
            <p:spPr bwMode="auto">
              <a:xfrm>
                <a:off x="1120" y="2113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25" name="Oval 1606"/>
              <p:cNvSpPr>
                <a:spLocks noChangeArrowheads="1"/>
              </p:cNvSpPr>
              <p:nvPr/>
            </p:nvSpPr>
            <p:spPr bwMode="auto">
              <a:xfrm>
                <a:off x="1100" y="2374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26" name="Oval 1607"/>
              <p:cNvSpPr>
                <a:spLocks noChangeArrowheads="1"/>
              </p:cNvSpPr>
              <p:nvPr/>
            </p:nvSpPr>
            <p:spPr bwMode="auto">
              <a:xfrm>
                <a:off x="1128" y="2366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27" name="Oval 1608"/>
              <p:cNvSpPr>
                <a:spLocks noChangeArrowheads="1"/>
              </p:cNvSpPr>
              <p:nvPr/>
            </p:nvSpPr>
            <p:spPr bwMode="auto">
              <a:xfrm>
                <a:off x="1158" y="2366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28" name="Oval 1609"/>
              <p:cNvSpPr>
                <a:spLocks noChangeArrowheads="1"/>
              </p:cNvSpPr>
              <p:nvPr/>
            </p:nvSpPr>
            <p:spPr bwMode="auto">
              <a:xfrm>
                <a:off x="1548" y="2318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29" name="Oval 1610"/>
              <p:cNvSpPr>
                <a:spLocks noChangeArrowheads="1"/>
              </p:cNvSpPr>
              <p:nvPr/>
            </p:nvSpPr>
            <p:spPr bwMode="auto">
              <a:xfrm>
                <a:off x="1575" y="2308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30" name="Oval 1611"/>
              <p:cNvSpPr>
                <a:spLocks noChangeArrowheads="1"/>
              </p:cNvSpPr>
              <p:nvPr/>
            </p:nvSpPr>
            <p:spPr bwMode="auto">
              <a:xfrm>
                <a:off x="1693" y="1868"/>
                <a:ext cx="32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31" name="Oval 1612"/>
              <p:cNvSpPr>
                <a:spLocks noChangeArrowheads="1"/>
              </p:cNvSpPr>
              <p:nvPr/>
            </p:nvSpPr>
            <p:spPr bwMode="auto">
              <a:xfrm>
                <a:off x="1768" y="1841"/>
                <a:ext cx="30" cy="35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32" name="Oval 1613"/>
              <p:cNvSpPr>
                <a:spLocks noChangeArrowheads="1"/>
              </p:cNvSpPr>
              <p:nvPr/>
            </p:nvSpPr>
            <p:spPr bwMode="auto">
              <a:xfrm>
                <a:off x="1790" y="1820"/>
                <a:ext cx="33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33" name="Oval 1614"/>
              <p:cNvSpPr>
                <a:spLocks noChangeArrowheads="1"/>
              </p:cNvSpPr>
              <p:nvPr/>
            </p:nvSpPr>
            <p:spPr bwMode="auto">
              <a:xfrm>
                <a:off x="1473" y="1942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34" name="Oval 1615"/>
              <p:cNvSpPr>
                <a:spLocks noChangeArrowheads="1"/>
              </p:cNvSpPr>
              <p:nvPr/>
            </p:nvSpPr>
            <p:spPr bwMode="auto">
              <a:xfrm>
                <a:off x="1515" y="1988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35" name="Oval 1616"/>
              <p:cNvSpPr>
                <a:spLocks noChangeArrowheads="1"/>
              </p:cNvSpPr>
              <p:nvPr/>
            </p:nvSpPr>
            <p:spPr bwMode="auto">
              <a:xfrm>
                <a:off x="1598" y="1940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36" name="Oval 1617"/>
              <p:cNvSpPr>
                <a:spLocks noChangeArrowheads="1"/>
              </p:cNvSpPr>
              <p:nvPr/>
            </p:nvSpPr>
            <p:spPr bwMode="auto">
              <a:xfrm>
                <a:off x="1945" y="1828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37" name="Oval 1618"/>
              <p:cNvSpPr>
                <a:spLocks noChangeArrowheads="1"/>
              </p:cNvSpPr>
              <p:nvPr/>
            </p:nvSpPr>
            <p:spPr bwMode="auto">
              <a:xfrm>
                <a:off x="1043" y="2254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38" name="Oval 1619"/>
              <p:cNvSpPr>
                <a:spLocks noChangeArrowheads="1"/>
              </p:cNvSpPr>
              <p:nvPr/>
            </p:nvSpPr>
            <p:spPr bwMode="auto">
              <a:xfrm>
                <a:off x="1423" y="2004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39" name="Oval 1620"/>
              <p:cNvSpPr>
                <a:spLocks noChangeArrowheads="1"/>
              </p:cNvSpPr>
              <p:nvPr/>
            </p:nvSpPr>
            <p:spPr bwMode="auto">
              <a:xfrm>
                <a:off x="1273" y="2070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40" name="Oval 1621"/>
              <p:cNvSpPr>
                <a:spLocks noChangeArrowheads="1"/>
              </p:cNvSpPr>
              <p:nvPr/>
            </p:nvSpPr>
            <p:spPr bwMode="auto">
              <a:xfrm>
                <a:off x="1135" y="2145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41" name="Oval 1622"/>
              <p:cNvSpPr>
                <a:spLocks noChangeArrowheads="1"/>
              </p:cNvSpPr>
              <p:nvPr/>
            </p:nvSpPr>
            <p:spPr bwMode="auto">
              <a:xfrm>
                <a:off x="1098" y="2196"/>
                <a:ext cx="30" cy="34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42" name="Oval 1623"/>
              <p:cNvSpPr>
                <a:spLocks noChangeArrowheads="1"/>
              </p:cNvSpPr>
              <p:nvPr/>
            </p:nvSpPr>
            <p:spPr bwMode="auto">
              <a:xfrm>
                <a:off x="1073" y="2361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43" name="Oval 1624"/>
              <p:cNvSpPr>
                <a:spLocks noChangeArrowheads="1"/>
              </p:cNvSpPr>
              <p:nvPr/>
            </p:nvSpPr>
            <p:spPr bwMode="auto">
              <a:xfrm>
                <a:off x="968" y="2209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44" name="Oval 1625"/>
              <p:cNvSpPr>
                <a:spLocks noChangeArrowheads="1"/>
              </p:cNvSpPr>
              <p:nvPr/>
            </p:nvSpPr>
            <p:spPr bwMode="auto">
              <a:xfrm>
                <a:off x="1358" y="2318"/>
                <a:ext cx="30" cy="35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45" name="Oval 1626"/>
              <p:cNvSpPr>
                <a:spLocks noChangeArrowheads="1"/>
              </p:cNvSpPr>
              <p:nvPr/>
            </p:nvSpPr>
            <p:spPr bwMode="auto">
              <a:xfrm>
                <a:off x="1523" y="2340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46" name="Oval 1627"/>
              <p:cNvSpPr>
                <a:spLocks noChangeArrowheads="1"/>
              </p:cNvSpPr>
              <p:nvPr/>
            </p:nvSpPr>
            <p:spPr bwMode="auto">
              <a:xfrm>
                <a:off x="1745" y="2276"/>
                <a:ext cx="30" cy="34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47" name="Oval 1628"/>
              <p:cNvSpPr>
                <a:spLocks noChangeArrowheads="1"/>
              </p:cNvSpPr>
              <p:nvPr/>
            </p:nvSpPr>
            <p:spPr bwMode="auto">
              <a:xfrm>
                <a:off x="1935" y="2281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48" name="Oval 1629"/>
              <p:cNvSpPr>
                <a:spLocks noChangeArrowheads="1"/>
              </p:cNvSpPr>
              <p:nvPr/>
            </p:nvSpPr>
            <p:spPr bwMode="auto">
              <a:xfrm>
                <a:off x="2023" y="1825"/>
                <a:ext cx="32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49" name="Oval 1630"/>
              <p:cNvSpPr>
                <a:spLocks noChangeArrowheads="1"/>
              </p:cNvSpPr>
              <p:nvPr/>
            </p:nvSpPr>
            <p:spPr bwMode="auto">
              <a:xfrm>
                <a:off x="2023" y="1900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50" name="Oval 1631"/>
              <p:cNvSpPr>
                <a:spLocks noChangeArrowheads="1"/>
              </p:cNvSpPr>
              <p:nvPr/>
            </p:nvSpPr>
            <p:spPr bwMode="auto">
              <a:xfrm>
                <a:off x="2083" y="1969"/>
                <a:ext cx="32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51" name="Oval 1632"/>
              <p:cNvSpPr>
                <a:spLocks noChangeArrowheads="1"/>
              </p:cNvSpPr>
              <p:nvPr/>
            </p:nvSpPr>
            <p:spPr bwMode="auto">
              <a:xfrm>
                <a:off x="2053" y="1956"/>
                <a:ext cx="32" cy="34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52" name="Oval 1633"/>
              <p:cNvSpPr>
                <a:spLocks noChangeArrowheads="1"/>
              </p:cNvSpPr>
              <p:nvPr/>
            </p:nvSpPr>
            <p:spPr bwMode="auto">
              <a:xfrm>
                <a:off x="2038" y="1926"/>
                <a:ext cx="32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53" name="Oval 1634"/>
              <p:cNvSpPr>
                <a:spLocks noChangeArrowheads="1"/>
              </p:cNvSpPr>
              <p:nvPr/>
            </p:nvSpPr>
            <p:spPr bwMode="auto">
              <a:xfrm>
                <a:off x="2043" y="1873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54" name="Freeform 1635"/>
              <p:cNvSpPr/>
              <p:nvPr/>
            </p:nvSpPr>
            <p:spPr bwMode="auto">
              <a:xfrm>
                <a:off x="2105" y="2086"/>
                <a:ext cx="28" cy="32"/>
              </a:xfrm>
              <a:custGeom>
                <a:avLst/>
                <a:gdLst>
                  <a:gd name="T0" fmla="*/ 97 w 11"/>
                  <a:gd name="T1" fmla="*/ 0 h 12"/>
                  <a:gd name="T2" fmla="*/ 0 w 11"/>
                  <a:gd name="T3" fmla="*/ 115 h 12"/>
                  <a:gd name="T4" fmla="*/ 97 w 11"/>
                  <a:gd name="T5" fmla="*/ 227 h 12"/>
                  <a:gd name="T6" fmla="*/ 163 w 11"/>
                  <a:gd name="T7" fmla="*/ 205 h 12"/>
                  <a:gd name="T8" fmla="*/ 181 w 11"/>
                  <a:gd name="T9" fmla="*/ 56 h 12"/>
                  <a:gd name="T10" fmla="*/ 97 w 1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12">
                    <a:moveTo>
                      <a:pt x="6" y="0"/>
                    </a:moveTo>
                    <a:cubicBezTo>
                      <a:pt x="3" y="0"/>
                      <a:pt x="0" y="2"/>
                      <a:pt x="0" y="6"/>
                    </a:cubicBezTo>
                    <a:cubicBezTo>
                      <a:pt x="0" y="9"/>
                      <a:pt x="3" y="12"/>
                      <a:pt x="6" y="12"/>
                    </a:cubicBezTo>
                    <a:cubicBezTo>
                      <a:pt x="8" y="12"/>
                      <a:pt x="9" y="11"/>
                      <a:pt x="10" y="11"/>
                    </a:cubicBezTo>
                    <a:cubicBezTo>
                      <a:pt x="10" y="8"/>
                      <a:pt x="11" y="5"/>
                      <a:pt x="11" y="3"/>
                    </a:cubicBezTo>
                    <a:cubicBezTo>
                      <a:pt x="10" y="1"/>
                      <a:pt x="8" y="0"/>
                      <a:pt x="6" y="0"/>
                    </a:cubicBezTo>
                    <a:close/>
                  </a:path>
                </a:pathLst>
              </a:custGeom>
              <a:grpFill/>
              <a:ln w="4763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55" name="Oval 1636"/>
              <p:cNvSpPr>
                <a:spLocks noChangeArrowheads="1"/>
              </p:cNvSpPr>
              <p:nvPr/>
            </p:nvSpPr>
            <p:spPr bwMode="auto">
              <a:xfrm>
                <a:off x="2018" y="2124"/>
                <a:ext cx="30" cy="34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56" name="Oval 1637"/>
              <p:cNvSpPr>
                <a:spLocks noChangeArrowheads="1"/>
              </p:cNvSpPr>
              <p:nvPr/>
            </p:nvSpPr>
            <p:spPr bwMode="auto">
              <a:xfrm>
                <a:off x="2038" y="2100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57" name="Oval 1638"/>
              <p:cNvSpPr>
                <a:spLocks noChangeArrowheads="1"/>
              </p:cNvSpPr>
              <p:nvPr/>
            </p:nvSpPr>
            <p:spPr bwMode="auto">
              <a:xfrm>
                <a:off x="2038" y="2065"/>
                <a:ext cx="32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58" name="Oval 1639"/>
              <p:cNvSpPr>
                <a:spLocks noChangeArrowheads="1"/>
              </p:cNvSpPr>
              <p:nvPr/>
            </p:nvSpPr>
            <p:spPr bwMode="auto">
              <a:xfrm>
                <a:off x="2008" y="2220"/>
                <a:ext cx="32" cy="34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59" name="Oval 1640"/>
              <p:cNvSpPr>
                <a:spLocks noChangeArrowheads="1"/>
              </p:cNvSpPr>
              <p:nvPr/>
            </p:nvSpPr>
            <p:spPr bwMode="auto">
              <a:xfrm>
                <a:off x="1818" y="1801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60" name="Oval 1641"/>
              <p:cNvSpPr>
                <a:spLocks noChangeArrowheads="1"/>
              </p:cNvSpPr>
              <p:nvPr/>
            </p:nvSpPr>
            <p:spPr bwMode="auto">
              <a:xfrm>
                <a:off x="1668" y="1854"/>
                <a:ext cx="30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61" name="Oval 1642"/>
              <p:cNvSpPr>
                <a:spLocks noChangeArrowheads="1"/>
              </p:cNvSpPr>
              <p:nvPr/>
            </p:nvSpPr>
            <p:spPr bwMode="auto">
              <a:xfrm>
                <a:off x="1693" y="1921"/>
                <a:ext cx="32" cy="32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62" name="Oval 1643"/>
              <p:cNvSpPr>
                <a:spLocks noChangeArrowheads="1"/>
              </p:cNvSpPr>
              <p:nvPr/>
            </p:nvSpPr>
            <p:spPr bwMode="auto">
              <a:xfrm>
                <a:off x="1708" y="2326"/>
                <a:ext cx="32" cy="35"/>
              </a:xfrm>
              <a:prstGeom prst="ellipse">
                <a:avLst/>
              </a:prstGeom>
              <a:grpFill/>
              <a:ln w="4763" cap="rnd">
                <a:solidFill>
                  <a:srgbClr val="000000"/>
                </a:solidFill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/>
              </a:p>
            </p:txBody>
          </p:sp>
          <p:sp>
            <p:nvSpPr>
              <p:cNvPr id="363" name="Freeform 1644"/>
              <p:cNvSpPr>
                <a:spLocks noEditPoints="1"/>
              </p:cNvSpPr>
              <p:nvPr/>
            </p:nvSpPr>
            <p:spPr bwMode="auto">
              <a:xfrm>
                <a:off x="715" y="1580"/>
                <a:ext cx="1583" cy="1010"/>
              </a:xfrm>
              <a:custGeom>
                <a:avLst/>
                <a:gdLst>
                  <a:gd name="T0" fmla="*/ 6442 w 633"/>
                  <a:gd name="T1" fmla="*/ 227 h 379"/>
                  <a:gd name="T2" fmla="*/ 4004 w 633"/>
                  <a:gd name="T3" fmla="*/ 1535 h 379"/>
                  <a:gd name="T4" fmla="*/ 2501 w 633"/>
                  <a:gd name="T5" fmla="*/ 2401 h 379"/>
                  <a:gd name="T6" fmla="*/ 783 w 633"/>
                  <a:gd name="T7" fmla="*/ 3366 h 379"/>
                  <a:gd name="T8" fmla="*/ 738 w 633"/>
                  <a:gd name="T9" fmla="*/ 3408 h 379"/>
                  <a:gd name="T10" fmla="*/ 738 w 633"/>
                  <a:gd name="T11" fmla="*/ 3408 h 379"/>
                  <a:gd name="T12" fmla="*/ 175 w 633"/>
                  <a:gd name="T13" fmla="*/ 5546 h 379"/>
                  <a:gd name="T14" fmla="*/ 1751 w 633"/>
                  <a:gd name="T15" fmla="*/ 7059 h 379"/>
                  <a:gd name="T16" fmla="*/ 1771 w 633"/>
                  <a:gd name="T17" fmla="*/ 7038 h 379"/>
                  <a:gd name="T18" fmla="*/ 1771 w 633"/>
                  <a:gd name="T19" fmla="*/ 7038 h 379"/>
                  <a:gd name="T20" fmla="*/ 3033 w 633"/>
                  <a:gd name="T21" fmla="*/ 7094 h 379"/>
                  <a:gd name="T22" fmla="*/ 4366 w 633"/>
                  <a:gd name="T23" fmla="*/ 7025 h 379"/>
                  <a:gd name="T24" fmla="*/ 8400 w 633"/>
                  <a:gd name="T25" fmla="*/ 6342 h 379"/>
                  <a:gd name="T26" fmla="*/ 8463 w 633"/>
                  <a:gd name="T27" fmla="*/ 6300 h 379"/>
                  <a:gd name="T28" fmla="*/ 9901 w 633"/>
                  <a:gd name="T29" fmla="*/ 3275 h 379"/>
                  <a:gd name="T30" fmla="*/ 9806 w 633"/>
                  <a:gd name="T31" fmla="*/ 2252 h 379"/>
                  <a:gd name="T32" fmla="*/ 9806 w 633"/>
                  <a:gd name="T33" fmla="*/ 2252 h 379"/>
                  <a:gd name="T34" fmla="*/ 7975 w 633"/>
                  <a:gd name="T35" fmla="*/ 35 h 379"/>
                  <a:gd name="T36" fmla="*/ 7867 w 633"/>
                  <a:gd name="T37" fmla="*/ 21 h 379"/>
                  <a:gd name="T38" fmla="*/ 6442 w 633"/>
                  <a:gd name="T39" fmla="*/ 227 h 379"/>
                  <a:gd name="T40" fmla="*/ 1846 w 633"/>
                  <a:gd name="T41" fmla="*/ 6966 h 379"/>
                  <a:gd name="T42" fmla="*/ 1833 w 633"/>
                  <a:gd name="T43" fmla="*/ 7003 h 379"/>
                  <a:gd name="T44" fmla="*/ 1846 w 633"/>
                  <a:gd name="T45" fmla="*/ 6966 h 37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3" h="379">
                    <a:moveTo>
                      <a:pt x="412" y="12"/>
                    </a:moveTo>
                    <a:cubicBezTo>
                      <a:pt x="365" y="24"/>
                      <a:pt x="310" y="53"/>
                      <a:pt x="256" y="81"/>
                    </a:cubicBezTo>
                    <a:cubicBezTo>
                      <a:pt x="220" y="100"/>
                      <a:pt x="186" y="118"/>
                      <a:pt x="160" y="127"/>
                    </a:cubicBezTo>
                    <a:cubicBezTo>
                      <a:pt x="117" y="143"/>
                      <a:pt x="75" y="162"/>
                      <a:pt x="50" y="178"/>
                    </a:cubicBezTo>
                    <a:cubicBezTo>
                      <a:pt x="47" y="180"/>
                      <a:pt x="47" y="180"/>
                      <a:pt x="47" y="180"/>
                    </a:cubicBezTo>
                    <a:cubicBezTo>
                      <a:pt x="47" y="180"/>
                      <a:pt x="47" y="180"/>
                      <a:pt x="47" y="180"/>
                    </a:cubicBezTo>
                    <a:cubicBezTo>
                      <a:pt x="18" y="200"/>
                      <a:pt x="0" y="253"/>
                      <a:pt x="11" y="293"/>
                    </a:cubicBezTo>
                    <a:cubicBezTo>
                      <a:pt x="25" y="343"/>
                      <a:pt x="73" y="373"/>
                      <a:pt x="112" y="373"/>
                    </a:cubicBezTo>
                    <a:cubicBezTo>
                      <a:pt x="113" y="373"/>
                      <a:pt x="113" y="373"/>
                      <a:pt x="113" y="372"/>
                    </a:cubicBezTo>
                    <a:cubicBezTo>
                      <a:pt x="113" y="372"/>
                      <a:pt x="113" y="372"/>
                      <a:pt x="113" y="372"/>
                    </a:cubicBezTo>
                    <a:cubicBezTo>
                      <a:pt x="137" y="375"/>
                      <a:pt x="163" y="379"/>
                      <a:pt x="194" y="375"/>
                    </a:cubicBezTo>
                    <a:cubicBezTo>
                      <a:pt x="214" y="372"/>
                      <a:pt x="245" y="372"/>
                      <a:pt x="279" y="371"/>
                    </a:cubicBezTo>
                    <a:cubicBezTo>
                      <a:pt x="360" y="370"/>
                      <a:pt x="467" y="366"/>
                      <a:pt x="537" y="335"/>
                    </a:cubicBezTo>
                    <a:cubicBezTo>
                      <a:pt x="537" y="335"/>
                      <a:pt x="540" y="334"/>
                      <a:pt x="541" y="333"/>
                    </a:cubicBezTo>
                    <a:cubicBezTo>
                      <a:pt x="609" y="313"/>
                      <a:pt x="633" y="241"/>
                      <a:pt x="633" y="173"/>
                    </a:cubicBezTo>
                    <a:cubicBezTo>
                      <a:pt x="633" y="155"/>
                      <a:pt x="631" y="137"/>
                      <a:pt x="627" y="119"/>
                    </a:cubicBezTo>
                    <a:cubicBezTo>
                      <a:pt x="627" y="119"/>
                      <a:pt x="627" y="119"/>
                      <a:pt x="627" y="119"/>
                    </a:cubicBezTo>
                    <a:cubicBezTo>
                      <a:pt x="610" y="49"/>
                      <a:pt x="564" y="3"/>
                      <a:pt x="510" y="2"/>
                    </a:cubicBezTo>
                    <a:cubicBezTo>
                      <a:pt x="508" y="1"/>
                      <a:pt x="503" y="1"/>
                      <a:pt x="503" y="1"/>
                    </a:cubicBezTo>
                    <a:cubicBezTo>
                      <a:pt x="473" y="0"/>
                      <a:pt x="442" y="4"/>
                      <a:pt x="412" y="12"/>
                    </a:cubicBezTo>
                    <a:close/>
                    <a:moveTo>
                      <a:pt x="118" y="368"/>
                    </a:moveTo>
                    <a:cubicBezTo>
                      <a:pt x="118" y="369"/>
                      <a:pt x="118" y="369"/>
                      <a:pt x="117" y="370"/>
                    </a:cubicBezTo>
                    <a:cubicBezTo>
                      <a:pt x="118" y="369"/>
                      <a:pt x="118" y="369"/>
                      <a:pt x="118" y="3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64" name="Freeform 1645"/>
              <p:cNvSpPr/>
              <p:nvPr/>
            </p:nvSpPr>
            <p:spPr bwMode="auto">
              <a:xfrm>
                <a:off x="1790" y="2046"/>
                <a:ext cx="73" cy="147"/>
              </a:xfrm>
              <a:custGeom>
                <a:avLst/>
                <a:gdLst>
                  <a:gd name="T0" fmla="*/ 33 w 29"/>
                  <a:gd name="T1" fmla="*/ 21 h 55"/>
                  <a:gd name="T2" fmla="*/ 20 w 29"/>
                  <a:gd name="T3" fmla="*/ 94 h 55"/>
                  <a:gd name="T4" fmla="*/ 20 w 29"/>
                  <a:gd name="T5" fmla="*/ 286 h 55"/>
                  <a:gd name="T6" fmla="*/ 20 w 29"/>
                  <a:gd name="T7" fmla="*/ 422 h 55"/>
                  <a:gd name="T8" fmla="*/ 380 w 29"/>
                  <a:gd name="T9" fmla="*/ 1029 h 55"/>
                  <a:gd name="T10" fmla="*/ 443 w 29"/>
                  <a:gd name="T11" fmla="*/ 1016 h 55"/>
                  <a:gd name="T12" fmla="*/ 430 w 29"/>
                  <a:gd name="T13" fmla="*/ 935 h 55"/>
                  <a:gd name="T14" fmla="*/ 113 w 29"/>
                  <a:gd name="T15" fmla="*/ 422 h 55"/>
                  <a:gd name="T16" fmla="*/ 113 w 29"/>
                  <a:gd name="T17" fmla="*/ 307 h 55"/>
                  <a:gd name="T18" fmla="*/ 96 w 29"/>
                  <a:gd name="T19" fmla="*/ 35 h 55"/>
                  <a:gd name="T20" fmla="*/ 33 w 29"/>
                  <a:gd name="T21" fmla="*/ 21 h 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9" h="55">
                    <a:moveTo>
                      <a:pt x="2" y="1"/>
                    </a:moveTo>
                    <a:cubicBezTo>
                      <a:pt x="1" y="1"/>
                      <a:pt x="0" y="3"/>
                      <a:pt x="1" y="5"/>
                    </a:cubicBezTo>
                    <a:cubicBezTo>
                      <a:pt x="2" y="8"/>
                      <a:pt x="2" y="11"/>
                      <a:pt x="1" y="15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1" y="39"/>
                      <a:pt x="10" y="47"/>
                      <a:pt x="24" y="54"/>
                    </a:cubicBezTo>
                    <a:cubicBezTo>
                      <a:pt x="25" y="55"/>
                      <a:pt x="27" y="54"/>
                      <a:pt x="28" y="53"/>
                    </a:cubicBezTo>
                    <a:cubicBezTo>
                      <a:pt x="29" y="51"/>
                      <a:pt x="28" y="49"/>
                      <a:pt x="27" y="49"/>
                    </a:cubicBezTo>
                    <a:cubicBezTo>
                      <a:pt x="14" y="42"/>
                      <a:pt x="7" y="36"/>
                      <a:pt x="7" y="22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8" y="12"/>
                      <a:pt x="8" y="7"/>
                      <a:pt x="6" y="2"/>
                    </a:cubicBezTo>
                    <a:cubicBezTo>
                      <a:pt x="6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65" name="Freeform 1646"/>
              <p:cNvSpPr/>
              <p:nvPr/>
            </p:nvSpPr>
            <p:spPr bwMode="auto">
              <a:xfrm>
                <a:off x="1503" y="2286"/>
                <a:ext cx="60" cy="190"/>
              </a:xfrm>
              <a:custGeom>
                <a:avLst/>
                <a:gdLst>
                  <a:gd name="T0" fmla="*/ 300 w 24"/>
                  <a:gd name="T1" fmla="*/ 21 h 71"/>
                  <a:gd name="T2" fmla="*/ 238 w 24"/>
                  <a:gd name="T3" fmla="*/ 308 h 71"/>
                  <a:gd name="T4" fmla="*/ 238 w 24"/>
                  <a:gd name="T5" fmla="*/ 401 h 71"/>
                  <a:gd name="T6" fmla="*/ 208 w 24"/>
                  <a:gd name="T7" fmla="*/ 538 h 71"/>
                  <a:gd name="T8" fmla="*/ 175 w 24"/>
                  <a:gd name="T9" fmla="*/ 615 h 71"/>
                  <a:gd name="T10" fmla="*/ 113 w 24"/>
                  <a:gd name="T11" fmla="*/ 1338 h 71"/>
                  <a:gd name="T12" fmla="*/ 175 w 24"/>
                  <a:gd name="T13" fmla="*/ 1338 h 71"/>
                  <a:gd name="T14" fmla="*/ 175 w 24"/>
                  <a:gd name="T15" fmla="*/ 1268 h 71"/>
                  <a:gd name="T16" fmla="*/ 250 w 24"/>
                  <a:gd name="T17" fmla="*/ 674 h 71"/>
                  <a:gd name="T18" fmla="*/ 283 w 24"/>
                  <a:gd name="T19" fmla="*/ 594 h 71"/>
                  <a:gd name="T20" fmla="*/ 333 w 24"/>
                  <a:gd name="T21" fmla="*/ 401 h 71"/>
                  <a:gd name="T22" fmla="*/ 333 w 24"/>
                  <a:gd name="T23" fmla="*/ 286 h 71"/>
                  <a:gd name="T24" fmla="*/ 363 w 24"/>
                  <a:gd name="T25" fmla="*/ 94 h 71"/>
                  <a:gd name="T26" fmla="*/ 363 w 24"/>
                  <a:gd name="T27" fmla="*/ 21 h 71"/>
                  <a:gd name="T28" fmla="*/ 300 w 24"/>
                  <a:gd name="T29" fmla="*/ 21 h 7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4" h="71">
                    <a:moveTo>
                      <a:pt x="19" y="1"/>
                    </a:moveTo>
                    <a:cubicBezTo>
                      <a:pt x="14" y="7"/>
                      <a:pt x="14" y="12"/>
                      <a:pt x="15" y="16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5" y="26"/>
                      <a:pt x="15" y="26"/>
                      <a:pt x="13" y="28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1" y="50"/>
                      <a:pt x="0" y="63"/>
                      <a:pt x="7" y="70"/>
                    </a:cubicBezTo>
                    <a:cubicBezTo>
                      <a:pt x="8" y="71"/>
                      <a:pt x="10" y="71"/>
                      <a:pt x="11" y="70"/>
                    </a:cubicBezTo>
                    <a:cubicBezTo>
                      <a:pt x="12" y="69"/>
                      <a:pt x="12" y="67"/>
                      <a:pt x="11" y="66"/>
                    </a:cubicBezTo>
                    <a:cubicBezTo>
                      <a:pt x="6" y="61"/>
                      <a:pt x="8" y="50"/>
                      <a:pt x="16" y="35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20" y="28"/>
                      <a:pt x="21" y="27"/>
                      <a:pt x="21" y="21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0" y="11"/>
                      <a:pt x="20" y="9"/>
                      <a:pt x="23" y="5"/>
                    </a:cubicBezTo>
                    <a:cubicBezTo>
                      <a:pt x="24" y="4"/>
                      <a:pt x="24" y="2"/>
                      <a:pt x="23" y="1"/>
                    </a:cubicBezTo>
                    <a:cubicBezTo>
                      <a:pt x="22" y="0"/>
                      <a:pt x="20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66" name="Freeform 1647"/>
              <p:cNvSpPr/>
              <p:nvPr/>
            </p:nvSpPr>
            <p:spPr bwMode="auto">
              <a:xfrm>
                <a:off x="1598" y="2302"/>
                <a:ext cx="42" cy="278"/>
              </a:xfrm>
              <a:custGeom>
                <a:avLst/>
                <a:gdLst>
                  <a:gd name="T0" fmla="*/ 153 w 17"/>
                  <a:gd name="T1" fmla="*/ 0 h 104"/>
                  <a:gd name="T2" fmla="*/ 104 w 17"/>
                  <a:gd name="T3" fmla="*/ 56 h 104"/>
                  <a:gd name="T4" fmla="*/ 62 w 17"/>
                  <a:gd name="T5" fmla="*/ 380 h 104"/>
                  <a:gd name="T6" fmla="*/ 42 w 17"/>
                  <a:gd name="T7" fmla="*/ 901 h 104"/>
                  <a:gd name="T8" fmla="*/ 91 w 17"/>
                  <a:gd name="T9" fmla="*/ 1909 h 104"/>
                  <a:gd name="T10" fmla="*/ 121 w 17"/>
                  <a:gd name="T11" fmla="*/ 1965 h 104"/>
                  <a:gd name="T12" fmla="*/ 183 w 17"/>
                  <a:gd name="T13" fmla="*/ 1930 h 104"/>
                  <a:gd name="T14" fmla="*/ 133 w 17"/>
                  <a:gd name="T15" fmla="*/ 858 h 104"/>
                  <a:gd name="T16" fmla="*/ 153 w 17"/>
                  <a:gd name="T17" fmla="*/ 422 h 104"/>
                  <a:gd name="T18" fmla="*/ 195 w 17"/>
                  <a:gd name="T19" fmla="*/ 56 h 104"/>
                  <a:gd name="T20" fmla="*/ 153 w 17"/>
                  <a:gd name="T21" fmla="*/ 0 h 10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7" h="104">
                    <a:moveTo>
                      <a:pt x="10" y="0"/>
                    </a:moveTo>
                    <a:cubicBezTo>
                      <a:pt x="8" y="0"/>
                      <a:pt x="7" y="1"/>
                      <a:pt x="7" y="3"/>
                    </a:cubicBezTo>
                    <a:cubicBezTo>
                      <a:pt x="7" y="9"/>
                      <a:pt x="6" y="14"/>
                      <a:pt x="4" y="20"/>
                    </a:cubicBezTo>
                    <a:cubicBezTo>
                      <a:pt x="2" y="29"/>
                      <a:pt x="0" y="37"/>
                      <a:pt x="3" y="47"/>
                    </a:cubicBezTo>
                    <a:cubicBezTo>
                      <a:pt x="10" y="66"/>
                      <a:pt x="10" y="80"/>
                      <a:pt x="6" y="100"/>
                    </a:cubicBezTo>
                    <a:cubicBezTo>
                      <a:pt x="6" y="101"/>
                      <a:pt x="7" y="103"/>
                      <a:pt x="8" y="103"/>
                    </a:cubicBezTo>
                    <a:cubicBezTo>
                      <a:pt x="10" y="104"/>
                      <a:pt x="11" y="103"/>
                      <a:pt x="12" y="101"/>
                    </a:cubicBezTo>
                    <a:cubicBezTo>
                      <a:pt x="17" y="80"/>
                      <a:pt x="16" y="65"/>
                      <a:pt x="9" y="45"/>
                    </a:cubicBezTo>
                    <a:cubicBezTo>
                      <a:pt x="6" y="37"/>
                      <a:pt x="8" y="30"/>
                      <a:pt x="10" y="22"/>
                    </a:cubicBezTo>
                    <a:cubicBezTo>
                      <a:pt x="12" y="16"/>
                      <a:pt x="13" y="9"/>
                      <a:pt x="13" y="3"/>
                    </a:cubicBezTo>
                    <a:cubicBezTo>
                      <a:pt x="13" y="1"/>
                      <a:pt x="11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67" name="Freeform 1648"/>
              <p:cNvSpPr/>
              <p:nvPr/>
            </p:nvSpPr>
            <p:spPr bwMode="auto">
              <a:xfrm>
                <a:off x="1708" y="2361"/>
                <a:ext cx="70" cy="240"/>
              </a:xfrm>
              <a:custGeom>
                <a:avLst/>
                <a:gdLst>
                  <a:gd name="T0" fmla="*/ 125 w 28"/>
                  <a:gd name="T1" fmla="*/ 0 h 90"/>
                  <a:gd name="T2" fmla="*/ 83 w 28"/>
                  <a:gd name="T3" fmla="*/ 56 h 90"/>
                  <a:gd name="T4" fmla="*/ 50 w 28"/>
                  <a:gd name="T5" fmla="*/ 341 h 90"/>
                  <a:gd name="T6" fmla="*/ 50 w 28"/>
                  <a:gd name="T7" fmla="*/ 853 h 90"/>
                  <a:gd name="T8" fmla="*/ 158 w 28"/>
                  <a:gd name="T9" fmla="*/ 1101 h 90"/>
                  <a:gd name="T10" fmla="*/ 250 w 28"/>
                  <a:gd name="T11" fmla="*/ 1629 h 90"/>
                  <a:gd name="T12" fmla="*/ 283 w 28"/>
                  <a:gd name="T13" fmla="*/ 1707 h 90"/>
                  <a:gd name="T14" fmla="*/ 345 w 28"/>
                  <a:gd name="T15" fmla="*/ 1672 h 90"/>
                  <a:gd name="T16" fmla="*/ 250 w 28"/>
                  <a:gd name="T17" fmla="*/ 1045 h 90"/>
                  <a:gd name="T18" fmla="*/ 145 w 28"/>
                  <a:gd name="T19" fmla="*/ 819 h 90"/>
                  <a:gd name="T20" fmla="*/ 145 w 28"/>
                  <a:gd name="T21" fmla="*/ 363 h 90"/>
                  <a:gd name="T22" fmla="*/ 175 w 28"/>
                  <a:gd name="T23" fmla="*/ 56 h 90"/>
                  <a:gd name="T24" fmla="*/ 125 w 28"/>
                  <a:gd name="T25" fmla="*/ 0 h 9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8" h="90">
                    <a:moveTo>
                      <a:pt x="8" y="0"/>
                    </a:moveTo>
                    <a:cubicBezTo>
                      <a:pt x="6" y="0"/>
                      <a:pt x="5" y="1"/>
                      <a:pt x="5" y="3"/>
                    </a:cubicBezTo>
                    <a:cubicBezTo>
                      <a:pt x="5" y="8"/>
                      <a:pt x="4" y="13"/>
                      <a:pt x="3" y="18"/>
                    </a:cubicBezTo>
                    <a:cubicBezTo>
                      <a:pt x="2" y="27"/>
                      <a:pt x="0" y="37"/>
                      <a:pt x="3" y="45"/>
                    </a:cubicBezTo>
                    <a:cubicBezTo>
                      <a:pt x="5" y="50"/>
                      <a:pt x="8" y="54"/>
                      <a:pt x="10" y="58"/>
                    </a:cubicBezTo>
                    <a:cubicBezTo>
                      <a:pt x="16" y="67"/>
                      <a:pt x="21" y="75"/>
                      <a:pt x="16" y="86"/>
                    </a:cubicBezTo>
                    <a:cubicBezTo>
                      <a:pt x="16" y="87"/>
                      <a:pt x="17" y="89"/>
                      <a:pt x="18" y="90"/>
                    </a:cubicBezTo>
                    <a:cubicBezTo>
                      <a:pt x="20" y="90"/>
                      <a:pt x="21" y="90"/>
                      <a:pt x="22" y="88"/>
                    </a:cubicBezTo>
                    <a:cubicBezTo>
                      <a:pt x="28" y="74"/>
                      <a:pt x="22" y="64"/>
                      <a:pt x="16" y="55"/>
                    </a:cubicBezTo>
                    <a:cubicBezTo>
                      <a:pt x="13" y="51"/>
                      <a:pt x="11" y="47"/>
                      <a:pt x="9" y="43"/>
                    </a:cubicBezTo>
                    <a:cubicBezTo>
                      <a:pt x="6" y="36"/>
                      <a:pt x="8" y="28"/>
                      <a:pt x="9" y="19"/>
                    </a:cubicBezTo>
                    <a:cubicBezTo>
                      <a:pt x="10" y="14"/>
                      <a:pt x="11" y="8"/>
                      <a:pt x="11" y="3"/>
                    </a:cubicBezTo>
                    <a:cubicBezTo>
                      <a:pt x="11" y="1"/>
                      <a:pt x="9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68" name="Freeform 1649"/>
              <p:cNvSpPr/>
              <p:nvPr/>
            </p:nvSpPr>
            <p:spPr bwMode="auto">
              <a:xfrm>
                <a:off x="1820" y="2377"/>
                <a:ext cx="48" cy="240"/>
              </a:xfrm>
              <a:custGeom>
                <a:avLst/>
                <a:gdLst>
                  <a:gd name="T0" fmla="*/ 20 w 19"/>
                  <a:gd name="T1" fmla="*/ 56 h 90"/>
                  <a:gd name="T2" fmla="*/ 114 w 19"/>
                  <a:gd name="T3" fmla="*/ 491 h 90"/>
                  <a:gd name="T4" fmla="*/ 192 w 19"/>
                  <a:gd name="T5" fmla="*/ 853 h 90"/>
                  <a:gd name="T6" fmla="*/ 159 w 19"/>
                  <a:gd name="T7" fmla="*/ 1251 h 90"/>
                  <a:gd name="T8" fmla="*/ 114 w 19"/>
                  <a:gd name="T9" fmla="*/ 1651 h 90"/>
                  <a:gd name="T10" fmla="*/ 179 w 19"/>
                  <a:gd name="T11" fmla="*/ 1707 h 90"/>
                  <a:gd name="T12" fmla="*/ 210 w 19"/>
                  <a:gd name="T13" fmla="*/ 1629 h 90"/>
                  <a:gd name="T14" fmla="*/ 255 w 19"/>
                  <a:gd name="T15" fmla="*/ 1272 h 90"/>
                  <a:gd name="T16" fmla="*/ 288 w 19"/>
                  <a:gd name="T17" fmla="*/ 853 h 90"/>
                  <a:gd name="T18" fmla="*/ 192 w 19"/>
                  <a:gd name="T19" fmla="*/ 456 h 90"/>
                  <a:gd name="T20" fmla="*/ 114 w 19"/>
                  <a:gd name="T21" fmla="*/ 77 h 90"/>
                  <a:gd name="T22" fmla="*/ 63 w 19"/>
                  <a:gd name="T23" fmla="*/ 21 h 90"/>
                  <a:gd name="T24" fmla="*/ 20 w 19"/>
                  <a:gd name="T25" fmla="*/ 56 h 9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" h="90">
                    <a:moveTo>
                      <a:pt x="1" y="3"/>
                    </a:moveTo>
                    <a:cubicBezTo>
                      <a:pt x="0" y="11"/>
                      <a:pt x="4" y="19"/>
                      <a:pt x="7" y="26"/>
                    </a:cubicBezTo>
                    <a:cubicBezTo>
                      <a:pt x="9" y="33"/>
                      <a:pt x="12" y="39"/>
                      <a:pt x="12" y="45"/>
                    </a:cubicBezTo>
                    <a:cubicBezTo>
                      <a:pt x="13" y="53"/>
                      <a:pt x="11" y="59"/>
                      <a:pt x="10" y="66"/>
                    </a:cubicBezTo>
                    <a:cubicBezTo>
                      <a:pt x="9" y="72"/>
                      <a:pt x="7" y="79"/>
                      <a:pt x="7" y="87"/>
                    </a:cubicBezTo>
                    <a:cubicBezTo>
                      <a:pt x="8" y="88"/>
                      <a:pt x="9" y="90"/>
                      <a:pt x="11" y="90"/>
                    </a:cubicBezTo>
                    <a:cubicBezTo>
                      <a:pt x="12" y="89"/>
                      <a:pt x="14" y="88"/>
                      <a:pt x="13" y="86"/>
                    </a:cubicBezTo>
                    <a:cubicBezTo>
                      <a:pt x="13" y="80"/>
                      <a:pt x="15" y="74"/>
                      <a:pt x="16" y="67"/>
                    </a:cubicBezTo>
                    <a:cubicBezTo>
                      <a:pt x="17" y="60"/>
                      <a:pt x="19" y="53"/>
                      <a:pt x="18" y="45"/>
                    </a:cubicBezTo>
                    <a:cubicBezTo>
                      <a:pt x="18" y="38"/>
                      <a:pt x="15" y="31"/>
                      <a:pt x="12" y="24"/>
                    </a:cubicBezTo>
                    <a:cubicBezTo>
                      <a:pt x="9" y="17"/>
                      <a:pt x="7" y="10"/>
                      <a:pt x="7" y="4"/>
                    </a:cubicBezTo>
                    <a:cubicBezTo>
                      <a:pt x="7" y="2"/>
                      <a:pt x="6" y="1"/>
                      <a:pt x="4" y="1"/>
                    </a:cubicBezTo>
                    <a:cubicBezTo>
                      <a:pt x="2" y="0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69" name="Freeform 1650"/>
              <p:cNvSpPr/>
              <p:nvPr/>
            </p:nvSpPr>
            <p:spPr bwMode="auto">
              <a:xfrm>
                <a:off x="1640" y="2174"/>
                <a:ext cx="48" cy="86"/>
              </a:xfrm>
              <a:custGeom>
                <a:avLst/>
                <a:gdLst>
                  <a:gd name="T0" fmla="*/ 243 w 19"/>
                  <a:gd name="T1" fmla="*/ 0 h 32"/>
                  <a:gd name="T2" fmla="*/ 83 w 19"/>
                  <a:gd name="T3" fmla="*/ 159 h 32"/>
                  <a:gd name="T4" fmla="*/ 51 w 19"/>
                  <a:gd name="T5" fmla="*/ 274 h 32"/>
                  <a:gd name="T6" fmla="*/ 83 w 19"/>
                  <a:gd name="T7" fmla="*/ 470 h 32"/>
                  <a:gd name="T8" fmla="*/ 63 w 19"/>
                  <a:gd name="T9" fmla="*/ 470 h 32"/>
                  <a:gd name="T10" fmla="*/ 51 w 19"/>
                  <a:gd name="T11" fmla="*/ 484 h 32"/>
                  <a:gd name="T12" fmla="*/ 0 w 19"/>
                  <a:gd name="T13" fmla="*/ 543 h 32"/>
                  <a:gd name="T14" fmla="*/ 20 w 19"/>
                  <a:gd name="T15" fmla="*/ 564 h 32"/>
                  <a:gd name="T16" fmla="*/ 63 w 19"/>
                  <a:gd name="T17" fmla="*/ 599 h 32"/>
                  <a:gd name="T18" fmla="*/ 114 w 19"/>
                  <a:gd name="T19" fmla="*/ 564 h 32"/>
                  <a:gd name="T20" fmla="*/ 159 w 19"/>
                  <a:gd name="T21" fmla="*/ 543 h 32"/>
                  <a:gd name="T22" fmla="*/ 192 w 19"/>
                  <a:gd name="T23" fmla="*/ 470 h 32"/>
                  <a:gd name="T24" fmla="*/ 159 w 19"/>
                  <a:gd name="T25" fmla="*/ 196 h 32"/>
                  <a:gd name="T26" fmla="*/ 255 w 19"/>
                  <a:gd name="T27" fmla="*/ 116 h 32"/>
                  <a:gd name="T28" fmla="*/ 306 w 19"/>
                  <a:gd name="T29" fmla="*/ 35 h 32"/>
                  <a:gd name="T30" fmla="*/ 243 w 19"/>
                  <a:gd name="T31" fmla="*/ 0 h 3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9" h="32">
                    <a:moveTo>
                      <a:pt x="15" y="0"/>
                    </a:moveTo>
                    <a:cubicBezTo>
                      <a:pt x="10" y="2"/>
                      <a:pt x="6" y="4"/>
                      <a:pt x="5" y="8"/>
                    </a:cubicBezTo>
                    <a:cubicBezTo>
                      <a:pt x="4" y="10"/>
                      <a:pt x="3" y="12"/>
                      <a:pt x="3" y="14"/>
                    </a:cubicBezTo>
                    <a:cubicBezTo>
                      <a:pt x="3" y="17"/>
                      <a:pt x="4" y="20"/>
                      <a:pt x="5" y="24"/>
                    </a:cubicBezTo>
                    <a:cubicBezTo>
                      <a:pt x="5" y="24"/>
                      <a:pt x="4" y="24"/>
                      <a:pt x="4" y="24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1" y="26"/>
                      <a:pt x="0" y="27"/>
                      <a:pt x="0" y="28"/>
                    </a:cubicBezTo>
                    <a:cubicBezTo>
                      <a:pt x="0" y="29"/>
                      <a:pt x="0" y="29"/>
                      <a:pt x="1" y="29"/>
                    </a:cubicBezTo>
                    <a:cubicBezTo>
                      <a:pt x="1" y="31"/>
                      <a:pt x="2" y="32"/>
                      <a:pt x="4" y="31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1" y="27"/>
                      <a:pt x="12" y="26"/>
                      <a:pt x="12" y="24"/>
                    </a:cubicBezTo>
                    <a:cubicBezTo>
                      <a:pt x="9" y="18"/>
                      <a:pt x="9" y="13"/>
                      <a:pt x="10" y="10"/>
                    </a:cubicBezTo>
                    <a:cubicBezTo>
                      <a:pt x="11" y="8"/>
                      <a:pt x="13" y="7"/>
                      <a:pt x="16" y="6"/>
                    </a:cubicBezTo>
                    <a:cubicBezTo>
                      <a:pt x="18" y="6"/>
                      <a:pt x="19" y="4"/>
                      <a:pt x="19" y="2"/>
                    </a:cubicBezTo>
                    <a:cubicBezTo>
                      <a:pt x="18" y="1"/>
                      <a:pt x="17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70" name="Freeform 1651"/>
              <p:cNvSpPr/>
              <p:nvPr/>
            </p:nvSpPr>
            <p:spPr bwMode="auto">
              <a:xfrm>
                <a:off x="1640" y="1982"/>
                <a:ext cx="103" cy="147"/>
              </a:xfrm>
              <a:custGeom>
                <a:avLst/>
                <a:gdLst>
                  <a:gd name="T0" fmla="*/ 20 w 41"/>
                  <a:gd name="T1" fmla="*/ 35 h 55"/>
                  <a:gd name="T2" fmla="*/ 33 w 41"/>
                  <a:gd name="T3" fmla="*/ 115 h 55"/>
                  <a:gd name="T4" fmla="*/ 83 w 41"/>
                  <a:gd name="T5" fmla="*/ 380 h 55"/>
                  <a:gd name="T6" fmla="*/ 113 w 41"/>
                  <a:gd name="T7" fmla="*/ 708 h 55"/>
                  <a:gd name="T8" fmla="*/ 588 w 41"/>
                  <a:gd name="T9" fmla="*/ 1029 h 55"/>
                  <a:gd name="T10" fmla="*/ 651 w 41"/>
                  <a:gd name="T11" fmla="*/ 994 h 55"/>
                  <a:gd name="T12" fmla="*/ 600 w 41"/>
                  <a:gd name="T13" fmla="*/ 914 h 55"/>
                  <a:gd name="T14" fmla="*/ 188 w 41"/>
                  <a:gd name="T15" fmla="*/ 649 h 55"/>
                  <a:gd name="T16" fmla="*/ 176 w 41"/>
                  <a:gd name="T17" fmla="*/ 401 h 55"/>
                  <a:gd name="T18" fmla="*/ 83 w 41"/>
                  <a:gd name="T19" fmla="*/ 21 h 55"/>
                  <a:gd name="T20" fmla="*/ 20 w 41"/>
                  <a:gd name="T21" fmla="*/ 35 h 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1" h="55">
                    <a:moveTo>
                      <a:pt x="1" y="2"/>
                    </a:moveTo>
                    <a:cubicBezTo>
                      <a:pt x="0" y="3"/>
                      <a:pt x="0" y="5"/>
                      <a:pt x="2" y="6"/>
                    </a:cubicBezTo>
                    <a:cubicBezTo>
                      <a:pt x="6" y="9"/>
                      <a:pt x="6" y="13"/>
                      <a:pt x="5" y="20"/>
                    </a:cubicBezTo>
                    <a:cubicBezTo>
                      <a:pt x="5" y="26"/>
                      <a:pt x="4" y="32"/>
                      <a:pt x="7" y="37"/>
                    </a:cubicBezTo>
                    <a:cubicBezTo>
                      <a:pt x="13" y="47"/>
                      <a:pt x="27" y="52"/>
                      <a:pt x="37" y="54"/>
                    </a:cubicBezTo>
                    <a:cubicBezTo>
                      <a:pt x="39" y="55"/>
                      <a:pt x="40" y="54"/>
                      <a:pt x="41" y="52"/>
                    </a:cubicBezTo>
                    <a:cubicBezTo>
                      <a:pt x="41" y="50"/>
                      <a:pt x="40" y="49"/>
                      <a:pt x="38" y="48"/>
                    </a:cubicBezTo>
                    <a:cubicBezTo>
                      <a:pt x="29" y="46"/>
                      <a:pt x="17" y="41"/>
                      <a:pt x="12" y="34"/>
                    </a:cubicBezTo>
                    <a:cubicBezTo>
                      <a:pt x="10" y="31"/>
                      <a:pt x="11" y="26"/>
                      <a:pt x="11" y="21"/>
                    </a:cubicBezTo>
                    <a:cubicBezTo>
                      <a:pt x="12" y="14"/>
                      <a:pt x="13" y="6"/>
                      <a:pt x="5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71" name="Freeform 1652"/>
              <p:cNvSpPr/>
              <p:nvPr/>
            </p:nvSpPr>
            <p:spPr bwMode="auto">
              <a:xfrm>
                <a:off x="1840" y="1500"/>
                <a:ext cx="58" cy="256"/>
              </a:xfrm>
              <a:custGeom>
                <a:avLst/>
                <a:gdLst>
                  <a:gd name="T0" fmla="*/ 209 w 23"/>
                  <a:gd name="T1" fmla="*/ 35 h 96"/>
                  <a:gd name="T2" fmla="*/ 222 w 23"/>
                  <a:gd name="T3" fmla="*/ 704 h 96"/>
                  <a:gd name="T4" fmla="*/ 272 w 23"/>
                  <a:gd name="T5" fmla="*/ 1080 h 96"/>
                  <a:gd name="T6" fmla="*/ 33 w 23"/>
                  <a:gd name="T7" fmla="*/ 1728 h 96"/>
                  <a:gd name="T8" fmla="*/ 20 w 23"/>
                  <a:gd name="T9" fmla="*/ 1800 h 96"/>
                  <a:gd name="T10" fmla="*/ 83 w 23"/>
                  <a:gd name="T11" fmla="*/ 1800 h 96"/>
                  <a:gd name="T12" fmla="*/ 368 w 23"/>
                  <a:gd name="T13" fmla="*/ 1080 h 96"/>
                  <a:gd name="T14" fmla="*/ 318 w 23"/>
                  <a:gd name="T15" fmla="*/ 683 h 96"/>
                  <a:gd name="T16" fmla="*/ 285 w 23"/>
                  <a:gd name="T17" fmla="*/ 93 h 96"/>
                  <a:gd name="T18" fmla="*/ 272 w 23"/>
                  <a:gd name="T19" fmla="*/ 21 h 96"/>
                  <a:gd name="T20" fmla="*/ 209 w 23"/>
                  <a:gd name="T21" fmla="*/ 35 h 9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" h="96">
                    <a:moveTo>
                      <a:pt x="13" y="2"/>
                    </a:moveTo>
                    <a:cubicBezTo>
                      <a:pt x="8" y="10"/>
                      <a:pt x="11" y="24"/>
                      <a:pt x="14" y="37"/>
                    </a:cubicBezTo>
                    <a:cubicBezTo>
                      <a:pt x="15" y="44"/>
                      <a:pt x="17" y="51"/>
                      <a:pt x="17" y="57"/>
                    </a:cubicBezTo>
                    <a:cubicBezTo>
                      <a:pt x="16" y="72"/>
                      <a:pt x="11" y="83"/>
                      <a:pt x="2" y="91"/>
                    </a:cubicBezTo>
                    <a:cubicBezTo>
                      <a:pt x="0" y="92"/>
                      <a:pt x="0" y="94"/>
                      <a:pt x="1" y="95"/>
                    </a:cubicBezTo>
                    <a:cubicBezTo>
                      <a:pt x="2" y="96"/>
                      <a:pt x="4" y="96"/>
                      <a:pt x="5" y="95"/>
                    </a:cubicBezTo>
                    <a:cubicBezTo>
                      <a:pt x="16" y="87"/>
                      <a:pt x="22" y="74"/>
                      <a:pt x="23" y="57"/>
                    </a:cubicBezTo>
                    <a:cubicBezTo>
                      <a:pt x="23" y="51"/>
                      <a:pt x="21" y="43"/>
                      <a:pt x="20" y="36"/>
                    </a:cubicBezTo>
                    <a:cubicBezTo>
                      <a:pt x="17" y="24"/>
                      <a:pt x="15" y="11"/>
                      <a:pt x="18" y="5"/>
                    </a:cubicBezTo>
                    <a:cubicBezTo>
                      <a:pt x="19" y="3"/>
                      <a:pt x="19" y="2"/>
                      <a:pt x="17" y="1"/>
                    </a:cubicBezTo>
                    <a:cubicBezTo>
                      <a:pt x="16" y="0"/>
                      <a:pt x="14" y="0"/>
                      <a:pt x="1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72" name="Freeform 1653"/>
              <p:cNvSpPr/>
              <p:nvPr/>
            </p:nvSpPr>
            <p:spPr bwMode="auto">
              <a:xfrm>
                <a:off x="1973" y="1516"/>
                <a:ext cx="55" cy="152"/>
              </a:xfrm>
              <a:custGeom>
                <a:avLst/>
                <a:gdLst>
                  <a:gd name="T0" fmla="*/ 270 w 22"/>
                  <a:gd name="T1" fmla="*/ 21 h 57"/>
                  <a:gd name="T2" fmla="*/ 83 w 22"/>
                  <a:gd name="T3" fmla="*/ 419 h 57"/>
                  <a:gd name="T4" fmla="*/ 83 w 22"/>
                  <a:gd name="T5" fmla="*/ 491 h 57"/>
                  <a:gd name="T6" fmla="*/ 0 w 22"/>
                  <a:gd name="T7" fmla="*/ 1003 h 57"/>
                  <a:gd name="T8" fmla="*/ 33 w 22"/>
                  <a:gd name="T9" fmla="*/ 1059 h 57"/>
                  <a:gd name="T10" fmla="*/ 95 w 22"/>
                  <a:gd name="T11" fmla="*/ 1045 h 57"/>
                  <a:gd name="T12" fmla="*/ 175 w 22"/>
                  <a:gd name="T13" fmla="*/ 491 h 57"/>
                  <a:gd name="T14" fmla="*/ 175 w 22"/>
                  <a:gd name="T15" fmla="*/ 435 h 57"/>
                  <a:gd name="T16" fmla="*/ 333 w 22"/>
                  <a:gd name="T17" fmla="*/ 93 h 57"/>
                  <a:gd name="T18" fmla="*/ 333 w 22"/>
                  <a:gd name="T19" fmla="*/ 21 h 57"/>
                  <a:gd name="T20" fmla="*/ 270 w 22"/>
                  <a:gd name="T21" fmla="*/ 21 h 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2" h="57">
                    <a:moveTo>
                      <a:pt x="17" y="1"/>
                    </a:moveTo>
                    <a:cubicBezTo>
                      <a:pt x="11" y="6"/>
                      <a:pt x="6" y="12"/>
                      <a:pt x="5" y="22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4" y="36"/>
                      <a:pt x="3" y="43"/>
                      <a:pt x="0" y="53"/>
                    </a:cubicBezTo>
                    <a:cubicBezTo>
                      <a:pt x="0" y="54"/>
                      <a:pt x="0" y="56"/>
                      <a:pt x="2" y="56"/>
                    </a:cubicBezTo>
                    <a:cubicBezTo>
                      <a:pt x="4" y="57"/>
                      <a:pt x="5" y="56"/>
                      <a:pt x="6" y="55"/>
                    </a:cubicBezTo>
                    <a:cubicBezTo>
                      <a:pt x="9" y="44"/>
                      <a:pt x="10" y="36"/>
                      <a:pt x="11" y="26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16"/>
                      <a:pt x="15" y="11"/>
                      <a:pt x="21" y="5"/>
                    </a:cubicBezTo>
                    <a:cubicBezTo>
                      <a:pt x="22" y="4"/>
                      <a:pt x="22" y="2"/>
                      <a:pt x="21" y="1"/>
                    </a:cubicBezTo>
                    <a:cubicBezTo>
                      <a:pt x="20" y="0"/>
                      <a:pt x="18" y="0"/>
                      <a:pt x="1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73" name="Freeform 1654"/>
              <p:cNvSpPr/>
              <p:nvPr/>
            </p:nvSpPr>
            <p:spPr bwMode="auto">
              <a:xfrm>
                <a:off x="2008" y="1585"/>
                <a:ext cx="127" cy="165"/>
              </a:xfrm>
              <a:custGeom>
                <a:avLst/>
                <a:gdLst>
                  <a:gd name="T0" fmla="*/ 712 w 51"/>
                  <a:gd name="T1" fmla="*/ 35 h 62"/>
                  <a:gd name="T2" fmla="*/ 570 w 51"/>
                  <a:gd name="T3" fmla="*/ 397 h 62"/>
                  <a:gd name="T4" fmla="*/ 416 w 51"/>
                  <a:gd name="T5" fmla="*/ 750 h 62"/>
                  <a:gd name="T6" fmla="*/ 30 w 51"/>
                  <a:gd name="T7" fmla="*/ 1057 h 62"/>
                  <a:gd name="T8" fmla="*/ 0 w 51"/>
                  <a:gd name="T9" fmla="*/ 1134 h 62"/>
                  <a:gd name="T10" fmla="*/ 62 w 51"/>
                  <a:gd name="T11" fmla="*/ 1168 h 62"/>
                  <a:gd name="T12" fmla="*/ 478 w 51"/>
                  <a:gd name="T13" fmla="*/ 828 h 62"/>
                  <a:gd name="T14" fmla="*/ 650 w 51"/>
                  <a:gd name="T15" fmla="*/ 431 h 62"/>
                  <a:gd name="T16" fmla="*/ 774 w 51"/>
                  <a:gd name="T17" fmla="*/ 114 h 62"/>
                  <a:gd name="T18" fmla="*/ 774 w 51"/>
                  <a:gd name="T19" fmla="*/ 21 h 62"/>
                  <a:gd name="T20" fmla="*/ 712 w 51"/>
                  <a:gd name="T21" fmla="*/ 35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1" h="62">
                    <a:moveTo>
                      <a:pt x="46" y="2"/>
                    </a:moveTo>
                    <a:cubicBezTo>
                      <a:pt x="41" y="8"/>
                      <a:pt x="39" y="15"/>
                      <a:pt x="37" y="21"/>
                    </a:cubicBezTo>
                    <a:cubicBezTo>
                      <a:pt x="34" y="28"/>
                      <a:pt x="32" y="35"/>
                      <a:pt x="27" y="40"/>
                    </a:cubicBezTo>
                    <a:cubicBezTo>
                      <a:pt x="20" y="46"/>
                      <a:pt x="10" y="54"/>
                      <a:pt x="2" y="56"/>
                    </a:cubicBezTo>
                    <a:cubicBezTo>
                      <a:pt x="1" y="57"/>
                      <a:pt x="0" y="59"/>
                      <a:pt x="0" y="60"/>
                    </a:cubicBezTo>
                    <a:cubicBezTo>
                      <a:pt x="1" y="62"/>
                      <a:pt x="3" y="62"/>
                      <a:pt x="4" y="62"/>
                    </a:cubicBezTo>
                    <a:cubicBezTo>
                      <a:pt x="13" y="59"/>
                      <a:pt x="24" y="51"/>
                      <a:pt x="31" y="44"/>
                    </a:cubicBezTo>
                    <a:cubicBezTo>
                      <a:pt x="37" y="38"/>
                      <a:pt x="40" y="30"/>
                      <a:pt x="42" y="23"/>
                    </a:cubicBezTo>
                    <a:cubicBezTo>
                      <a:pt x="44" y="17"/>
                      <a:pt x="46" y="11"/>
                      <a:pt x="50" y="6"/>
                    </a:cubicBezTo>
                    <a:cubicBezTo>
                      <a:pt x="51" y="4"/>
                      <a:pt x="51" y="2"/>
                      <a:pt x="50" y="1"/>
                    </a:cubicBezTo>
                    <a:cubicBezTo>
                      <a:pt x="49" y="0"/>
                      <a:pt x="47" y="1"/>
                      <a:pt x="4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74" name="Freeform 1655"/>
              <p:cNvSpPr/>
              <p:nvPr/>
            </p:nvSpPr>
            <p:spPr bwMode="auto">
              <a:xfrm>
                <a:off x="1173" y="1785"/>
                <a:ext cx="132" cy="219"/>
              </a:xfrm>
              <a:custGeom>
                <a:avLst/>
                <a:gdLst>
                  <a:gd name="T0" fmla="*/ 42 w 53"/>
                  <a:gd name="T1" fmla="*/ 0 h 82"/>
                  <a:gd name="T2" fmla="*/ 0 w 53"/>
                  <a:gd name="T3" fmla="*/ 77 h 82"/>
                  <a:gd name="T4" fmla="*/ 262 w 53"/>
                  <a:gd name="T5" fmla="*/ 478 h 82"/>
                  <a:gd name="T6" fmla="*/ 433 w 53"/>
                  <a:gd name="T7" fmla="*/ 649 h 82"/>
                  <a:gd name="T8" fmla="*/ 725 w 53"/>
                  <a:gd name="T9" fmla="*/ 1506 h 82"/>
                  <a:gd name="T10" fmla="*/ 787 w 53"/>
                  <a:gd name="T11" fmla="*/ 1562 h 82"/>
                  <a:gd name="T12" fmla="*/ 819 w 53"/>
                  <a:gd name="T13" fmla="*/ 1485 h 82"/>
                  <a:gd name="T14" fmla="*/ 496 w 53"/>
                  <a:gd name="T15" fmla="*/ 572 h 82"/>
                  <a:gd name="T16" fmla="*/ 324 w 53"/>
                  <a:gd name="T17" fmla="*/ 379 h 82"/>
                  <a:gd name="T18" fmla="*/ 92 w 53"/>
                  <a:gd name="T19" fmla="*/ 56 h 82"/>
                  <a:gd name="T20" fmla="*/ 42 w 53"/>
                  <a:gd name="T21" fmla="*/ 0 h 8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82">
                    <a:moveTo>
                      <a:pt x="3" y="0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3" y="15"/>
                      <a:pt x="10" y="20"/>
                      <a:pt x="17" y="25"/>
                    </a:cubicBezTo>
                    <a:cubicBezTo>
                      <a:pt x="21" y="28"/>
                      <a:pt x="25" y="30"/>
                      <a:pt x="28" y="34"/>
                    </a:cubicBezTo>
                    <a:cubicBezTo>
                      <a:pt x="36" y="43"/>
                      <a:pt x="42" y="58"/>
                      <a:pt x="47" y="79"/>
                    </a:cubicBezTo>
                    <a:cubicBezTo>
                      <a:pt x="47" y="81"/>
                      <a:pt x="49" y="82"/>
                      <a:pt x="51" y="82"/>
                    </a:cubicBezTo>
                    <a:cubicBezTo>
                      <a:pt x="52" y="81"/>
                      <a:pt x="53" y="80"/>
                      <a:pt x="53" y="78"/>
                    </a:cubicBezTo>
                    <a:cubicBezTo>
                      <a:pt x="48" y="56"/>
                      <a:pt x="41" y="40"/>
                      <a:pt x="32" y="30"/>
                    </a:cubicBezTo>
                    <a:cubicBezTo>
                      <a:pt x="29" y="26"/>
                      <a:pt x="25" y="23"/>
                      <a:pt x="21" y="20"/>
                    </a:cubicBezTo>
                    <a:cubicBezTo>
                      <a:pt x="14" y="15"/>
                      <a:pt x="8" y="11"/>
                      <a:pt x="6" y="3"/>
                    </a:cubicBezTo>
                    <a:cubicBezTo>
                      <a:pt x="6" y="1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75" name="Freeform 1656"/>
              <p:cNvSpPr/>
              <p:nvPr/>
            </p:nvSpPr>
            <p:spPr bwMode="auto">
              <a:xfrm>
                <a:off x="1025" y="1881"/>
                <a:ext cx="108" cy="173"/>
              </a:xfrm>
              <a:custGeom>
                <a:avLst/>
                <a:gdLst>
                  <a:gd name="T0" fmla="*/ 20 w 43"/>
                  <a:gd name="T1" fmla="*/ 56 h 65"/>
                  <a:gd name="T2" fmla="*/ 316 w 43"/>
                  <a:gd name="T3" fmla="*/ 737 h 65"/>
                  <a:gd name="T4" fmla="*/ 568 w 43"/>
                  <a:gd name="T5" fmla="*/ 1168 h 65"/>
                  <a:gd name="T6" fmla="*/ 630 w 43"/>
                  <a:gd name="T7" fmla="*/ 1224 h 65"/>
                  <a:gd name="T8" fmla="*/ 663 w 43"/>
                  <a:gd name="T9" fmla="*/ 1147 h 65"/>
                  <a:gd name="T10" fmla="*/ 379 w 43"/>
                  <a:gd name="T11" fmla="*/ 660 h 65"/>
                  <a:gd name="T12" fmla="*/ 113 w 43"/>
                  <a:gd name="T13" fmla="*/ 77 h 65"/>
                  <a:gd name="T14" fmla="*/ 63 w 43"/>
                  <a:gd name="T15" fmla="*/ 0 h 65"/>
                  <a:gd name="T16" fmla="*/ 20 w 43"/>
                  <a:gd name="T17" fmla="*/ 56 h 6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3" h="65">
                    <a:moveTo>
                      <a:pt x="1" y="3"/>
                    </a:moveTo>
                    <a:cubicBezTo>
                      <a:pt x="0" y="18"/>
                      <a:pt x="10" y="29"/>
                      <a:pt x="20" y="39"/>
                    </a:cubicBezTo>
                    <a:cubicBezTo>
                      <a:pt x="27" y="47"/>
                      <a:pt x="34" y="54"/>
                      <a:pt x="36" y="62"/>
                    </a:cubicBezTo>
                    <a:cubicBezTo>
                      <a:pt x="37" y="64"/>
                      <a:pt x="38" y="65"/>
                      <a:pt x="40" y="65"/>
                    </a:cubicBezTo>
                    <a:cubicBezTo>
                      <a:pt x="42" y="64"/>
                      <a:pt x="43" y="63"/>
                      <a:pt x="42" y="61"/>
                    </a:cubicBezTo>
                    <a:cubicBezTo>
                      <a:pt x="40" y="51"/>
                      <a:pt x="32" y="43"/>
                      <a:pt x="24" y="35"/>
                    </a:cubicBezTo>
                    <a:cubicBezTo>
                      <a:pt x="15" y="25"/>
                      <a:pt x="6" y="16"/>
                      <a:pt x="7" y="4"/>
                    </a:cubicBezTo>
                    <a:cubicBezTo>
                      <a:pt x="7" y="2"/>
                      <a:pt x="6" y="1"/>
                      <a:pt x="4" y="0"/>
                    </a:cubicBezTo>
                    <a:cubicBezTo>
                      <a:pt x="3" y="0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76" name="Freeform 1657"/>
              <p:cNvSpPr/>
              <p:nvPr/>
            </p:nvSpPr>
            <p:spPr bwMode="auto">
              <a:xfrm>
                <a:off x="1118" y="1916"/>
                <a:ext cx="90" cy="152"/>
              </a:xfrm>
              <a:custGeom>
                <a:avLst/>
                <a:gdLst>
                  <a:gd name="T0" fmla="*/ 0 w 36"/>
                  <a:gd name="T1" fmla="*/ 56 h 57"/>
                  <a:gd name="T2" fmla="*/ 33 w 36"/>
                  <a:gd name="T3" fmla="*/ 136 h 57"/>
                  <a:gd name="T4" fmla="*/ 458 w 36"/>
                  <a:gd name="T5" fmla="*/ 947 h 57"/>
                  <a:gd name="T6" fmla="*/ 470 w 36"/>
                  <a:gd name="T7" fmla="*/ 1024 h 57"/>
                  <a:gd name="T8" fmla="*/ 533 w 36"/>
                  <a:gd name="T9" fmla="*/ 1059 h 57"/>
                  <a:gd name="T10" fmla="*/ 563 w 36"/>
                  <a:gd name="T11" fmla="*/ 1003 h 57"/>
                  <a:gd name="T12" fmla="*/ 550 w 36"/>
                  <a:gd name="T13" fmla="*/ 931 h 57"/>
                  <a:gd name="T14" fmla="*/ 63 w 36"/>
                  <a:gd name="T15" fmla="*/ 21 h 57"/>
                  <a:gd name="T16" fmla="*/ 0 w 36"/>
                  <a:gd name="T17" fmla="*/ 56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6" h="57">
                    <a:moveTo>
                      <a:pt x="0" y="3"/>
                    </a:moveTo>
                    <a:cubicBezTo>
                      <a:pt x="0" y="4"/>
                      <a:pt x="1" y="6"/>
                      <a:pt x="2" y="7"/>
                    </a:cubicBezTo>
                    <a:cubicBezTo>
                      <a:pt x="20" y="13"/>
                      <a:pt x="25" y="33"/>
                      <a:pt x="29" y="50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6"/>
                      <a:pt x="32" y="57"/>
                      <a:pt x="34" y="56"/>
                    </a:cubicBezTo>
                    <a:cubicBezTo>
                      <a:pt x="35" y="56"/>
                      <a:pt x="36" y="54"/>
                      <a:pt x="36" y="53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0" y="30"/>
                      <a:pt x="25" y="8"/>
                      <a:pt x="4" y="1"/>
                    </a:cubicBezTo>
                    <a:cubicBezTo>
                      <a:pt x="3" y="0"/>
                      <a:pt x="1" y="1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77" name="Freeform 1658"/>
              <p:cNvSpPr/>
              <p:nvPr/>
            </p:nvSpPr>
            <p:spPr bwMode="auto">
              <a:xfrm>
                <a:off x="965" y="2108"/>
                <a:ext cx="210" cy="98"/>
              </a:xfrm>
              <a:custGeom>
                <a:avLst/>
                <a:gdLst>
                  <a:gd name="T0" fmla="*/ 20 w 84"/>
                  <a:gd name="T1" fmla="*/ 21 h 37"/>
                  <a:gd name="T2" fmla="*/ 20 w 84"/>
                  <a:gd name="T3" fmla="*/ 90 h 37"/>
                  <a:gd name="T4" fmla="*/ 1283 w 84"/>
                  <a:gd name="T5" fmla="*/ 485 h 37"/>
                  <a:gd name="T6" fmla="*/ 1300 w 84"/>
                  <a:gd name="T7" fmla="*/ 408 h 37"/>
                  <a:gd name="T8" fmla="*/ 1238 w 84"/>
                  <a:gd name="T9" fmla="*/ 392 h 37"/>
                  <a:gd name="T10" fmla="*/ 95 w 84"/>
                  <a:gd name="T11" fmla="*/ 21 h 37"/>
                  <a:gd name="T12" fmla="*/ 20 w 84"/>
                  <a:gd name="T13" fmla="*/ 21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4" h="37">
                    <a:moveTo>
                      <a:pt x="1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19" y="28"/>
                      <a:pt x="55" y="37"/>
                      <a:pt x="82" y="26"/>
                    </a:cubicBezTo>
                    <a:cubicBezTo>
                      <a:pt x="83" y="26"/>
                      <a:pt x="84" y="24"/>
                      <a:pt x="83" y="22"/>
                    </a:cubicBezTo>
                    <a:cubicBezTo>
                      <a:pt x="83" y="21"/>
                      <a:pt x="81" y="20"/>
                      <a:pt x="79" y="21"/>
                    </a:cubicBezTo>
                    <a:cubicBezTo>
                      <a:pt x="55" y="30"/>
                      <a:pt x="22" y="22"/>
                      <a:pt x="6" y="1"/>
                    </a:cubicBezTo>
                    <a:cubicBezTo>
                      <a:pt x="5" y="0"/>
                      <a:pt x="3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78" name="Freeform 1659"/>
              <p:cNvSpPr/>
              <p:nvPr/>
            </p:nvSpPr>
            <p:spPr bwMode="auto">
              <a:xfrm>
                <a:off x="923" y="1921"/>
                <a:ext cx="115" cy="152"/>
              </a:xfrm>
              <a:custGeom>
                <a:avLst/>
                <a:gdLst>
                  <a:gd name="T0" fmla="*/ 20 w 46"/>
                  <a:gd name="T1" fmla="*/ 35 h 57"/>
                  <a:gd name="T2" fmla="*/ 20 w 46"/>
                  <a:gd name="T3" fmla="*/ 115 h 57"/>
                  <a:gd name="T4" fmla="*/ 50 w 46"/>
                  <a:gd name="T5" fmla="*/ 136 h 57"/>
                  <a:gd name="T6" fmla="*/ 313 w 46"/>
                  <a:gd name="T7" fmla="*/ 491 h 57"/>
                  <a:gd name="T8" fmla="*/ 645 w 46"/>
                  <a:gd name="T9" fmla="*/ 1059 h 57"/>
                  <a:gd name="T10" fmla="*/ 708 w 46"/>
                  <a:gd name="T11" fmla="*/ 1045 h 57"/>
                  <a:gd name="T12" fmla="*/ 708 w 46"/>
                  <a:gd name="T13" fmla="*/ 968 h 57"/>
                  <a:gd name="T14" fmla="*/ 408 w 46"/>
                  <a:gd name="T15" fmla="*/ 435 h 57"/>
                  <a:gd name="T16" fmla="*/ 113 w 46"/>
                  <a:gd name="T17" fmla="*/ 56 h 57"/>
                  <a:gd name="T18" fmla="*/ 83 w 46"/>
                  <a:gd name="T19" fmla="*/ 21 h 57"/>
                  <a:gd name="T20" fmla="*/ 20 w 46"/>
                  <a:gd name="T21" fmla="*/ 35 h 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6" h="57">
                    <a:moveTo>
                      <a:pt x="1" y="2"/>
                    </a:moveTo>
                    <a:cubicBezTo>
                      <a:pt x="0" y="3"/>
                      <a:pt x="0" y="5"/>
                      <a:pt x="1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11" y="14"/>
                      <a:pt x="15" y="16"/>
                      <a:pt x="20" y="26"/>
                    </a:cubicBezTo>
                    <a:cubicBezTo>
                      <a:pt x="26" y="36"/>
                      <a:pt x="33" y="47"/>
                      <a:pt x="41" y="56"/>
                    </a:cubicBezTo>
                    <a:cubicBezTo>
                      <a:pt x="42" y="57"/>
                      <a:pt x="44" y="57"/>
                      <a:pt x="45" y="55"/>
                    </a:cubicBezTo>
                    <a:cubicBezTo>
                      <a:pt x="46" y="54"/>
                      <a:pt x="46" y="52"/>
                      <a:pt x="45" y="51"/>
                    </a:cubicBezTo>
                    <a:cubicBezTo>
                      <a:pt x="37" y="44"/>
                      <a:pt x="31" y="33"/>
                      <a:pt x="26" y="23"/>
                    </a:cubicBezTo>
                    <a:cubicBezTo>
                      <a:pt x="20" y="12"/>
                      <a:pt x="15" y="9"/>
                      <a:pt x="7" y="3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79" name="Freeform 1660"/>
              <p:cNvSpPr/>
              <p:nvPr/>
            </p:nvSpPr>
            <p:spPr bwMode="auto">
              <a:xfrm>
                <a:off x="768" y="2076"/>
                <a:ext cx="195" cy="128"/>
              </a:xfrm>
              <a:custGeom>
                <a:avLst/>
                <a:gdLst>
                  <a:gd name="T0" fmla="*/ 50 w 78"/>
                  <a:gd name="T1" fmla="*/ 21 h 48"/>
                  <a:gd name="T2" fmla="*/ 0 w 78"/>
                  <a:gd name="T3" fmla="*/ 77 h 48"/>
                  <a:gd name="T4" fmla="*/ 50 w 78"/>
                  <a:gd name="T5" fmla="*/ 136 h 48"/>
                  <a:gd name="T6" fmla="*/ 583 w 78"/>
                  <a:gd name="T7" fmla="*/ 376 h 48"/>
                  <a:gd name="T8" fmla="*/ 1175 w 78"/>
                  <a:gd name="T9" fmla="*/ 888 h 48"/>
                  <a:gd name="T10" fmla="*/ 1220 w 78"/>
                  <a:gd name="T11" fmla="*/ 832 h 48"/>
                  <a:gd name="T12" fmla="*/ 1158 w 78"/>
                  <a:gd name="T13" fmla="*/ 776 h 48"/>
                  <a:gd name="T14" fmla="*/ 658 w 78"/>
                  <a:gd name="T15" fmla="*/ 320 h 48"/>
                  <a:gd name="T16" fmla="*/ 50 w 78"/>
                  <a:gd name="T17" fmla="*/ 21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8" h="48">
                    <a:moveTo>
                      <a:pt x="3" y="1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0" y="6"/>
                      <a:pt x="1" y="7"/>
                      <a:pt x="3" y="7"/>
                    </a:cubicBezTo>
                    <a:cubicBezTo>
                      <a:pt x="19" y="7"/>
                      <a:pt x="28" y="7"/>
                      <a:pt x="37" y="20"/>
                    </a:cubicBezTo>
                    <a:cubicBezTo>
                      <a:pt x="49" y="38"/>
                      <a:pt x="62" y="48"/>
                      <a:pt x="75" y="47"/>
                    </a:cubicBezTo>
                    <a:cubicBezTo>
                      <a:pt x="76" y="47"/>
                      <a:pt x="78" y="46"/>
                      <a:pt x="78" y="44"/>
                    </a:cubicBezTo>
                    <a:cubicBezTo>
                      <a:pt x="78" y="42"/>
                      <a:pt x="76" y="41"/>
                      <a:pt x="74" y="41"/>
                    </a:cubicBezTo>
                    <a:cubicBezTo>
                      <a:pt x="61" y="42"/>
                      <a:pt x="49" y="28"/>
                      <a:pt x="42" y="17"/>
                    </a:cubicBezTo>
                    <a:cubicBezTo>
                      <a:pt x="31" y="0"/>
                      <a:pt x="18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80" name="Freeform 1661"/>
              <p:cNvSpPr/>
              <p:nvPr/>
            </p:nvSpPr>
            <p:spPr bwMode="auto">
              <a:xfrm>
                <a:off x="688" y="2260"/>
                <a:ext cx="235" cy="66"/>
              </a:xfrm>
              <a:custGeom>
                <a:avLst/>
                <a:gdLst>
                  <a:gd name="T0" fmla="*/ 1395 w 94"/>
                  <a:gd name="T1" fmla="*/ 21 h 25"/>
                  <a:gd name="T2" fmla="*/ 800 w 94"/>
                  <a:gd name="T3" fmla="*/ 127 h 25"/>
                  <a:gd name="T4" fmla="*/ 20 w 94"/>
                  <a:gd name="T5" fmla="*/ 370 h 25"/>
                  <a:gd name="T6" fmla="*/ 33 w 94"/>
                  <a:gd name="T7" fmla="*/ 438 h 25"/>
                  <a:gd name="T8" fmla="*/ 95 w 94"/>
                  <a:gd name="T9" fmla="*/ 438 h 25"/>
                  <a:gd name="T10" fmla="*/ 783 w 94"/>
                  <a:gd name="T11" fmla="*/ 238 h 25"/>
                  <a:gd name="T12" fmla="*/ 1438 w 94"/>
                  <a:gd name="T13" fmla="*/ 111 h 25"/>
                  <a:gd name="T14" fmla="*/ 1458 w 94"/>
                  <a:gd name="T15" fmla="*/ 34 h 25"/>
                  <a:gd name="T16" fmla="*/ 1395 w 94"/>
                  <a:gd name="T17" fmla="*/ 21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4" h="25">
                    <a:moveTo>
                      <a:pt x="89" y="1"/>
                    </a:moveTo>
                    <a:cubicBezTo>
                      <a:pt x="77" y="9"/>
                      <a:pt x="64" y="8"/>
                      <a:pt x="51" y="7"/>
                    </a:cubicBezTo>
                    <a:cubicBezTo>
                      <a:pt x="34" y="5"/>
                      <a:pt x="16" y="4"/>
                      <a:pt x="1" y="20"/>
                    </a:cubicBezTo>
                    <a:cubicBezTo>
                      <a:pt x="0" y="21"/>
                      <a:pt x="0" y="23"/>
                      <a:pt x="2" y="24"/>
                    </a:cubicBezTo>
                    <a:cubicBezTo>
                      <a:pt x="3" y="25"/>
                      <a:pt x="5" y="25"/>
                      <a:pt x="6" y="24"/>
                    </a:cubicBezTo>
                    <a:cubicBezTo>
                      <a:pt x="18" y="10"/>
                      <a:pt x="34" y="11"/>
                      <a:pt x="50" y="13"/>
                    </a:cubicBezTo>
                    <a:cubicBezTo>
                      <a:pt x="64" y="14"/>
                      <a:pt x="79" y="15"/>
                      <a:pt x="92" y="6"/>
                    </a:cubicBezTo>
                    <a:cubicBezTo>
                      <a:pt x="93" y="5"/>
                      <a:pt x="94" y="3"/>
                      <a:pt x="93" y="2"/>
                    </a:cubicBezTo>
                    <a:cubicBezTo>
                      <a:pt x="92" y="1"/>
                      <a:pt x="90" y="0"/>
                      <a:pt x="8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81" name="Freeform 1662"/>
              <p:cNvSpPr/>
              <p:nvPr/>
            </p:nvSpPr>
            <p:spPr bwMode="auto">
              <a:xfrm>
                <a:off x="823" y="2302"/>
                <a:ext cx="125" cy="123"/>
              </a:xfrm>
              <a:custGeom>
                <a:avLst/>
                <a:gdLst>
                  <a:gd name="T0" fmla="*/ 708 w 50"/>
                  <a:gd name="T1" fmla="*/ 35 h 46"/>
                  <a:gd name="T2" fmla="*/ 408 w 50"/>
                  <a:gd name="T3" fmla="*/ 321 h 46"/>
                  <a:gd name="T4" fmla="*/ 0 w 50"/>
                  <a:gd name="T5" fmla="*/ 800 h 46"/>
                  <a:gd name="T6" fmla="*/ 33 w 50"/>
                  <a:gd name="T7" fmla="*/ 880 h 46"/>
                  <a:gd name="T8" fmla="*/ 95 w 50"/>
                  <a:gd name="T9" fmla="*/ 845 h 46"/>
                  <a:gd name="T10" fmla="*/ 458 w 50"/>
                  <a:gd name="T11" fmla="*/ 422 h 46"/>
                  <a:gd name="T12" fmla="*/ 770 w 50"/>
                  <a:gd name="T13" fmla="*/ 115 h 46"/>
                  <a:gd name="T14" fmla="*/ 770 w 50"/>
                  <a:gd name="T15" fmla="*/ 21 h 46"/>
                  <a:gd name="T16" fmla="*/ 708 w 50"/>
                  <a:gd name="T17" fmla="*/ 35 h 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0" h="46">
                    <a:moveTo>
                      <a:pt x="45" y="2"/>
                    </a:moveTo>
                    <a:cubicBezTo>
                      <a:pt x="40" y="8"/>
                      <a:pt x="33" y="12"/>
                      <a:pt x="26" y="17"/>
                    </a:cubicBezTo>
                    <a:cubicBezTo>
                      <a:pt x="15" y="23"/>
                      <a:pt x="3" y="30"/>
                      <a:pt x="0" y="42"/>
                    </a:cubicBezTo>
                    <a:cubicBezTo>
                      <a:pt x="0" y="44"/>
                      <a:pt x="1" y="45"/>
                      <a:pt x="2" y="46"/>
                    </a:cubicBezTo>
                    <a:cubicBezTo>
                      <a:pt x="4" y="46"/>
                      <a:pt x="5" y="45"/>
                      <a:pt x="6" y="44"/>
                    </a:cubicBezTo>
                    <a:cubicBezTo>
                      <a:pt x="9" y="34"/>
                      <a:pt x="18" y="28"/>
                      <a:pt x="29" y="22"/>
                    </a:cubicBezTo>
                    <a:cubicBezTo>
                      <a:pt x="36" y="17"/>
                      <a:pt x="44" y="12"/>
                      <a:pt x="49" y="6"/>
                    </a:cubicBezTo>
                    <a:cubicBezTo>
                      <a:pt x="50" y="4"/>
                      <a:pt x="50" y="3"/>
                      <a:pt x="49" y="1"/>
                    </a:cubicBezTo>
                    <a:cubicBezTo>
                      <a:pt x="47" y="0"/>
                      <a:pt x="46" y="1"/>
                      <a:pt x="4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82" name="Freeform 1663"/>
              <p:cNvSpPr/>
              <p:nvPr/>
            </p:nvSpPr>
            <p:spPr bwMode="auto">
              <a:xfrm>
                <a:off x="868" y="2441"/>
                <a:ext cx="82" cy="173"/>
              </a:xfrm>
              <a:custGeom>
                <a:avLst/>
                <a:gdLst>
                  <a:gd name="T0" fmla="*/ 412 w 33"/>
                  <a:gd name="T1" fmla="*/ 56 h 65"/>
                  <a:gd name="T2" fmla="*/ 246 w 33"/>
                  <a:gd name="T3" fmla="*/ 418 h 65"/>
                  <a:gd name="T4" fmla="*/ 154 w 33"/>
                  <a:gd name="T5" fmla="*/ 546 h 65"/>
                  <a:gd name="T6" fmla="*/ 0 w 33"/>
                  <a:gd name="T7" fmla="*/ 1147 h 65"/>
                  <a:gd name="T8" fmla="*/ 42 w 33"/>
                  <a:gd name="T9" fmla="*/ 1224 h 65"/>
                  <a:gd name="T10" fmla="*/ 92 w 33"/>
                  <a:gd name="T11" fmla="*/ 1168 h 65"/>
                  <a:gd name="T12" fmla="*/ 229 w 33"/>
                  <a:gd name="T13" fmla="*/ 623 h 65"/>
                  <a:gd name="T14" fmla="*/ 321 w 33"/>
                  <a:gd name="T15" fmla="*/ 490 h 65"/>
                  <a:gd name="T16" fmla="*/ 507 w 33"/>
                  <a:gd name="T17" fmla="*/ 77 h 65"/>
                  <a:gd name="T18" fmla="*/ 475 w 33"/>
                  <a:gd name="T19" fmla="*/ 0 h 65"/>
                  <a:gd name="T20" fmla="*/ 412 w 33"/>
                  <a:gd name="T21" fmla="*/ 56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3" h="65">
                    <a:moveTo>
                      <a:pt x="27" y="3"/>
                    </a:moveTo>
                    <a:cubicBezTo>
                      <a:pt x="25" y="10"/>
                      <a:pt x="21" y="16"/>
                      <a:pt x="16" y="22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4" y="39"/>
                      <a:pt x="1" y="48"/>
                      <a:pt x="0" y="61"/>
                    </a:cubicBezTo>
                    <a:cubicBezTo>
                      <a:pt x="0" y="63"/>
                      <a:pt x="1" y="65"/>
                      <a:pt x="3" y="65"/>
                    </a:cubicBezTo>
                    <a:cubicBezTo>
                      <a:pt x="5" y="65"/>
                      <a:pt x="6" y="63"/>
                      <a:pt x="6" y="62"/>
                    </a:cubicBezTo>
                    <a:cubicBezTo>
                      <a:pt x="7" y="50"/>
                      <a:pt x="9" y="41"/>
                      <a:pt x="15" y="33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6" y="19"/>
                      <a:pt x="31" y="13"/>
                      <a:pt x="33" y="4"/>
                    </a:cubicBezTo>
                    <a:cubicBezTo>
                      <a:pt x="33" y="2"/>
                      <a:pt x="32" y="1"/>
                      <a:pt x="31" y="0"/>
                    </a:cubicBezTo>
                    <a:cubicBezTo>
                      <a:pt x="29" y="0"/>
                      <a:pt x="27" y="1"/>
                      <a:pt x="2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83" name="Freeform 1664"/>
              <p:cNvSpPr/>
              <p:nvPr/>
            </p:nvSpPr>
            <p:spPr bwMode="auto">
              <a:xfrm>
                <a:off x="948" y="2340"/>
                <a:ext cx="102" cy="229"/>
              </a:xfrm>
              <a:custGeom>
                <a:avLst/>
                <a:gdLst>
                  <a:gd name="T0" fmla="*/ 537 w 41"/>
                  <a:gd name="T1" fmla="*/ 35 h 86"/>
                  <a:gd name="T2" fmla="*/ 465 w 41"/>
                  <a:gd name="T3" fmla="*/ 474 h 86"/>
                  <a:gd name="T4" fmla="*/ 403 w 41"/>
                  <a:gd name="T5" fmla="*/ 852 h 86"/>
                  <a:gd name="T6" fmla="*/ 249 w 41"/>
                  <a:gd name="T7" fmla="*/ 1057 h 86"/>
                  <a:gd name="T8" fmla="*/ 30 w 41"/>
                  <a:gd name="T9" fmla="*/ 1566 h 86"/>
                  <a:gd name="T10" fmla="*/ 75 w 41"/>
                  <a:gd name="T11" fmla="*/ 1603 h 86"/>
                  <a:gd name="T12" fmla="*/ 104 w 41"/>
                  <a:gd name="T13" fmla="*/ 1544 h 86"/>
                  <a:gd name="T14" fmla="*/ 321 w 41"/>
                  <a:gd name="T15" fmla="*/ 1134 h 86"/>
                  <a:gd name="T16" fmla="*/ 478 w 41"/>
                  <a:gd name="T17" fmla="*/ 908 h 86"/>
                  <a:gd name="T18" fmla="*/ 557 w 41"/>
                  <a:gd name="T19" fmla="*/ 474 h 86"/>
                  <a:gd name="T20" fmla="*/ 619 w 41"/>
                  <a:gd name="T21" fmla="*/ 93 h 86"/>
                  <a:gd name="T22" fmla="*/ 600 w 41"/>
                  <a:gd name="T23" fmla="*/ 21 h 86"/>
                  <a:gd name="T24" fmla="*/ 537 w 41"/>
                  <a:gd name="T25" fmla="*/ 35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" h="86">
                    <a:moveTo>
                      <a:pt x="35" y="2"/>
                    </a:moveTo>
                    <a:cubicBezTo>
                      <a:pt x="31" y="9"/>
                      <a:pt x="31" y="17"/>
                      <a:pt x="30" y="25"/>
                    </a:cubicBezTo>
                    <a:cubicBezTo>
                      <a:pt x="30" y="32"/>
                      <a:pt x="30" y="39"/>
                      <a:pt x="26" y="45"/>
                    </a:cubicBezTo>
                    <a:cubicBezTo>
                      <a:pt x="24" y="49"/>
                      <a:pt x="20" y="52"/>
                      <a:pt x="16" y="56"/>
                    </a:cubicBezTo>
                    <a:cubicBezTo>
                      <a:pt x="8" y="64"/>
                      <a:pt x="0" y="72"/>
                      <a:pt x="2" y="83"/>
                    </a:cubicBezTo>
                    <a:cubicBezTo>
                      <a:pt x="2" y="85"/>
                      <a:pt x="3" y="86"/>
                      <a:pt x="5" y="85"/>
                    </a:cubicBezTo>
                    <a:cubicBezTo>
                      <a:pt x="7" y="85"/>
                      <a:pt x="8" y="83"/>
                      <a:pt x="7" y="82"/>
                    </a:cubicBezTo>
                    <a:cubicBezTo>
                      <a:pt x="6" y="74"/>
                      <a:pt x="13" y="67"/>
                      <a:pt x="21" y="60"/>
                    </a:cubicBezTo>
                    <a:cubicBezTo>
                      <a:pt x="25" y="56"/>
                      <a:pt x="29" y="52"/>
                      <a:pt x="31" y="48"/>
                    </a:cubicBezTo>
                    <a:cubicBezTo>
                      <a:pt x="35" y="41"/>
                      <a:pt x="36" y="33"/>
                      <a:pt x="36" y="25"/>
                    </a:cubicBezTo>
                    <a:cubicBezTo>
                      <a:pt x="37" y="18"/>
                      <a:pt x="37" y="11"/>
                      <a:pt x="40" y="5"/>
                    </a:cubicBezTo>
                    <a:cubicBezTo>
                      <a:pt x="41" y="3"/>
                      <a:pt x="41" y="2"/>
                      <a:pt x="39" y="1"/>
                    </a:cubicBezTo>
                    <a:cubicBezTo>
                      <a:pt x="38" y="0"/>
                      <a:pt x="36" y="0"/>
                      <a:pt x="3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84" name="Freeform 1665"/>
              <p:cNvSpPr/>
              <p:nvPr/>
            </p:nvSpPr>
            <p:spPr bwMode="auto">
              <a:xfrm>
                <a:off x="1075" y="2420"/>
                <a:ext cx="55" cy="162"/>
              </a:xfrm>
              <a:custGeom>
                <a:avLst/>
                <a:gdLst>
                  <a:gd name="T0" fmla="*/ 238 w 22"/>
                  <a:gd name="T1" fmla="*/ 35 h 61"/>
                  <a:gd name="T2" fmla="*/ 158 w 22"/>
                  <a:gd name="T3" fmla="*/ 204 h 61"/>
                  <a:gd name="T4" fmla="*/ 63 w 22"/>
                  <a:gd name="T5" fmla="*/ 465 h 61"/>
                  <a:gd name="T6" fmla="*/ 83 w 22"/>
                  <a:gd name="T7" fmla="*/ 635 h 61"/>
                  <a:gd name="T8" fmla="*/ 113 w 22"/>
                  <a:gd name="T9" fmla="*/ 733 h 61"/>
                  <a:gd name="T10" fmla="*/ 50 w 22"/>
                  <a:gd name="T11" fmla="*/ 937 h 61"/>
                  <a:gd name="T12" fmla="*/ 0 w 22"/>
                  <a:gd name="T13" fmla="*/ 1052 h 61"/>
                  <a:gd name="T14" fmla="*/ 33 w 22"/>
                  <a:gd name="T15" fmla="*/ 1121 h 61"/>
                  <a:gd name="T16" fmla="*/ 95 w 22"/>
                  <a:gd name="T17" fmla="*/ 1086 h 61"/>
                  <a:gd name="T18" fmla="*/ 125 w 22"/>
                  <a:gd name="T19" fmla="*/ 993 h 61"/>
                  <a:gd name="T20" fmla="*/ 208 w 22"/>
                  <a:gd name="T21" fmla="*/ 733 h 61"/>
                  <a:gd name="T22" fmla="*/ 175 w 22"/>
                  <a:gd name="T23" fmla="*/ 600 h 61"/>
                  <a:gd name="T24" fmla="*/ 158 w 22"/>
                  <a:gd name="T25" fmla="*/ 486 h 61"/>
                  <a:gd name="T26" fmla="*/ 238 w 22"/>
                  <a:gd name="T27" fmla="*/ 282 h 61"/>
                  <a:gd name="T28" fmla="*/ 333 w 22"/>
                  <a:gd name="T29" fmla="*/ 56 h 61"/>
                  <a:gd name="T30" fmla="*/ 300 w 22"/>
                  <a:gd name="T31" fmla="*/ 0 h 61"/>
                  <a:gd name="T32" fmla="*/ 238 w 22"/>
                  <a:gd name="T33" fmla="*/ 35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" h="61">
                    <a:moveTo>
                      <a:pt x="15" y="2"/>
                    </a:moveTo>
                    <a:cubicBezTo>
                      <a:pt x="15" y="6"/>
                      <a:pt x="13" y="8"/>
                      <a:pt x="10" y="11"/>
                    </a:cubicBezTo>
                    <a:cubicBezTo>
                      <a:pt x="8" y="15"/>
                      <a:pt x="4" y="19"/>
                      <a:pt x="4" y="25"/>
                    </a:cubicBezTo>
                    <a:cubicBezTo>
                      <a:pt x="4" y="28"/>
                      <a:pt x="5" y="31"/>
                      <a:pt x="5" y="34"/>
                    </a:cubicBezTo>
                    <a:cubicBezTo>
                      <a:pt x="6" y="35"/>
                      <a:pt x="7" y="37"/>
                      <a:pt x="7" y="39"/>
                    </a:cubicBezTo>
                    <a:cubicBezTo>
                      <a:pt x="7" y="43"/>
                      <a:pt x="5" y="46"/>
                      <a:pt x="3" y="50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8"/>
                      <a:pt x="0" y="59"/>
                      <a:pt x="2" y="60"/>
                    </a:cubicBezTo>
                    <a:cubicBezTo>
                      <a:pt x="3" y="61"/>
                      <a:pt x="5" y="60"/>
                      <a:pt x="6" y="58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10" y="49"/>
                      <a:pt x="13" y="44"/>
                      <a:pt x="13" y="39"/>
                    </a:cubicBezTo>
                    <a:cubicBezTo>
                      <a:pt x="13" y="36"/>
                      <a:pt x="12" y="34"/>
                      <a:pt x="11" y="32"/>
                    </a:cubicBezTo>
                    <a:cubicBezTo>
                      <a:pt x="10" y="30"/>
                      <a:pt x="10" y="28"/>
                      <a:pt x="10" y="26"/>
                    </a:cubicBezTo>
                    <a:cubicBezTo>
                      <a:pt x="10" y="22"/>
                      <a:pt x="13" y="18"/>
                      <a:pt x="15" y="15"/>
                    </a:cubicBezTo>
                    <a:cubicBezTo>
                      <a:pt x="18" y="12"/>
                      <a:pt x="20" y="8"/>
                      <a:pt x="21" y="3"/>
                    </a:cubicBezTo>
                    <a:cubicBezTo>
                      <a:pt x="22" y="2"/>
                      <a:pt x="21" y="0"/>
                      <a:pt x="19" y="0"/>
                    </a:cubicBezTo>
                    <a:cubicBezTo>
                      <a:pt x="17" y="0"/>
                      <a:pt x="16" y="1"/>
                      <a:pt x="1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85" name="Freeform 1666"/>
              <p:cNvSpPr/>
              <p:nvPr/>
            </p:nvSpPr>
            <p:spPr bwMode="auto">
              <a:xfrm>
                <a:off x="1185" y="2270"/>
                <a:ext cx="53" cy="243"/>
              </a:xfrm>
              <a:custGeom>
                <a:avLst/>
                <a:gdLst>
                  <a:gd name="T0" fmla="*/ 192 w 21"/>
                  <a:gd name="T1" fmla="*/ 21 h 91"/>
                  <a:gd name="T2" fmla="*/ 159 w 21"/>
                  <a:gd name="T3" fmla="*/ 422 h 91"/>
                  <a:gd name="T4" fmla="*/ 209 w 21"/>
                  <a:gd name="T5" fmla="*/ 550 h 91"/>
                  <a:gd name="T6" fmla="*/ 146 w 21"/>
                  <a:gd name="T7" fmla="*/ 897 h 91"/>
                  <a:gd name="T8" fmla="*/ 114 w 21"/>
                  <a:gd name="T9" fmla="*/ 956 h 91"/>
                  <a:gd name="T10" fmla="*/ 63 w 21"/>
                  <a:gd name="T11" fmla="*/ 1677 h 91"/>
                  <a:gd name="T12" fmla="*/ 114 w 21"/>
                  <a:gd name="T13" fmla="*/ 1712 h 91"/>
                  <a:gd name="T14" fmla="*/ 159 w 21"/>
                  <a:gd name="T15" fmla="*/ 1656 h 91"/>
                  <a:gd name="T16" fmla="*/ 192 w 21"/>
                  <a:gd name="T17" fmla="*/ 991 h 91"/>
                  <a:gd name="T18" fmla="*/ 222 w 21"/>
                  <a:gd name="T19" fmla="*/ 935 h 91"/>
                  <a:gd name="T20" fmla="*/ 288 w 21"/>
                  <a:gd name="T21" fmla="*/ 513 h 91"/>
                  <a:gd name="T22" fmla="*/ 242 w 21"/>
                  <a:gd name="T23" fmla="*/ 363 h 91"/>
                  <a:gd name="T24" fmla="*/ 242 w 21"/>
                  <a:gd name="T25" fmla="*/ 115 h 91"/>
                  <a:gd name="T26" fmla="*/ 255 w 21"/>
                  <a:gd name="T27" fmla="*/ 21 h 91"/>
                  <a:gd name="T28" fmla="*/ 192 w 21"/>
                  <a:gd name="T29" fmla="*/ 21 h 9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1" h="91">
                    <a:moveTo>
                      <a:pt x="12" y="1"/>
                    </a:moveTo>
                    <a:cubicBezTo>
                      <a:pt x="3" y="9"/>
                      <a:pt x="7" y="16"/>
                      <a:pt x="10" y="22"/>
                    </a:cubicBezTo>
                    <a:cubicBezTo>
                      <a:pt x="11" y="24"/>
                      <a:pt x="12" y="26"/>
                      <a:pt x="13" y="29"/>
                    </a:cubicBezTo>
                    <a:cubicBezTo>
                      <a:pt x="14" y="36"/>
                      <a:pt x="12" y="40"/>
                      <a:pt x="9" y="47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0" y="64"/>
                      <a:pt x="2" y="75"/>
                      <a:pt x="4" y="88"/>
                    </a:cubicBezTo>
                    <a:cubicBezTo>
                      <a:pt x="4" y="90"/>
                      <a:pt x="6" y="91"/>
                      <a:pt x="7" y="90"/>
                    </a:cubicBezTo>
                    <a:cubicBezTo>
                      <a:pt x="9" y="90"/>
                      <a:pt x="10" y="89"/>
                      <a:pt x="10" y="87"/>
                    </a:cubicBezTo>
                    <a:cubicBezTo>
                      <a:pt x="8" y="74"/>
                      <a:pt x="6" y="65"/>
                      <a:pt x="12" y="52"/>
                    </a:cubicBezTo>
                    <a:cubicBezTo>
                      <a:pt x="14" y="49"/>
                      <a:pt x="14" y="49"/>
                      <a:pt x="14" y="49"/>
                    </a:cubicBezTo>
                    <a:cubicBezTo>
                      <a:pt x="17" y="42"/>
                      <a:pt x="21" y="36"/>
                      <a:pt x="18" y="27"/>
                    </a:cubicBezTo>
                    <a:cubicBezTo>
                      <a:pt x="18" y="24"/>
                      <a:pt x="16" y="21"/>
                      <a:pt x="15" y="19"/>
                    </a:cubicBezTo>
                    <a:cubicBezTo>
                      <a:pt x="12" y="13"/>
                      <a:pt x="11" y="10"/>
                      <a:pt x="15" y="6"/>
                    </a:cubicBezTo>
                    <a:cubicBezTo>
                      <a:pt x="17" y="5"/>
                      <a:pt x="17" y="3"/>
                      <a:pt x="16" y="1"/>
                    </a:cubicBezTo>
                    <a:cubicBezTo>
                      <a:pt x="15" y="0"/>
                      <a:pt x="13" y="0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86" name="Freeform 1667"/>
              <p:cNvSpPr/>
              <p:nvPr/>
            </p:nvSpPr>
            <p:spPr bwMode="auto">
              <a:xfrm>
                <a:off x="1248" y="2433"/>
                <a:ext cx="47" cy="176"/>
              </a:xfrm>
              <a:custGeom>
                <a:avLst/>
                <a:gdLst>
                  <a:gd name="T0" fmla="*/ 195 w 19"/>
                  <a:gd name="T1" fmla="*/ 56 h 66"/>
                  <a:gd name="T2" fmla="*/ 121 w 19"/>
                  <a:gd name="T3" fmla="*/ 341 h 66"/>
                  <a:gd name="T4" fmla="*/ 42 w 19"/>
                  <a:gd name="T5" fmla="*/ 568 h 66"/>
                  <a:gd name="T6" fmla="*/ 92 w 19"/>
                  <a:gd name="T7" fmla="*/ 968 h 66"/>
                  <a:gd name="T8" fmla="*/ 121 w 19"/>
                  <a:gd name="T9" fmla="*/ 1173 h 66"/>
                  <a:gd name="T10" fmla="*/ 166 w 19"/>
                  <a:gd name="T11" fmla="*/ 1251 h 66"/>
                  <a:gd name="T12" fmla="*/ 215 w 19"/>
                  <a:gd name="T13" fmla="*/ 1195 h 66"/>
                  <a:gd name="T14" fmla="*/ 166 w 19"/>
                  <a:gd name="T15" fmla="*/ 931 h 66"/>
                  <a:gd name="T16" fmla="*/ 134 w 19"/>
                  <a:gd name="T17" fmla="*/ 605 h 66"/>
                  <a:gd name="T18" fmla="*/ 195 w 19"/>
                  <a:gd name="T19" fmla="*/ 397 h 66"/>
                  <a:gd name="T20" fmla="*/ 287 w 19"/>
                  <a:gd name="T21" fmla="*/ 77 h 66"/>
                  <a:gd name="T22" fmla="*/ 245 w 19"/>
                  <a:gd name="T23" fmla="*/ 21 h 66"/>
                  <a:gd name="T24" fmla="*/ 195 w 19"/>
                  <a:gd name="T25" fmla="*/ 56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" h="66">
                    <a:moveTo>
                      <a:pt x="13" y="3"/>
                    </a:moveTo>
                    <a:cubicBezTo>
                      <a:pt x="13" y="10"/>
                      <a:pt x="11" y="14"/>
                      <a:pt x="8" y="18"/>
                    </a:cubicBezTo>
                    <a:cubicBezTo>
                      <a:pt x="6" y="22"/>
                      <a:pt x="4" y="25"/>
                      <a:pt x="3" y="30"/>
                    </a:cubicBezTo>
                    <a:cubicBezTo>
                      <a:pt x="0" y="39"/>
                      <a:pt x="3" y="45"/>
                      <a:pt x="6" y="51"/>
                    </a:cubicBezTo>
                    <a:cubicBezTo>
                      <a:pt x="7" y="55"/>
                      <a:pt x="9" y="59"/>
                      <a:pt x="8" y="62"/>
                    </a:cubicBezTo>
                    <a:cubicBezTo>
                      <a:pt x="8" y="64"/>
                      <a:pt x="9" y="66"/>
                      <a:pt x="11" y="66"/>
                    </a:cubicBezTo>
                    <a:cubicBezTo>
                      <a:pt x="13" y="66"/>
                      <a:pt x="14" y="65"/>
                      <a:pt x="14" y="63"/>
                    </a:cubicBezTo>
                    <a:cubicBezTo>
                      <a:pt x="15" y="58"/>
                      <a:pt x="13" y="53"/>
                      <a:pt x="11" y="49"/>
                    </a:cubicBezTo>
                    <a:cubicBezTo>
                      <a:pt x="9" y="43"/>
                      <a:pt x="7" y="38"/>
                      <a:pt x="9" y="32"/>
                    </a:cubicBezTo>
                    <a:cubicBezTo>
                      <a:pt x="10" y="28"/>
                      <a:pt x="12" y="24"/>
                      <a:pt x="13" y="21"/>
                    </a:cubicBezTo>
                    <a:cubicBezTo>
                      <a:pt x="16" y="16"/>
                      <a:pt x="19" y="11"/>
                      <a:pt x="19" y="4"/>
                    </a:cubicBezTo>
                    <a:cubicBezTo>
                      <a:pt x="19" y="2"/>
                      <a:pt x="18" y="1"/>
                      <a:pt x="16" y="1"/>
                    </a:cubicBezTo>
                    <a:cubicBezTo>
                      <a:pt x="15" y="0"/>
                      <a:pt x="13" y="2"/>
                      <a:pt x="1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87" name="Freeform 1668"/>
              <p:cNvSpPr/>
              <p:nvPr/>
            </p:nvSpPr>
            <p:spPr bwMode="auto">
              <a:xfrm>
                <a:off x="1385" y="2377"/>
                <a:ext cx="85" cy="248"/>
              </a:xfrm>
              <a:custGeom>
                <a:avLst/>
                <a:gdLst>
                  <a:gd name="T0" fmla="*/ 408 w 34"/>
                  <a:gd name="T1" fmla="*/ 21 h 93"/>
                  <a:gd name="T2" fmla="*/ 375 w 34"/>
                  <a:gd name="T3" fmla="*/ 77 h 93"/>
                  <a:gd name="T4" fmla="*/ 283 w 34"/>
                  <a:gd name="T5" fmla="*/ 947 h 93"/>
                  <a:gd name="T6" fmla="*/ 220 w 34"/>
                  <a:gd name="T7" fmla="*/ 1080 h 93"/>
                  <a:gd name="T8" fmla="*/ 63 w 34"/>
                  <a:gd name="T9" fmla="*/ 1707 h 93"/>
                  <a:gd name="T10" fmla="*/ 125 w 34"/>
                  <a:gd name="T11" fmla="*/ 1741 h 93"/>
                  <a:gd name="T12" fmla="*/ 158 w 34"/>
                  <a:gd name="T13" fmla="*/ 1672 h 93"/>
                  <a:gd name="T14" fmla="*/ 300 w 34"/>
                  <a:gd name="T15" fmla="*/ 1139 h 93"/>
                  <a:gd name="T16" fmla="*/ 375 w 34"/>
                  <a:gd name="T17" fmla="*/ 1003 h 93"/>
                  <a:gd name="T18" fmla="*/ 470 w 34"/>
                  <a:gd name="T19" fmla="*/ 56 h 93"/>
                  <a:gd name="T20" fmla="*/ 408 w 34"/>
                  <a:gd name="T21" fmla="*/ 21 h 9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4" h="93">
                    <a:moveTo>
                      <a:pt x="26" y="1"/>
                    </a:moveTo>
                    <a:cubicBezTo>
                      <a:pt x="25" y="1"/>
                      <a:pt x="24" y="3"/>
                      <a:pt x="24" y="4"/>
                    </a:cubicBezTo>
                    <a:cubicBezTo>
                      <a:pt x="28" y="20"/>
                      <a:pt x="26" y="37"/>
                      <a:pt x="18" y="50"/>
                    </a:cubicBezTo>
                    <a:cubicBezTo>
                      <a:pt x="14" y="57"/>
                      <a:pt x="14" y="57"/>
                      <a:pt x="14" y="57"/>
                    </a:cubicBezTo>
                    <a:cubicBezTo>
                      <a:pt x="7" y="66"/>
                      <a:pt x="0" y="77"/>
                      <a:pt x="4" y="90"/>
                    </a:cubicBezTo>
                    <a:cubicBezTo>
                      <a:pt x="5" y="92"/>
                      <a:pt x="6" y="93"/>
                      <a:pt x="8" y="92"/>
                    </a:cubicBezTo>
                    <a:cubicBezTo>
                      <a:pt x="10" y="92"/>
                      <a:pt x="10" y="90"/>
                      <a:pt x="10" y="88"/>
                    </a:cubicBezTo>
                    <a:cubicBezTo>
                      <a:pt x="6" y="78"/>
                      <a:pt x="13" y="69"/>
                      <a:pt x="19" y="60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32" y="39"/>
                      <a:pt x="34" y="20"/>
                      <a:pt x="30" y="3"/>
                    </a:cubicBezTo>
                    <a:cubicBezTo>
                      <a:pt x="30" y="1"/>
                      <a:pt x="28" y="0"/>
                      <a:pt x="2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88" name="Freeform 1669"/>
              <p:cNvSpPr/>
              <p:nvPr/>
            </p:nvSpPr>
            <p:spPr bwMode="auto">
              <a:xfrm>
                <a:off x="1230" y="1961"/>
                <a:ext cx="70" cy="237"/>
              </a:xfrm>
              <a:custGeom>
                <a:avLst/>
                <a:gdLst>
                  <a:gd name="T0" fmla="*/ 20 w 28"/>
                  <a:gd name="T1" fmla="*/ 21 h 89"/>
                  <a:gd name="T2" fmla="*/ 20 w 28"/>
                  <a:gd name="T3" fmla="*/ 93 h 89"/>
                  <a:gd name="T4" fmla="*/ 175 w 28"/>
                  <a:gd name="T5" fmla="*/ 703 h 89"/>
                  <a:gd name="T6" fmla="*/ 158 w 28"/>
                  <a:gd name="T7" fmla="*/ 794 h 89"/>
                  <a:gd name="T8" fmla="*/ 363 w 28"/>
                  <a:gd name="T9" fmla="*/ 1659 h 89"/>
                  <a:gd name="T10" fmla="*/ 425 w 28"/>
                  <a:gd name="T11" fmla="*/ 1659 h 89"/>
                  <a:gd name="T12" fmla="*/ 425 w 28"/>
                  <a:gd name="T13" fmla="*/ 1587 h 89"/>
                  <a:gd name="T14" fmla="*/ 250 w 28"/>
                  <a:gd name="T15" fmla="*/ 794 h 89"/>
                  <a:gd name="T16" fmla="*/ 270 w 28"/>
                  <a:gd name="T17" fmla="*/ 716 h 89"/>
                  <a:gd name="T18" fmla="*/ 95 w 28"/>
                  <a:gd name="T19" fmla="*/ 21 h 89"/>
                  <a:gd name="T20" fmla="*/ 20 w 28"/>
                  <a:gd name="T21" fmla="*/ 21 h 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8" h="89">
                    <a:moveTo>
                      <a:pt x="1" y="1"/>
                    </a:moveTo>
                    <a:cubicBezTo>
                      <a:pt x="0" y="2"/>
                      <a:pt x="0" y="3"/>
                      <a:pt x="1" y="5"/>
                    </a:cubicBezTo>
                    <a:cubicBezTo>
                      <a:pt x="8" y="15"/>
                      <a:pt x="12" y="26"/>
                      <a:pt x="11" y="37"/>
                    </a:cubicBezTo>
                    <a:cubicBezTo>
                      <a:pt x="10" y="42"/>
                      <a:pt x="10" y="42"/>
                      <a:pt x="10" y="42"/>
                    </a:cubicBezTo>
                    <a:cubicBezTo>
                      <a:pt x="9" y="59"/>
                      <a:pt x="8" y="75"/>
                      <a:pt x="23" y="88"/>
                    </a:cubicBezTo>
                    <a:cubicBezTo>
                      <a:pt x="24" y="89"/>
                      <a:pt x="26" y="89"/>
                      <a:pt x="27" y="88"/>
                    </a:cubicBezTo>
                    <a:cubicBezTo>
                      <a:pt x="28" y="87"/>
                      <a:pt x="28" y="85"/>
                      <a:pt x="27" y="84"/>
                    </a:cubicBezTo>
                    <a:cubicBezTo>
                      <a:pt x="14" y="72"/>
                      <a:pt x="15" y="58"/>
                      <a:pt x="16" y="42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8" y="25"/>
                      <a:pt x="14" y="13"/>
                      <a:pt x="6" y="1"/>
                    </a:cubicBezTo>
                    <a:cubicBezTo>
                      <a:pt x="5" y="0"/>
                      <a:pt x="3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89" name="Freeform 1670"/>
              <p:cNvSpPr/>
              <p:nvPr/>
            </p:nvSpPr>
            <p:spPr bwMode="auto">
              <a:xfrm>
                <a:off x="1340" y="2150"/>
                <a:ext cx="73" cy="91"/>
              </a:xfrm>
              <a:custGeom>
                <a:avLst/>
                <a:gdLst>
                  <a:gd name="T0" fmla="*/ 368 w 29"/>
                  <a:gd name="T1" fmla="*/ 56 h 34"/>
                  <a:gd name="T2" fmla="*/ 242 w 29"/>
                  <a:gd name="T3" fmla="*/ 209 h 34"/>
                  <a:gd name="T4" fmla="*/ 33 w 29"/>
                  <a:gd name="T5" fmla="*/ 616 h 34"/>
                  <a:gd name="T6" fmla="*/ 83 w 29"/>
                  <a:gd name="T7" fmla="*/ 653 h 34"/>
                  <a:gd name="T8" fmla="*/ 126 w 29"/>
                  <a:gd name="T9" fmla="*/ 594 h 34"/>
                  <a:gd name="T10" fmla="*/ 284 w 29"/>
                  <a:gd name="T11" fmla="*/ 308 h 34"/>
                  <a:gd name="T12" fmla="*/ 463 w 29"/>
                  <a:gd name="T13" fmla="*/ 78 h 34"/>
                  <a:gd name="T14" fmla="*/ 413 w 29"/>
                  <a:gd name="T15" fmla="*/ 21 h 34"/>
                  <a:gd name="T16" fmla="*/ 368 w 29"/>
                  <a:gd name="T17" fmla="*/ 56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9" h="34">
                    <a:moveTo>
                      <a:pt x="23" y="3"/>
                    </a:moveTo>
                    <a:cubicBezTo>
                      <a:pt x="23" y="7"/>
                      <a:pt x="20" y="9"/>
                      <a:pt x="15" y="11"/>
                    </a:cubicBezTo>
                    <a:cubicBezTo>
                      <a:pt x="9" y="15"/>
                      <a:pt x="0" y="19"/>
                      <a:pt x="2" y="32"/>
                    </a:cubicBezTo>
                    <a:cubicBezTo>
                      <a:pt x="2" y="33"/>
                      <a:pt x="4" y="34"/>
                      <a:pt x="5" y="34"/>
                    </a:cubicBezTo>
                    <a:cubicBezTo>
                      <a:pt x="7" y="34"/>
                      <a:pt x="8" y="33"/>
                      <a:pt x="8" y="31"/>
                    </a:cubicBezTo>
                    <a:cubicBezTo>
                      <a:pt x="7" y="23"/>
                      <a:pt x="11" y="20"/>
                      <a:pt x="18" y="16"/>
                    </a:cubicBezTo>
                    <a:cubicBezTo>
                      <a:pt x="23" y="14"/>
                      <a:pt x="28" y="11"/>
                      <a:pt x="29" y="4"/>
                    </a:cubicBezTo>
                    <a:cubicBezTo>
                      <a:pt x="29" y="2"/>
                      <a:pt x="28" y="1"/>
                      <a:pt x="26" y="1"/>
                    </a:cubicBezTo>
                    <a:cubicBezTo>
                      <a:pt x="25" y="0"/>
                      <a:pt x="23" y="2"/>
                      <a:pt x="2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90" name="Freeform 1671"/>
              <p:cNvSpPr/>
              <p:nvPr/>
            </p:nvSpPr>
            <p:spPr bwMode="auto">
              <a:xfrm>
                <a:off x="1345" y="1934"/>
                <a:ext cx="98" cy="184"/>
              </a:xfrm>
              <a:custGeom>
                <a:avLst/>
                <a:gdLst>
                  <a:gd name="T0" fmla="*/ 158 w 39"/>
                  <a:gd name="T1" fmla="*/ 0 h 69"/>
                  <a:gd name="T2" fmla="*/ 113 w 39"/>
                  <a:gd name="T3" fmla="*/ 56 h 69"/>
                  <a:gd name="T4" fmla="*/ 83 w 39"/>
                  <a:gd name="T5" fmla="*/ 320 h 69"/>
                  <a:gd name="T6" fmla="*/ 146 w 39"/>
                  <a:gd name="T7" fmla="*/ 1003 h 69"/>
                  <a:gd name="T8" fmla="*/ 367 w 39"/>
                  <a:gd name="T9" fmla="*/ 1173 h 69"/>
                  <a:gd name="T10" fmla="*/ 525 w 39"/>
                  <a:gd name="T11" fmla="*/ 1288 h 69"/>
                  <a:gd name="T12" fmla="*/ 601 w 39"/>
                  <a:gd name="T13" fmla="*/ 1272 h 69"/>
                  <a:gd name="T14" fmla="*/ 588 w 39"/>
                  <a:gd name="T15" fmla="*/ 1195 h 69"/>
                  <a:gd name="T16" fmla="*/ 410 w 39"/>
                  <a:gd name="T17" fmla="*/ 1080 h 69"/>
                  <a:gd name="T18" fmla="*/ 221 w 39"/>
                  <a:gd name="T19" fmla="*/ 931 h 69"/>
                  <a:gd name="T20" fmla="*/ 176 w 39"/>
                  <a:gd name="T21" fmla="*/ 363 h 69"/>
                  <a:gd name="T22" fmla="*/ 209 w 39"/>
                  <a:gd name="T23" fmla="*/ 35 h 69"/>
                  <a:gd name="T24" fmla="*/ 158 w 39"/>
                  <a:gd name="T25" fmla="*/ 0 h 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9" h="69">
                    <a:moveTo>
                      <a:pt x="10" y="0"/>
                    </a:moveTo>
                    <a:cubicBezTo>
                      <a:pt x="8" y="0"/>
                      <a:pt x="7" y="1"/>
                      <a:pt x="7" y="3"/>
                    </a:cubicBezTo>
                    <a:cubicBezTo>
                      <a:pt x="7" y="7"/>
                      <a:pt x="6" y="12"/>
                      <a:pt x="5" y="17"/>
                    </a:cubicBezTo>
                    <a:cubicBezTo>
                      <a:pt x="3" y="30"/>
                      <a:pt x="0" y="44"/>
                      <a:pt x="9" y="53"/>
                    </a:cubicBezTo>
                    <a:cubicBezTo>
                      <a:pt x="13" y="57"/>
                      <a:pt x="18" y="60"/>
                      <a:pt x="23" y="62"/>
                    </a:cubicBezTo>
                    <a:cubicBezTo>
                      <a:pt x="27" y="64"/>
                      <a:pt x="31" y="65"/>
                      <a:pt x="33" y="68"/>
                    </a:cubicBezTo>
                    <a:cubicBezTo>
                      <a:pt x="35" y="69"/>
                      <a:pt x="37" y="69"/>
                      <a:pt x="38" y="67"/>
                    </a:cubicBezTo>
                    <a:cubicBezTo>
                      <a:pt x="39" y="66"/>
                      <a:pt x="39" y="64"/>
                      <a:pt x="37" y="63"/>
                    </a:cubicBezTo>
                    <a:cubicBezTo>
                      <a:pt x="34" y="60"/>
                      <a:pt x="30" y="58"/>
                      <a:pt x="26" y="57"/>
                    </a:cubicBezTo>
                    <a:cubicBezTo>
                      <a:pt x="21" y="54"/>
                      <a:pt x="17" y="52"/>
                      <a:pt x="14" y="49"/>
                    </a:cubicBezTo>
                    <a:cubicBezTo>
                      <a:pt x="7" y="42"/>
                      <a:pt x="9" y="30"/>
                      <a:pt x="11" y="19"/>
                    </a:cubicBezTo>
                    <a:cubicBezTo>
                      <a:pt x="12" y="13"/>
                      <a:pt x="13" y="7"/>
                      <a:pt x="13" y="2"/>
                    </a:cubicBezTo>
                    <a:cubicBezTo>
                      <a:pt x="13" y="1"/>
                      <a:pt x="11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91" name="Freeform 1672"/>
              <p:cNvSpPr/>
              <p:nvPr/>
            </p:nvSpPr>
            <p:spPr bwMode="auto">
              <a:xfrm>
                <a:off x="1483" y="1857"/>
                <a:ext cx="105" cy="243"/>
              </a:xfrm>
              <a:custGeom>
                <a:avLst/>
                <a:gdLst>
                  <a:gd name="T0" fmla="*/ 563 w 42"/>
                  <a:gd name="T1" fmla="*/ 56 h 91"/>
                  <a:gd name="T2" fmla="*/ 458 w 42"/>
                  <a:gd name="T3" fmla="*/ 435 h 91"/>
                  <a:gd name="T4" fmla="*/ 470 w 42"/>
                  <a:gd name="T5" fmla="*/ 628 h 91"/>
                  <a:gd name="T6" fmla="*/ 458 w 42"/>
                  <a:gd name="T7" fmla="*/ 897 h 91"/>
                  <a:gd name="T8" fmla="*/ 313 w 42"/>
                  <a:gd name="T9" fmla="*/ 1084 h 91"/>
                  <a:gd name="T10" fmla="*/ 83 w 42"/>
                  <a:gd name="T11" fmla="*/ 1698 h 91"/>
                  <a:gd name="T12" fmla="*/ 145 w 42"/>
                  <a:gd name="T13" fmla="*/ 1733 h 91"/>
                  <a:gd name="T14" fmla="*/ 175 w 42"/>
                  <a:gd name="T15" fmla="*/ 1656 h 91"/>
                  <a:gd name="T16" fmla="*/ 395 w 42"/>
                  <a:gd name="T17" fmla="*/ 1162 h 91"/>
                  <a:gd name="T18" fmla="*/ 533 w 42"/>
                  <a:gd name="T19" fmla="*/ 956 h 91"/>
                  <a:gd name="T20" fmla="*/ 563 w 42"/>
                  <a:gd name="T21" fmla="*/ 606 h 91"/>
                  <a:gd name="T22" fmla="*/ 550 w 42"/>
                  <a:gd name="T23" fmla="*/ 435 h 91"/>
                  <a:gd name="T24" fmla="*/ 645 w 42"/>
                  <a:gd name="T25" fmla="*/ 93 h 91"/>
                  <a:gd name="T26" fmla="*/ 625 w 42"/>
                  <a:gd name="T27" fmla="*/ 21 h 91"/>
                  <a:gd name="T28" fmla="*/ 563 w 42"/>
                  <a:gd name="T29" fmla="*/ 56 h 9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2" h="91">
                    <a:moveTo>
                      <a:pt x="36" y="3"/>
                    </a:moveTo>
                    <a:cubicBezTo>
                      <a:pt x="33" y="9"/>
                      <a:pt x="29" y="16"/>
                      <a:pt x="29" y="23"/>
                    </a:cubicBezTo>
                    <a:cubicBezTo>
                      <a:pt x="29" y="27"/>
                      <a:pt x="30" y="30"/>
                      <a:pt x="30" y="33"/>
                    </a:cubicBezTo>
                    <a:cubicBezTo>
                      <a:pt x="31" y="38"/>
                      <a:pt x="32" y="41"/>
                      <a:pt x="29" y="47"/>
                    </a:cubicBezTo>
                    <a:cubicBezTo>
                      <a:pt x="27" y="50"/>
                      <a:pt x="24" y="53"/>
                      <a:pt x="20" y="57"/>
                    </a:cubicBezTo>
                    <a:cubicBezTo>
                      <a:pt x="11" y="66"/>
                      <a:pt x="0" y="78"/>
                      <a:pt x="5" y="89"/>
                    </a:cubicBezTo>
                    <a:cubicBezTo>
                      <a:pt x="6" y="91"/>
                      <a:pt x="8" y="91"/>
                      <a:pt x="9" y="91"/>
                    </a:cubicBezTo>
                    <a:cubicBezTo>
                      <a:pt x="11" y="90"/>
                      <a:pt x="11" y="88"/>
                      <a:pt x="11" y="87"/>
                    </a:cubicBezTo>
                    <a:cubicBezTo>
                      <a:pt x="7" y="79"/>
                      <a:pt x="17" y="69"/>
                      <a:pt x="25" y="61"/>
                    </a:cubicBezTo>
                    <a:cubicBezTo>
                      <a:pt x="29" y="57"/>
                      <a:pt x="32" y="53"/>
                      <a:pt x="34" y="50"/>
                    </a:cubicBezTo>
                    <a:cubicBezTo>
                      <a:pt x="38" y="42"/>
                      <a:pt x="37" y="37"/>
                      <a:pt x="36" y="32"/>
                    </a:cubicBezTo>
                    <a:cubicBezTo>
                      <a:pt x="36" y="29"/>
                      <a:pt x="35" y="26"/>
                      <a:pt x="35" y="23"/>
                    </a:cubicBezTo>
                    <a:cubicBezTo>
                      <a:pt x="35" y="18"/>
                      <a:pt x="39" y="11"/>
                      <a:pt x="41" y="5"/>
                    </a:cubicBezTo>
                    <a:cubicBezTo>
                      <a:pt x="42" y="4"/>
                      <a:pt x="41" y="2"/>
                      <a:pt x="40" y="1"/>
                    </a:cubicBezTo>
                    <a:cubicBezTo>
                      <a:pt x="38" y="0"/>
                      <a:pt x="37" y="1"/>
                      <a:pt x="3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92" name="Freeform 1673"/>
              <p:cNvSpPr/>
              <p:nvPr/>
            </p:nvSpPr>
            <p:spPr bwMode="auto">
              <a:xfrm>
                <a:off x="1730" y="1777"/>
                <a:ext cx="90" cy="235"/>
              </a:xfrm>
              <a:custGeom>
                <a:avLst/>
                <a:gdLst>
                  <a:gd name="T0" fmla="*/ 458 w 36"/>
                  <a:gd name="T1" fmla="*/ 35 h 88"/>
                  <a:gd name="T2" fmla="*/ 438 w 36"/>
                  <a:gd name="T3" fmla="*/ 307 h 88"/>
                  <a:gd name="T4" fmla="*/ 438 w 36"/>
                  <a:gd name="T5" fmla="*/ 491 h 88"/>
                  <a:gd name="T6" fmla="*/ 300 w 36"/>
                  <a:gd name="T7" fmla="*/ 820 h 88"/>
                  <a:gd name="T8" fmla="*/ 270 w 36"/>
                  <a:gd name="T9" fmla="*/ 855 h 88"/>
                  <a:gd name="T10" fmla="*/ 20 w 36"/>
                  <a:gd name="T11" fmla="*/ 1640 h 88"/>
                  <a:gd name="T12" fmla="*/ 63 w 36"/>
                  <a:gd name="T13" fmla="*/ 1677 h 88"/>
                  <a:gd name="T14" fmla="*/ 113 w 36"/>
                  <a:gd name="T15" fmla="*/ 1618 h 88"/>
                  <a:gd name="T16" fmla="*/ 333 w 36"/>
                  <a:gd name="T17" fmla="*/ 935 h 88"/>
                  <a:gd name="T18" fmla="*/ 363 w 36"/>
                  <a:gd name="T19" fmla="*/ 897 h 88"/>
                  <a:gd name="T20" fmla="*/ 533 w 36"/>
                  <a:gd name="T21" fmla="*/ 534 h 88"/>
                  <a:gd name="T22" fmla="*/ 533 w 36"/>
                  <a:gd name="T23" fmla="*/ 307 h 88"/>
                  <a:gd name="T24" fmla="*/ 550 w 36"/>
                  <a:gd name="T25" fmla="*/ 77 h 88"/>
                  <a:gd name="T26" fmla="*/ 520 w 36"/>
                  <a:gd name="T27" fmla="*/ 21 h 88"/>
                  <a:gd name="T28" fmla="*/ 458 w 36"/>
                  <a:gd name="T29" fmla="*/ 35 h 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6" h="88">
                    <a:moveTo>
                      <a:pt x="29" y="2"/>
                    </a:moveTo>
                    <a:cubicBezTo>
                      <a:pt x="28" y="7"/>
                      <a:pt x="28" y="12"/>
                      <a:pt x="28" y="16"/>
                    </a:cubicBezTo>
                    <a:cubicBezTo>
                      <a:pt x="29" y="20"/>
                      <a:pt x="29" y="23"/>
                      <a:pt x="28" y="26"/>
                    </a:cubicBezTo>
                    <a:cubicBezTo>
                      <a:pt x="27" y="33"/>
                      <a:pt x="23" y="38"/>
                      <a:pt x="19" y="43"/>
                    </a:cubicBezTo>
                    <a:cubicBezTo>
                      <a:pt x="17" y="45"/>
                      <a:pt x="17" y="45"/>
                      <a:pt x="17" y="45"/>
                    </a:cubicBezTo>
                    <a:cubicBezTo>
                      <a:pt x="9" y="55"/>
                      <a:pt x="0" y="68"/>
                      <a:pt x="1" y="86"/>
                    </a:cubicBezTo>
                    <a:cubicBezTo>
                      <a:pt x="1" y="87"/>
                      <a:pt x="2" y="88"/>
                      <a:pt x="4" y="88"/>
                    </a:cubicBezTo>
                    <a:cubicBezTo>
                      <a:pt x="5" y="88"/>
                      <a:pt x="7" y="87"/>
                      <a:pt x="7" y="85"/>
                    </a:cubicBezTo>
                    <a:cubicBezTo>
                      <a:pt x="6" y="73"/>
                      <a:pt x="11" y="62"/>
                      <a:pt x="21" y="49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8" y="41"/>
                      <a:pt x="33" y="36"/>
                      <a:pt x="34" y="28"/>
                    </a:cubicBezTo>
                    <a:cubicBezTo>
                      <a:pt x="35" y="24"/>
                      <a:pt x="35" y="20"/>
                      <a:pt x="34" y="16"/>
                    </a:cubicBezTo>
                    <a:cubicBezTo>
                      <a:pt x="34" y="12"/>
                      <a:pt x="34" y="8"/>
                      <a:pt x="35" y="4"/>
                    </a:cubicBezTo>
                    <a:cubicBezTo>
                      <a:pt x="36" y="3"/>
                      <a:pt x="35" y="1"/>
                      <a:pt x="33" y="1"/>
                    </a:cubicBezTo>
                    <a:cubicBezTo>
                      <a:pt x="32" y="0"/>
                      <a:pt x="30" y="1"/>
                      <a:pt x="2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93" name="Freeform 1674"/>
              <p:cNvSpPr/>
              <p:nvPr/>
            </p:nvSpPr>
            <p:spPr bwMode="auto">
              <a:xfrm>
                <a:off x="1350" y="2214"/>
                <a:ext cx="108" cy="251"/>
              </a:xfrm>
              <a:custGeom>
                <a:avLst/>
                <a:gdLst>
                  <a:gd name="T0" fmla="*/ 588 w 43"/>
                  <a:gd name="T1" fmla="*/ 35 h 94"/>
                  <a:gd name="T2" fmla="*/ 379 w 43"/>
                  <a:gd name="T3" fmla="*/ 342 h 94"/>
                  <a:gd name="T4" fmla="*/ 221 w 43"/>
                  <a:gd name="T5" fmla="*/ 513 h 94"/>
                  <a:gd name="T6" fmla="*/ 126 w 43"/>
                  <a:gd name="T7" fmla="*/ 1733 h 94"/>
                  <a:gd name="T8" fmla="*/ 188 w 43"/>
                  <a:gd name="T9" fmla="*/ 1789 h 94"/>
                  <a:gd name="T10" fmla="*/ 221 w 43"/>
                  <a:gd name="T11" fmla="*/ 1712 h 94"/>
                  <a:gd name="T12" fmla="*/ 304 w 43"/>
                  <a:gd name="T13" fmla="*/ 593 h 94"/>
                  <a:gd name="T14" fmla="*/ 442 w 43"/>
                  <a:gd name="T15" fmla="*/ 435 h 94"/>
                  <a:gd name="T16" fmla="*/ 681 w 43"/>
                  <a:gd name="T17" fmla="*/ 93 h 94"/>
                  <a:gd name="T18" fmla="*/ 651 w 43"/>
                  <a:gd name="T19" fmla="*/ 21 h 94"/>
                  <a:gd name="T20" fmla="*/ 588 w 43"/>
                  <a:gd name="T21" fmla="*/ 35 h 9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3" h="94">
                    <a:moveTo>
                      <a:pt x="37" y="2"/>
                    </a:moveTo>
                    <a:cubicBezTo>
                      <a:pt x="34" y="10"/>
                      <a:pt x="30" y="13"/>
                      <a:pt x="24" y="18"/>
                    </a:cubicBezTo>
                    <a:cubicBezTo>
                      <a:pt x="21" y="21"/>
                      <a:pt x="17" y="24"/>
                      <a:pt x="14" y="27"/>
                    </a:cubicBezTo>
                    <a:cubicBezTo>
                      <a:pt x="0" y="44"/>
                      <a:pt x="5" y="72"/>
                      <a:pt x="8" y="91"/>
                    </a:cubicBezTo>
                    <a:cubicBezTo>
                      <a:pt x="9" y="93"/>
                      <a:pt x="10" y="94"/>
                      <a:pt x="12" y="94"/>
                    </a:cubicBezTo>
                    <a:cubicBezTo>
                      <a:pt x="14" y="94"/>
                      <a:pt x="15" y="92"/>
                      <a:pt x="14" y="90"/>
                    </a:cubicBezTo>
                    <a:cubicBezTo>
                      <a:pt x="11" y="73"/>
                      <a:pt x="7" y="45"/>
                      <a:pt x="19" y="31"/>
                    </a:cubicBezTo>
                    <a:cubicBezTo>
                      <a:pt x="21" y="28"/>
                      <a:pt x="25" y="25"/>
                      <a:pt x="28" y="23"/>
                    </a:cubicBezTo>
                    <a:cubicBezTo>
                      <a:pt x="34" y="18"/>
                      <a:pt x="39" y="13"/>
                      <a:pt x="43" y="5"/>
                    </a:cubicBezTo>
                    <a:cubicBezTo>
                      <a:pt x="43" y="3"/>
                      <a:pt x="43" y="1"/>
                      <a:pt x="41" y="1"/>
                    </a:cubicBezTo>
                    <a:cubicBezTo>
                      <a:pt x="40" y="0"/>
                      <a:pt x="38" y="1"/>
                      <a:pt x="3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94" name="Freeform 1675"/>
              <p:cNvSpPr/>
              <p:nvPr/>
            </p:nvSpPr>
            <p:spPr bwMode="auto">
              <a:xfrm>
                <a:off x="1510" y="2153"/>
                <a:ext cx="95" cy="80"/>
              </a:xfrm>
              <a:custGeom>
                <a:avLst/>
                <a:gdLst>
                  <a:gd name="T0" fmla="*/ 33 w 38"/>
                  <a:gd name="T1" fmla="*/ 21 h 30"/>
                  <a:gd name="T2" fmla="*/ 0 w 38"/>
                  <a:gd name="T3" fmla="*/ 77 h 30"/>
                  <a:gd name="T4" fmla="*/ 270 w 38"/>
                  <a:gd name="T5" fmla="*/ 320 h 30"/>
                  <a:gd name="T6" fmla="*/ 488 w 38"/>
                  <a:gd name="T7" fmla="*/ 512 h 30"/>
                  <a:gd name="T8" fmla="*/ 550 w 38"/>
                  <a:gd name="T9" fmla="*/ 547 h 30"/>
                  <a:gd name="T10" fmla="*/ 583 w 38"/>
                  <a:gd name="T11" fmla="*/ 477 h 30"/>
                  <a:gd name="T12" fmla="*/ 283 w 38"/>
                  <a:gd name="T13" fmla="*/ 227 h 30"/>
                  <a:gd name="T14" fmla="*/ 95 w 38"/>
                  <a:gd name="T15" fmla="*/ 56 h 30"/>
                  <a:gd name="T16" fmla="*/ 33 w 38"/>
                  <a:gd name="T17" fmla="*/ 21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30">
                    <a:moveTo>
                      <a:pt x="2" y="1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2" y="13"/>
                      <a:pt x="10" y="15"/>
                      <a:pt x="17" y="17"/>
                    </a:cubicBezTo>
                    <a:cubicBezTo>
                      <a:pt x="23" y="19"/>
                      <a:pt x="29" y="21"/>
                      <a:pt x="31" y="27"/>
                    </a:cubicBezTo>
                    <a:cubicBezTo>
                      <a:pt x="32" y="29"/>
                      <a:pt x="34" y="30"/>
                      <a:pt x="35" y="29"/>
                    </a:cubicBezTo>
                    <a:cubicBezTo>
                      <a:pt x="37" y="29"/>
                      <a:pt x="38" y="27"/>
                      <a:pt x="37" y="25"/>
                    </a:cubicBezTo>
                    <a:cubicBezTo>
                      <a:pt x="34" y="16"/>
                      <a:pt x="25" y="14"/>
                      <a:pt x="18" y="12"/>
                    </a:cubicBezTo>
                    <a:cubicBezTo>
                      <a:pt x="11" y="10"/>
                      <a:pt x="7" y="8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95" name="Freeform 1676"/>
              <p:cNvSpPr/>
              <p:nvPr/>
            </p:nvSpPr>
            <p:spPr bwMode="auto">
              <a:xfrm>
                <a:off x="1858" y="1918"/>
                <a:ext cx="232" cy="142"/>
              </a:xfrm>
              <a:custGeom>
                <a:avLst/>
                <a:gdLst>
                  <a:gd name="T0" fmla="*/ 30 w 93"/>
                  <a:gd name="T1" fmla="*/ 209 h 53"/>
                  <a:gd name="T2" fmla="*/ 0 w 93"/>
                  <a:gd name="T3" fmla="*/ 287 h 53"/>
                  <a:gd name="T4" fmla="*/ 62 w 93"/>
                  <a:gd name="T5" fmla="*/ 308 h 53"/>
                  <a:gd name="T6" fmla="*/ 853 w 93"/>
                  <a:gd name="T7" fmla="*/ 330 h 53"/>
                  <a:gd name="T8" fmla="*/ 1040 w 93"/>
                  <a:gd name="T9" fmla="*/ 595 h 53"/>
                  <a:gd name="T10" fmla="*/ 1382 w 93"/>
                  <a:gd name="T11" fmla="*/ 997 h 53"/>
                  <a:gd name="T12" fmla="*/ 1444 w 93"/>
                  <a:gd name="T13" fmla="*/ 962 h 53"/>
                  <a:gd name="T14" fmla="*/ 1412 w 93"/>
                  <a:gd name="T15" fmla="*/ 906 h 53"/>
                  <a:gd name="T16" fmla="*/ 1103 w 93"/>
                  <a:gd name="T17" fmla="*/ 539 h 53"/>
                  <a:gd name="T18" fmla="*/ 903 w 93"/>
                  <a:gd name="T19" fmla="*/ 230 h 53"/>
                  <a:gd name="T20" fmla="*/ 30 w 93"/>
                  <a:gd name="T21" fmla="*/ 209 h 5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3" h="53">
                    <a:moveTo>
                      <a:pt x="2" y="11"/>
                    </a:moveTo>
                    <a:cubicBezTo>
                      <a:pt x="0" y="11"/>
                      <a:pt x="0" y="13"/>
                      <a:pt x="0" y="15"/>
                    </a:cubicBezTo>
                    <a:cubicBezTo>
                      <a:pt x="1" y="16"/>
                      <a:pt x="3" y="17"/>
                      <a:pt x="4" y="16"/>
                    </a:cubicBezTo>
                    <a:cubicBezTo>
                      <a:pt x="19" y="8"/>
                      <a:pt x="41" y="6"/>
                      <a:pt x="55" y="17"/>
                    </a:cubicBezTo>
                    <a:cubicBezTo>
                      <a:pt x="59" y="20"/>
                      <a:pt x="63" y="25"/>
                      <a:pt x="67" y="31"/>
                    </a:cubicBezTo>
                    <a:cubicBezTo>
                      <a:pt x="73" y="40"/>
                      <a:pt x="79" y="50"/>
                      <a:pt x="89" y="52"/>
                    </a:cubicBezTo>
                    <a:cubicBezTo>
                      <a:pt x="91" y="53"/>
                      <a:pt x="92" y="52"/>
                      <a:pt x="93" y="50"/>
                    </a:cubicBezTo>
                    <a:cubicBezTo>
                      <a:pt x="93" y="49"/>
                      <a:pt x="92" y="47"/>
                      <a:pt x="91" y="47"/>
                    </a:cubicBezTo>
                    <a:cubicBezTo>
                      <a:pt x="83" y="45"/>
                      <a:pt x="77" y="36"/>
                      <a:pt x="71" y="28"/>
                    </a:cubicBezTo>
                    <a:cubicBezTo>
                      <a:pt x="67" y="21"/>
                      <a:pt x="63" y="16"/>
                      <a:pt x="58" y="12"/>
                    </a:cubicBezTo>
                    <a:cubicBezTo>
                      <a:pt x="43" y="0"/>
                      <a:pt x="18" y="2"/>
                      <a:pt x="2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96" name="Freeform 1677"/>
              <p:cNvSpPr/>
              <p:nvPr/>
            </p:nvSpPr>
            <p:spPr bwMode="auto">
              <a:xfrm>
                <a:off x="2058" y="1838"/>
                <a:ext cx="252" cy="70"/>
              </a:xfrm>
              <a:custGeom>
                <a:avLst/>
                <a:gdLst>
                  <a:gd name="T0" fmla="*/ 946 w 101"/>
                  <a:gd name="T1" fmla="*/ 197 h 26"/>
                  <a:gd name="T2" fmla="*/ 716 w 101"/>
                  <a:gd name="T3" fmla="*/ 291 h 26"/>
                  <a:gd name="T4" fmla="*/ 137 w 101"/>
                  <a:gd name="T5" fmla="*/ 232 h 26"/>
                  <a:gd name="T6" fmla="*/ 62 w 101"/>
                  <a:gd name="T7" fmla="*/ 197 h 26"/>
                  <a:gd name="T8" fmla="*/ 0 w 101"/>
                  <a:gd name="T9" fmla="*/ 232 h 26"/>
                  <a:gd name="T10" fmla="*/ 30 w 101"/>
                  <a:gd name="T11" fmla="*/ 312 h 26"/>
                  <a:gd name="T12" fmla="*/ 105 w 101"/>
                  <a:gd name="T13" fmla="*/ 334 h 26"/>
                  <a:gd name="T14" fmla="*/ 746 w 101"/>
                  <a:gd name="T15" fmla="*/ 412 h 26"/>
                  <a:gd name="T16" fmla="*/ 978 w 101"/>
                  <a:gd name="T17" fmla="*/ 291 h 26"/>
                  <a:gd name="T18" fmla="*/ 1507 w 101"/>
                  <a:gd name="T19" fmla="*/ 175 h 26"/>
                  <a:gd name="T20" fmla="*/ 1569 w 101"/>
                  <a:gd name="T21" fmla="*/ 137 h 26"/>
                  <a:gd name="T22" fmla="*/ 1524 w 101"/>
                  <a:gd name="T23" fmla="*/ 59 h 26"/>
                  <a:gd name="T24" fmla="*/ 946 w 101"/>
                  <a:gd name="T25" fmla="*/ 197 h 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1" h="26">
                    <a:moveTo>
                      <a:pt x="61" y="10"/>
                    </a:moveTo>
                    <a:cubicBezTo>
                      <a:pt x="56" y="12"/>
                      <a:pt x="51" y="14"/>
                      <a:pt x="46" y="15"/>
                    </a:cubicBezTo>
                    <a:cubicBezTo>
                      <a:pt x="33" y="19"/>
                      <a:pt x="22" y="16"/>
                      <a:pt x="9" y="12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3" y="9"/>
                      <a:pt x="1" y="10"/>
                      <a:pt x="0" y="12"/>
                    </a:cubicBezTo>
                    <a:cubicBezTo>
                      <a:pt x="0" y="13"/>
                      <a:pt x="1" y="15"/>
                      <a:pt x="2" y="16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20" y="22"/>
                      <a:pt x="33" y="26"/>
                      <a:pt x="48" y="21"/>
                    </a:cubicBezTo>
                    <a:cubicBezTo>
                      <a:pt x="53" y="20"/>
                      <a:pt x="58" y="17"/>
                      <a:pt x="63" y="15"/>
                    </a:cubicBezTo>
                    <a:cubicBezTo>
                      <a:pt x="74" y="11"/>
                      <a:pt x="85" y="6"/>
                      <a:pt x="97" y="9"/>
                    </a:cubicBezTo>
                    <a:cubicBezTo>
                      <a:pt x="99" y="9"/>
                      <a:pt x="100" y="8"/>
                      <a:pt x="101" y="7"/>
                    </a:cubicBezTo>
                    <a:cubicBezTo>
                      <a:pt x="101" y="5"/>
                      <a:pt x="100" y="4"/>
                      <a:pt x="98" y="3"/>
                    </a:cubicBezTo>
                    <a:cubicBezTo>
                      <a:pt x="84" y="0"/>
                      <a:pt x="72" y="5"/>
                      <a:pt x="6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97" name="Freeform 1678"/>
              <p:cNvSpPr/>
              <p:nvPr/>
            </p:nvSpPr>
            <p:spPr bwMode="auto">
              <a:xfrm>
                <a:off x="2143" y="1590"/>
                <a:ext cx="200" cy="195"/>
              </a:xfrm>
              <a:custGeom>
                <a:avLst/>
                <a:gdLst>
                  <a:gd name="T0" fmla="*/ 1175 w 80"/>
                  <a:gd name="T1" fmla="*/ 21 h 73"/>
                  <a:gd name="T2" fmla="*/ 938 w 80"/>
                  <a:gd name="T3" fmla="*/ 56 h 73"/>
                  <a:gd name="T4" fmla="*/ 645 w 80"/>
                  <a:gd name="T5" fmla="*/ 115 h 73"/>
                  <a:gd name="T6" fmla="*/ 425 w 80"/>
                  <a:gd name="T7" fmla="*/ 513 h 73"/>
                  <a:gd name="T8" fmla="*/ 395 w 80"/>
                  <a:gd name="T9" fmla="*/ 628 h 73"/>
                  <a:gd name="T10" fmla="*/ 63 w 80"/>
                  <a:gd name="T11" fmla="*/ 1199 h 73"/>
                  <a:gd name="T12" fmla="*/ 20 w 80"/>
                  <a:gd name="T13" fmla="*/ 1242 h 73"/>
                  <a:gd name="T14" fmla="*/ 50 w 80"/>
                  <a:gd name="T15" fmla="*/ 1314 h 73"/>
                  <a:gd name="T16" fmla="*/ 470 w 80"/>
                  <a:gd name="T17" fmla="*/ 662 h 73"/>
                  <a:gd name="T18" fmla="*/ 500 w 80"/>
                  <a:gd name="T19" fmla="*/ 572 h 73"/>
                  <a:gd name="T20" fmla="*/ 688 w 80"/>
                  <a:gd name="T21" fmla="*/ 206 h 73"/>
                  <a:gd name="T22" fmla="*/ 925 w 80"/>
                  <a:gd name="T23" fmla="*/ 171 h 73"/>
                  <a:gd name="T24" fmla="*/ 1208 w 80"/>
                  <a:gd name="T25" fmla="*/ 115 h 73"/>
                  <a:gd name="T26" fmla="*/ 1238 w 80"/>
                  <a:gd name="T27" fmla="*/ 35 h 73"/>
                  <a:gd name="T28" fmla="*/ 1175 w 80"/>
                  <a:gd name="T29" fmla="*/ 21 h 7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0" h="73">
                    <a:moveTo>
                      <a:pt x="75" y="1"/>
                    </a:moveTo>
                    <a:cubicBezTo>
                      <a:pt x="70" y="3"/>
                      <a:pt x="65" y="3"/>
                      <a:pt x="60" y="3"/>
                    </a:cubicBezTo>
                    <a:cubicBezTo>
                      <a:pt x="53" y="3"/>
                      <a:pt x="47" y="2"/>
                      <a:pt x="41" y="6"/>
                    </a:cubicBezTo>
                    <a:cubicBezTo>
                      <a:pt x="33" y="10"/>
                      <a:pt x="30" y="20"/>
                      <a:pt x="27" y="27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2" y="41"/>
                      <a:pt x="13" y="65"/>
                      <a:pt x="4" y="63"/>
                    </a:cubicBezTo>
                    <a:cubicBezTo>
                      <a:pt x="3" y="62"/>
                      <a:pt x="1" y="63"/>
                      <a:pt x="1" y="65"/>
                    </a:cubicBezTo>
                    <a:cubicBezTo>
                      <a:pt x="0" y="66"/>
                      <a:pt x="1" y="68"/>
                      <a:pt x="3" y="69"/>
                    </a:cubicBezTo>
                    <a:cubicBezTo>
                      <a:pt x="16" y="73"/>
                      <a:pt x="26" y="47"/>
                      <a:pt x="30" y="35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5" y="23"/>
                      <a:pt x="38" y="14"/>
                      <a:pt x="44" y="11"/>
                    </a:cubicBezTo>
                    <a:cubicBezTo>
                      <a:pt x="48" y="8"/>
                      <a:pt x="54" y="9"/>
                      <a:pt x="59" y="9"/>
                    </a:cubicBezTo>
                    <a:cubicBezTo>
                      <a:pt x="65" y="9"/>
                      <a:pt x="72" y="9"/>
                      <a:pt x="77" y="6"/>
                    </a:cubicBezTo>
                    <a:cubicBezTo>
                      <a:pt x="79" y="6"/>
                      <a:pt x="80" y="4"/>
                      <a:pt x="79" y="2"/>
                    </a:cubicBezTo>
                    <a:cubicBezTo>
                      <a:pt x="78" y="1"/>
                      <a:pt x="76" y="0"/>
                      <a:pt x="7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98" name="Freeform 1679"/>
              <p:cNvSpPr/>
              <p:nvPr/>
            </p:nvSpPr>
            <p:spPr bwMode="auto">
              <a:xfrm>
                <a:off x="2178" y="1969"/>
                <a:ext cx="150" cy="197"/>
              </a:xfrm>
              <a:custGeom>
                <a:avLst/>
                <a:gdLst>
                  <a:gd name="T0" fmla="*/ 0 w 60"/>
                  <a:gd name="T1" fmla="*/ 56 h 74"/>
                  <a:gd name="T2" fmla="*/ 33 w 60"/>
                  <a:gd name="T3" fmla="*/ 136 h 74"/>
                  <a:gd name="T4" fmla="*/ 238 w 60"/>
                  <a:gd name="T5" fmla="*/ 397 h 74"/>
                  <a:gd name="T6" fmla="*/ 438 w 60"/>
                  <a:gd name="T7" fmla="*/ 682 h 74"/>
                  <a:gd name="T8" fmla="*/ 488 w 60"/>
                  <a:gd name="T9" fmla="*/ 716 h 74"/>
                  <a:gd name="T10" fmla="*/ 720 w 60"/>
                  <a:gd name="T11" fmla="*/ 1318 h 74"/>
                  <a:gd name="T12" fmla="*/ 750 w 60"/>
                  <a:gd name="T13" fmla="*/ 1374 h 74"/>
                  <a:gd name="T14" fmla="*/ 813 w 60"/>
                  <a:gd name="T15" fmla="*/ 1360 h 74"/>
                  <a:gd name="T16" fmla="*/ 533 w 60"/>
                  <a:gd name="T17" fmla="*/ 623 h 74"/>
                  <a:gd name="T18" fmla="*/ 488 w 60"/>
                  <a:gd name="T19" fmla="*/ 588 h 74"/>
                  <a:gd name="T20" fmla="*/ 313 w 60"/>
                  <a:gd name="T21" fmla="*/ 319 h 74"/>
                  <a:gd name="T22" fmla="*/ 63 w 60"/>
                  <a:gd name="T23" fmla="*/ 21 h 74"/>
                  <a:gd name="T24" fmla="*/ 0 w 60"/>
                  <a:gd name="T25" fmla="*/ 56 h 7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0" h="74">
                    <a:moveTo>
                      <a:pt x="0" y="3"/>
                    </a:moveTo>
                    <a:cubicBezTo>
                      <a:pt x="0" y="4"/>
                      <a:pt x="0" y="6"/>
                      <a:pt x="2" y="7"/>
                    </a:cubicBezTo>
                    <a:cubicBezTo>
                      <a:pt x="7" y="9"/>
                      <a:pt x="11" y="15"/>
                      <a:pt x="15" y="21"/>
                    </a:cubicBezTo>
                    <a:cubicBezTo>
                      <a:pt x="18" y="26"/>
                      <a:pt x="22" y="32"/>
                      <a:pt x="28" y="36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44" y="47"/>
                      <a:pt x="53" y="52"/>
                      <a:pt x="46" y="70"/>
                    </a:cubicBezTo>
                    <a:cubicBezTo>
                      <a:pt x="45" y="71"/>
                      <a:pt x="46" y="73"/>
                      <a:pt x="48" y="73"/>
                    </a:cubicBezTo>
                    <a:cubicBezTo>
                      <a:pt x="49" y="74"/>
                      <a:pt x="51" y="73"/>
                      <a:pt x="52" y="72"/>
                    </a:cubicBezTo>
                    <a:cubicBezTo>
                      <a:pt x="60" y="50"/>
                      <a:pt x="48" y="42"/>
                      <a:pt x="34" y="33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27" y="28"/>
                      <a:pt x="23" y="22"/>
                      <a:pt x="20" y="17"/>
                    </a:cubicBezTo>
                    <a:cubicBezTo>
                      <a:pt x="15" y="11"/>
                      <a:pt x="11" y="4"/>
                      <a:pt x="4" y="1"/>
                    </a:cubicBezTo>
                    <a:cubicBezTo>
                      <a:pt x="3" y="0"/>
                      <a:pt x="1" y="1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399" name="Freeform 1680"/>
              <p:cNvSpPr/>
              <p:nvPr/>
            </p:nvSpPr>
            <p:spPr bwMode="auto">
              <a:xfrm>
                <a:off x="2130" y="2110"/>
                <a:ext cx="78" cy="240"/>
              </a:xfrm>
              <a:custGeom>
                <a:avLst/>
                <a:gdLst>
                  <a:gd name="T0" fmla="*/ 126 w 31"/>
                  <a:gd name="T1" fmla="*/ 21 h 90"/>
                  <a:gd name="T2" fmla="*/ 113 w 31"/>
                  <a:gd name="T3" fmla="*/ 93 h 90"/>
                  <a:gd name="T4" fmla="*/ 113 w 31"/>
                  <a:gd name="T5" fmla="*/ 477 h 90"/>
                  <a:gd name="T6" fmla="*/ 96 w 31"/>
                  <a:gd name="T7" fmla="*/ 568 h 90"/>
                  <a:gd name="T8" fmla="*/ 400 w 31"/>
                  <a:gd name="T9" fmla="*/ 1672 h 90"/>
                  <a:gd name="T10" fmla="*/ 476 w 31"/>
                  <a:gd name="T11" fmla="*/ 1685 h 90"/>
                  <a:gd name="T12" fmla="*/ 476 w 31"/>
                  <a:gd name="T13" fmla="*/ 1592 h 90"/>
                  <a:gd name="T14" fmla="*/ 176 w 31"/>
                  <a:gd name="T15" fmla="*/ 605 h 90"/>
                  <a:gd name="T16" fmla="*/ 209 w 31"/>
                  <a:gd name="T17" fmla="*/ 491 h 90"/>
                  <a:gd name="T18" fmla="*/ 189 w 31"/>
                  <a:gd name="T19" fmla="*/ 35 h 90"/>
                  <a:gd name="T20" fmla="*/ 126 w 31"/>
                  <a:gd name="T21" fmla="*/ 21 h 9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90">
                    <a:moveTo>
                      <a:pt x="8" y="1"/>
                    </a:moveTo>
                    <a:cubicBezTo>
                      <a:pt x="7" y="1"/>
                      <a:pt x="6" y="3"/>
                      <a:pt x="7" y="5"/>
                    </a:cubicBezTo>
                    <a:cubicBezTo>
                      <a:pt x="11" y="12"/>
                      <a:pt x="9" y="17"/>
                      <a:pt x="7" y="25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0" y="53"/>
                      <a:pt x="13" y="73"/>
                      <a:pt x="25" y="88"/>
                    </a:cubicBezTo>
                    <a:cubicBezTo>
                      <a:pt x="26" y="90"/>
                      <a:pt x="28" y="90"/>
                      <a:pt x="30" y="89"/>
                    </a:cubicBezTo>
                    <a:cubicBezTo>
                      <a:pt x="31" y="88"/>
                      <a:pt x="31" y="86"/>
                      <a:pt x="30" y="84"/>
                    </a:cubicBezTo>
                    <a:cubicBezTo>
                      <a:pt x="19" y="71"/>
                      <a:pt x="7" y="52"/>
                      <a:pt x="11" y="32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5" y="19"/>
                      <a:pt x="17" y="11"/>
                      <a:pt x="12" y="2"/>
                    </a:cubicBezTo>
                    <a:cubicBezTo>
                      <a:pt x="11" y="0"/>
                      <a:pt x="10" y="0"/>
                      <a:pt x="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00" name="Freeform 1681"/>
              <p:cNvSpPr/>
              <p:nvPr/>
            </p:nvSpPr>
            <p:spPr bwMode="auto">
              <a:xfrm>
                <a:off x="1935" y="2110"/>
                <a:ext cx="78" cy="256"/>
              </a:xfrm>
              <a:custGeom>
                <a:avLst/>
                <a:gdLst>
                  <a:gd name="T0" fmla="*/ 20 w 31"/>
                  <a:gd name="T1" fmla="*/ 56 h 96"/>
                  <a:gd name="T2" fmla="*/ 50 w 31"/>
                  <a:gd name="T3" fmla="*/ 115 h 96"/>
                  <a:gd name="T4" fmla="*/ 347 w 31"/>
                  <a:gd name="T5" fmla="*/ 717 h 96"/>
                  <a:gd name="T6" fmla="*/ 304 w 31"/>
                  <a:gd name="T7" fmla="*/ 1059 h 96"/>
                  <a:gd name="T8" fmla="*/ 400 w 31"/>
                  <a:gd name="T9" fmla="*/ 1800 h 96"/>
                  <a:gd name="T10" fmla="*/ 476 w 31"/>
                  <a:gd name="T11" fmla="*/ 1800 h 96"/>
                  <a:gd name="T12" fmla="*/ 476 w 31"/>
                  <a:gd name="T13" fmla="*/ 1728 h 96"/>
                  <a:gd name="T14" fmla="*/ 400 w 31"/>
                  <a:gd name="T15" fmla="*/ 1101 h 96"/>
                  <a:gd name="T16" fmla="*/ 443 w 31"/>
                  <a:gd name="T17" fmla="*/ 717 h 96"/>
                  <a:gd name="T18" fmla="*/ 63 w 31"/>
                  <a:gd name="T19" fmla="*/ 0 h 96"/>
                  <a:gd name="T20" fmla="*/ 20 w 31"/>
                  <a:gd name="T21" fmla="*/ 56 h 9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96">
                    <a:moveTo>
                      <a:pt x="1" y="3"/>
                    </a:moveTo>
                    <a:cubicBezTo>
                      <a:pt x="0" y="5"/>
                      <a:pt x="2" y="6"/>
                      <a:pt x="3" y="6"/>
                    </a:cubicBezTo>
                    <a:cubicBezTo>
                      <a:pt x="15" y="8"/>
                      <a:pt x="22" y="28"/>
                      <a:pt x="22" y="38"/>
                    </a:cubicBezTo>
                    <a:cubicBezTo>
                      <a:pt x="23" y="44"/>
                      <a:pt x="21" y="50"/>
                      <a:pt x="19" y="56"/>
                    </a:cubicBezTo>
                    <a:cubicBezTo>
                      <a:pt x="16" y="69"/>
                      <a:pt x="12" y="83"/>
                      <a:pt x="25" y="95"/>
                    </a:cubicBezTo>
                    <a:cubicBezTo>
                      <a:pt x="27" y="96"/>
                      <a:pt x="28" y="96"/>
                      <a:pt x="30" y="95"/>
                    </a:cubicBezTo>
                    <a:cubicBezTo>
                      <a:pt x="31" y="94"/>
                      <a:pt x="31" y="92"/>
                      <a:pt x="30" y="91"/>
                    </a:cubicBezTo>
                    <a:cubicBezTo>
                      <a:pt x="19" y="81"/>
                      <a:pt x="22" y="70"/>
                      <a:pt x="25" y="58"/>
                    </a:cubicBezTo>
                    <a:cubicBezTo>
                      <a:pt x="27" y="51"/>
                      <a:pt x="29" y="45"/>
                      <a:pt x="28" y="38"/>
                    </a:cubicBezTo>
                    <a:cubicBezTo>
                      <a:pt x="28" y="26"/>
                      <a:pt x="19" y="2"/>
                      <a:pt x="4" y="0"/>
                    </a:cubicBezTo>
                    <a:cubicBezTo>
                      <a:pt x="2" y="0"/>
                      <a:pt x="1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01" name="Freeform 1682"/>
              <p:cNvSpPr/>
              <p:nvPr/>
            </p:nvSpPr>
            <p:spPr bwMode="auto">
              <a:xfrm>
                <a:off x="1825" y="2254"/>
                <a:ext cx="103" cy="163"/>
              </a:xfrm>
              <a:custGeom>
                <a:avLst/>
                <a:gdLst>
                  <a:gd name="T0" fmla="*/ 20 w 41"/>
                  <a:gd name="T1" fmla="*/ 35 h 61"/>
                  <a:gd name="T2" fmla="*/ 33 w 41"/>
                  <a:gd name="T3" fmla="*/ 115 h 61"/>
                  <a:gd name="T4" fmla="*/ 221 w 41"/>
                  <a:gd name="T5" fmla="*/ 230 h 61"/>
                  <a:gd name="T6" fmla="*/ 442 w 41"/>
                  <a:gd name="T7" fmla="*/ 457 h 61"/>
                  <a:gd name="T8" fmla="*/ 492 w 41"/>
                  <a:gd name="T9" fmla="*/ 764 h 61"/>
                  <a:gd name="T10" fmla="*/ 555 w 41"/>
                  <a:gd name="T11" fmla="*/ 1106 h 61"/>
                  <a:gd name="T12" fmla="*/ 618 w 41"/>
                  <a:gd name="T13" fmla="*/ 1144 h 61"/>
                  <a:gd name="T14" fmla="*/ 651 w 41"/>
                  <a:gd name="T15" fmla="*/ 1072 h 61"/>
                  <a:gd name="T16" fmla="*/ 588 w 41"/>
                  <a:gd name="T17" fmla="*/ 743 h 61"/>
                  <a:gd name="T18" fmla="*/ 538 w 41"/>
                  <a:gd name="T19" fmla="*/ 422 h 61"/>
                  <a:gd name="T20" fmla="*/ 251 w 41"/>
                  <a:gd name="T21" fmla="*/ 136 h 61"/>
                  <a:gd name="T22" fmla="*/ 95 w 41"/>
                  <a:gd name="T23" fmla="*/ 21 h 61"/>
                  <a:gd name="T24" fmla="*/ 20 w 41"/>
                  <a:gd name="T25" fmla="*/ 35 h 6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" h="61">
                    <a:moveTo>
                      <a:pt x="1" y="2"/>
                    </a:moveTo>
                    <a:cubicBezTo>
                      <a:pt x="0" y="3"/>
                      <a:pt x="1" y="5"/>
                      <a:pt x="2" y="6"/>
                    </a:cubicBezTo>
                    <a:cubicBezTo>
                      <a:pt x="6" y="9"/>
                      <a:pt x="10" y="11"/>
                      <a:pt x="14" y="12"/>
                    </a:cubicBezTo>
                    <a:cubicBezTo>
                      <a:pt x="20" y="15"/>
                      <a:pt x="25" y="17"/>
                      <a:pt x="28" y="24"/>
                    </a:cubicBezTo>
                    <a:cubicBezTo>
                      <a:pt x="30" y="29"/>
                      <a:pt x="31" y="34"/>
                      <a:pt x="31" y="40"/>
                    </a:cubicBezTo>
                    <a:cubicBezTo>
                      <a:pt x="32" y="46"/>
                      <a:pt x="33" y="53"/>
                      <a:pt x="35" y="58"/>
                    </a:cubicBezTo>
                    <a:cubicBezTo>
                      <a:pt x="36" y="60"/>
                      <a:pt x="38" y="61"/>
                      <a:pt x="39" y="60"/>
                    </a:cubicBezTo>
                    <a:cubicBezTo>
                      <a:pt x="41" y="59"/>
                      <a:pt x="41" y="57"/>
                      <a:pt x="41" y="56"/>
                    </a:cubicBezTo>
                    <a:cubicBezTo>
                      <a:pt x="38" y="51"/>
                      <a:pt x="38" y="45"/>
                      <a:pt x="37" y="39"/>
                    </a:cubicBezTo>
                    <a:cubicBezTo>
                      <a:pt x="37" y="34"/>
                      <a:pt x="36" y="28"/>
                      <a:pt x="34" y="22"/>
                    </a:cubicBezTo>
                    <a:cubicBezTo>
                      <a:pt x="30" y="12"/>
                      <a:pt x="23" y="9"/>
                      <a:pt x="16" y="7"/>
                    </a:cubicBezTo>
                    <a:cubicBezTo>
                      <a:pt x="13" y="5"/>
                      <a:pt x="9" y="4"/>
                      <a:pt x="6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02" name="Freeform 1683"/>
              <p:cNvSpPr/>
              <p:nvPr/>
            </p:nvSpPr>
            <p:spPr bwMode="auto">
              <a:xfrm>
                <a:off x="2048" y="2276"/>
                <a:ext cx="72" cy="234"/>
              </a:xfrm>
              <a:custGeom>
                <a:avLst/>
                <a:gdLst>
                  <a:gd name="T0" fmla="*/ 42 w 29"/>
                  <a:gd name="T1" fmla="*/ 0 h 88"/>
                  <a:gd name="T2" fmla="*/ 0 w 29"/>
                  <a:gd name="T3" fmla="*/ 77 h 88"/>
                  <a:gd name="T4" fmla="*/ 62 w 29"/>
                  <a:gd name="T5" fmla="*/ 319 h 88"/>
                  <a:gd name="T6" fmla="*/ 74 w 29"/>
                  <a:gd name="T7" fmla="*/ 431 h 88"/>
                  <a:gd name="T8" fmla="*/ 74 w 29"/>
                  <a:gd name="T9" fmla="*/ 694 h 88"/>
                  <a:gd name="T10" fmla="*/ 42 w 29"/>
                  <a:gd name="T11" fmla="*/ 904 h 88"/>
                  <a:gd name="T12" fmla="*/ 370 w 29"/>
                  <a:gd name="T13" fmla="*/ 1633 h 88"/>
                  <a:gd name="T14" fmla="*/ 432 w 29"/>
                  <a:gd name="T15" fmla="*/ 1619 h 88"/>
                  <a:gd name="T16" fmla="*/ 412 w 29"/>
                  <a:gd name="T17" fmla="*/ 1542 h 88"/>
                  <a:gd name="T18" fmla="*/ 137 w 29"/>
                  <a:gd name="T19" fmla="*/ 904 h 88"/>
                  <a:gd name="T20" fmla="*/ 166 w 29"/>
                  <a:gd name="T21" fmla="*/ 737 h 88"/>
                  <a:gd name="T22" fmla="*/ 166 w 29"/>
                  <a:gd name="T23" fmla="*/ 417 h 88"/>
                  <a:gd name="T24" fmla="*/ 137 w 29"/>
                  <a:gd name="T25" fmla="*/ 282 h 88"/>
                  <a:gd name="T26" fmla="*/ 92 w 29"/>
                  <a:gd name="T27" fmla="*/ 56 h 88"/>
                  <a:gd name="T28" fmla="*/ 42 w 29"/>
                  <a:gd name="T29" fmla="*/ 0 h 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9" h="88">
                    <a:moveTo>
                      <a:pt x="3" y="0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1" y="8"/>
                      <a:pt x="2" y="13"/>
                      <a:pt x="4" y="17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7" y="29"/>
                      <a:pt x="6" y="33"/>
                      <a:pt x="5" y="37"/>
                    </a:cubicBezTo>
                    <a:cubicBezTo>
                      <a:pt x="4" y="41"/>
                      <a:pt x="3" y="44"/>
                      <a:pt x="3" y="48"/>
                    </a:cubicBezTo>
                    <a:cubicBezTo>
                      <a:pt x="2" y="63"/>
                      <a:pt x="11" y="78"/>
                      <a:pt x="24" y="87"/>
                    </a:cubicBezTo>
                    <a:cubicBezTo>
                      <a:pt x="25" y="88"/>
                      <a:pt x="27" y="88"/>
                      <a:pt x="28" y="86"/>
                    </a:cubicBezTo>
                    <a:cubicBezTo>
                      <a:pt x="29" y="85"/>
                      <a:pt x="28" y="83"/>
                      <a:pt x="27" y="82"/>
                    </a:cubicBezTo>
                    <a:cubicBezTo>
                      <a:pt x="16" y="74"/>
                      <a:pt x="9" y="61"/>
                      <a:pt x="9" y="48"/>
                    </a:cubicBezTo>
                    <a:cubicBezTo>
                      <a:pt x="9" y="45"/>
                      <a:pt x="10" y="42"/>
                      <a:pt x="11" y="39"/>
                    </a:cubicBezTo>
                    <a:cubicBezTo>
                      <a:pt x="12" y="34"/>
                      <a:pt x="13" y="29"/>
                      <a:pt x="11" y="22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8" y="11"/>
                      <a:pt x="7" y="7"/>
                      <a:pt x="6" y="3"/>
                    </a:cubicBezTo>
                    <a:cubicBezTo>
                      <a:pt x="6" y="1"/>
                      <a:pt x="5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03" name="Freeform 1684"/>
              <p:cNvSpPr/>
              <p:nvPr/>
            </p:nvSpPr>
            <p:spPr bwMode="auto">
              <a:xfrm>
                <a:off x="1515" y="1569"/>
                <a:ext cx="120" cy="323"/>
              </a:xfrm>
              <a:custGeom>
                <a:avLst/>
                <a:gdLst>
                  <a:gd name="T0" fmla="*/ 33 w 48"/>
                  <a:gd name="T1" fmla="*/ 0 h 121"/>
                  <a:gd name="T2" fmla="*/ 20 w 48"/>
                  <a:gd name="T3" fmla="*/ 77 h 121"/>
                  <a:gd name="T4" fmla="*/ 113 w 48"/>
                  <a:gd name="T5" fmla="*/ 307 h 121"/>
                  <a:gd name="T6" fmla="*/ 188 w 48"/>
                  <a:gd name="T7" fmla="*/ 513 h 121"/>
                  <a:gd name="T8" fmla="*/ 250 w 48"/>
                  <a:gd name="T9" fmla="*/ 1105 h 121"/>
                  <a:gd name="T10" fmla="*/ 250 w 48"/>
                  <a:gd name="T11" fmla="*/ 1161 h 121"/>
                  <a:gd name="T12" fmla="*/ 470 w 48"/>
                  <a:gd name="T13" fmla="*/ 1754 h 121"/>
                  <a:gd name="T14" fmla="*/ 658 w 48"/>
                  <a:gd name="T15" fmla="*/ 2245 h 121"/>
                  <a:gd name="T16" fmla="*/ 708 w 48"/>
                  <a:gd name="T17" fmla="*/ 2301 h 121"/>
                  <a:gd name="T18" fmla="*/ 750 w 48"/>
                  <a:gd name="T19" fmla="*/ 2245 h 121"/>
                  <a:gd name="T20" fmla="*/ 533 w 48"/>
                  <a:gd name="T21" fmla="*/ 1674 h 121"/>
                  <a:gd name="T22" fmla="*/ 345 w 48"/>
                  <a:gd name="T23" fmla="*/ 1161 h 121"/>
                  <a:gd name="T24" fmla="*/ 345 w 48"/>
                  <a:gd name="T25" fmla="*/ 1118 h 121"/>
                  <a:gd name="T26" fmla="*/ 283 w 48"/>
                  <a:gd name="T27" fmla="*/ 478 h 121"/>
                  <a:gd name="T28" fmla="*/ 188 w 48"/>
                  <a:gd name="T29" fmla="*/ 248 h 121"/>
                  <a:gd name="T30" fmla="*/ 95 w 48"/>
                  <a:gd name="T31" fmla="*/ 35 h 121"/>
                  <a:gd name="T32" fmla="*/ 33 w 48"/>
                  <a:gd name="T33" fmla="*/ 0 h 1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8" h="121">
                    <a:moveTo>
                      <a:pt x="2" y="0"/>
                    </a:moveTo>
                    <a:cubicBezTo>
                      <a:pt x="1" y="1"/>
                      <a:pt x="0" y="3"/>
                      <a:pt x="1" y="4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7" y="39"/>
                      <a:pt x="17" y="47"/>
                      <a:pt x="16" y="58"/>
                    </a:cubicBezTo>
                    <a:cubicBezTo>
                      <a:pt x="16" y="61"/>
                      <a:pt x="16" y="61"/>
                      <a:pt x="16" y="61"/>
                    </a:cubicBezTo>
                    <a:cubicBezTo>
                      <a:pt x="16" y="74"/>
                      <a:pt x="23" y="83"/>
                      <a:pt x="30" y="92"/>
                    </a:cubicBezTo>
                    <a:cubicBezTo>
                      <a:pt x="36" y="100"/>
                      <a:pt x="42" y="108"/>
                      <a:pt x="42" y="118"/>
                    </a:cubicBezTo>
                    <a:cubicBezTo>
                      <a:pt x="42" y="119"/>
                      <a:pt x="43" y="121"/>
                      <a:pt x="45" y="121"/>
                    </a:cubicBezTo>
                    <a:cubicBezTo>
                      <a:pt x="46" y="121"/>
                      <a:pt x="48" y="119"/>
                      <a:pt x="48" y="118"/>
                    </a:cubicBezTo>
                    <a:cubicBezTo>
                      <a:pt x="48" y="106"/>
                      <a:pt x="41" y="97"/>
                      <a:pt x="34" y="88"/>
                    </a:cubicBezTo>
                    <a:cubicBezTo>
                      <a:pt x="28" y="80"/>
                      <a:pt x="22" y="72"/>
                      <a:pt x="22" y="61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3" y="47"/>
                      <a:pt x="23" y="38"/>
                      <a:pt x="18" y="25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4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04" name="Freeform 1685"/>
              <p:cNvSpPr/>
              <p:nvPr/>
            </p:nvSpPr>
            <p:spPr bwMode="auto">
              <a:xfrm>
                <a:off x="1683" y="1558"/>
                <a:ext cx="52" cy="219"/>
              </a:xfrm>
              <a:custGeom>
                <a:avLst/>
                <a:gdLst>
                  <a:gd name="T0" fmla="*/ 124 w 21"/>
                  <a:gd name="T1" fmla="*/ 0 h 82"/>
                  <a:gd name="T2" fmla="*/ 92 w 21"/>
                  <a:gd name="T3" fmla="*/ 77 h 82"/>
                  <a:gd name="T4" fmla="*/ 134 w 21"/>
                  <a:gd name="T5" fmla="*/ 227 h 82"/>
                  <a:gd name="T6" fmla="*/ 228 w 21"/>
                  <a:gd name="T7" fmla="*/ 742 h 82"/>
                  <a:gd name="T8" fmla="*/ 124 w 21"/>
                  <a:gd name="T9" fmla="*/ 1071 h 82"/>
                  <a:gd name="T10" fmla="*/ 0 w 21"/>
                  <a:gd name="T11" fmla="*/ 1506 h 82"/>
                  <a:gd name="T12" fmla="*/ 62 w 21"/>
                  <a:gd name="T13" fmla="*/ 1562 h 82"/>
                  <a:gd name="T14" fmla="*/ 92 w 21"/>
                  <a:gd name="T15" fmla="*/ 1485 h 82"/>
                  <a:gd name="T16" fmla="*/ 196 w 21"/>
                  <a:gd name="T17" fmla="*/ 1127 h 82"/>
                  <a:gd name="T18" fmla="*/ 319 w 21"/>
                  <a:gd name="T19" fmla="*/ 742 h 82"/>
                  <a:gd name="T20" fmla="*/ 228 w 21"/>
                  <a:gd name="T21" fmla="*/ 192 h 82"/>
                  <a:gd name="T22" fmla="*/ 183 w 21"/>
                  <a:gd name="T23" fmla="*/ 35 h 82"/>
                  <a:gd name="T24" fmla="*/ 124 w 21"/>
                  <a:gd name="T25" fmla="*/ 0 h 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" h="82">
                    <a:moveTo>
                      <a:pt x="8" y="0"/>
                    </a:moveTo>
                    <a:cubicBezTo>
                      <a:pt x="7" y="1"/>
                      <a:pt x="6" y="3"/>
                      <a:pt x="6" y="4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12" y="21"/>
                      <a:pt x="15" y="30"/>
                      <a:pt x="15" y="39"/>
                    </a:cubicBezTo>
                    <a:cubicBezTo>
                      <a:pt x="15" y="45"/>
                      <a:pt x="12" y="50"/>
                      <a:pt x="8" y="56"/>
                    </a:cubicBezTo>
                    <a:cubicBezTo>
                      <a:pt x="4" y="62"/>
                      <a:pt x="0" y="69"/>
                      <a:pt x="0" y="79"/>
                    </a:cubicBezTo>
                    <a:cubicBezTo>
                      <a:pt x="1" y="81"/>
                      <a:pt x="2" y="82"/>
                      <a:pt x="4" y="82"/>
                    </a:cubicBezTo>
                    <a:cubicBezTo>
                      <a:pt x="5" y="82"/>
                      <a:pt x="7" y="80"/>
                      <a:pt x="6" y="78"/>
                    </a:cubicBezTo>
                    <a:cubicBezTo>
                      <a:pt x="6" y="71"/>
                      <a:pt x="9" y="65"/>
                      <a:pt x="13" y="59"/>
                    </a:cubicBezTo>
                    <a:cubicBezTo>
                      <a:pt x="17" y="53"/>
                      <a:pt x="21" y="47"/>
                      <a:pt x="21" y="39"/>
                    </a:cubicBezTo>
                    <a:cubicBezTo>
                      <a:pt x="21" y="29"/>
                      <a:pt x="18" y="19"/>
                      <a:pt x="15" y="10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1"/>
                      <a:pt x="10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05" name="Freeform 1686"/>
              <p:cNvSpPr/>
              <p:nvPr/>
            </p:nvSpPr>
            <p:spPr bwMode="auto">
              <a:xfrm>
                <a:off x="1355" y="1793"/>
                <a:ext cx="105" cy="227"/>
              </a:xfrm>
              <a:custGeom>
                <a:avLst/>
                <a:gdLst>
                  <a:gd name="T0" fmla="*/ 20 w 42"/>
                  <a:gd name="T1" fmla="*/ 56 h 85"/>
                  <a:gd name="T2" fmla="*/ 238 w 42"/>
                  <a:gd name="T3" fmla="*/ 534 h 85"/>
                  <a:gd name="T4" fmla="*/ 363 w 42"/>
                  <a:gd name="T5" fmla="*/ 684 h 85"/>
                  <a:gd name="T6" fmla="*/ 533 w 42"/>
                  <a:gd name="T7" fmla="*/ 1562 h 85"/>
                  <a:gd name="T8" fmla="*/ 583 w 42"/>
                  <a:gd name="T9" fmla="*/ 1618 h 85"/>
                  <a:gd name="T10" fmla="*/ 625 w 42"/>
                  <a:gd name="T11" fmla="*/ 1584 h 85"/>
                  <a:gd name="T12" fmla="*/ 438 w 42"/>
                  <a:gd name="T13" fmla="*/ 606 h 85"/>
                  <a:gd name="T14" fmla="*/ 300 w 42"/>
                  <a:gd name="T15" fmla="*/ 457 h 85"/>
                  <a:gd name="T16" fmla="*/ 113 w 42"/>
                  <a:gd name="T17" fmla="*/ 56 h 85"/>
                  <a:gd name="T18" fmla="*/ 63 w 42"/>
                  <a:gd name="T19" fmla="*/ 0 h 85"/>
                  <a:gd name="T20" fmla="*/ 20 w 42"/>
                  <a:gd name="T21" fmla="*/ 56 h 8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2" h="85">
                    <a:moveTo>
                      <a:pt x="1" y="3"/>
                    </a:moveTo>
                    <a:cubicBezTo>
                      <a:pt x="0" y="16"/>
                      <a:pt x="7" y="22"/>
                      <a:pt x="15" y="28"/>
                    </a:cubicBezTo>
                    <a:cubicBezTo>
                      <a:pt x="18" y="31"/>
                      <a:pt x="21" y="33"/>
                      <a:pt x="23" y="36"/>
                    </a:cubicBezTo>
                    <a:cubicBezTo>
                      <a:pt x="36" y="49"/>
                      <a:pt x="36" y="66"/>
                      <a:pt x="34" y="82"/>
                    </a:cubicBezTo>
                    <a:cubicBezTo>
                      <a:pt x="34" y="84"/>
                      <a:pt x="35" y="85"/>
                      <a:pt x="37" y="85"/>
                    </a:cubicBezTo>
                    <a:cubicBezTo>
                      <a:pt x="38" y="85"/>
                      <a:pt x="40" y="84"/>
                      <a:pt x="40" y="83"/>
                    </a:cubicBezTo>
                    <a:cubicBezTo>
                      <a:pt x="42" y="65"/>
                      <a:pt x="42" y="47"/>
                      <a:pt x="28" y="32"/>
                    </a:cubicBezTo>
                    <a:cubicBezTo>
                      <a:pt x="25" y="29"/>
                      <a:pt x="22" y="26"/>
                      <a:pt x="19" y="24"/>
                    </a:cubicBezTo>
                    <a:cubicBezTo>
                      <a:pt x="12" y="18"/>
                      <a:pt x="6" y="13"/>
                      <a:pt x="7" y="3"/>
                    </a:cubicBezTo>
                    <a:cubicBezTo>
                      <a:pt x="7" y="2"/>
                      <a:pt x="6" y="0"/>
                      <a:pt x="4" y="0"/>
                    </a:cubicBezTo>
                    <a:cubicBezTo>
                      <a:pt x="2" y="0"/>
                      <a:pt x="1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06" name="Freeform 1687"/>
              <p:cNvSpPr/>
              <p:nvPr/>
            </p:nvSpPr>
            <p:spPr bwMode="auto">
              <a:xfrm>
                <a:off x="1423" y="1676"/>
                <a:ext cx="70" cy="170"/>
              </a:xfrm>
              <a:custGeom>
                <a:avLst/>
                <a:gdLst>
                  <a:gd name="T0" fmla="*/ 20 w 28"/>
                  <a:gd name="T1" fmla="*/ 35 h 64"/>
                  <a:gd name="T2" fmla="*/ 33 w 28"/>
                  <a:gd name="T3" fmla="*/ 114 h 64"/>
                  <a:gd name="T4" fmla="*/ 345 w 28"/>
                  <a:gd name="T5" fmla="*/ 938 h 64"/>
                  <a:gd name="T6" fmla="*/ 345 w 28"/>
                  <a:gd name="T7" fmla="*/ 1142 h 64"/>
                  <a:gd name="T8" fmla="*/ 408 w 28"/>
                  <a:gd name="T9" fmla="*/ 1179 h 64"/>
                  <a:gd name="T10" fmla="*/ 438 w 28"/>
                  <a:gd name="T11" fmla="*/ 1121 h 64"/>
                  <a:gd name="T12" fmla="*/ 438 w 28"/>
                  <a:gd name="T13" fmla="*/ 938 h 64"/>
                  <a:gd name="T14" fmla="*/ 83 w 28"/>
                  <a:gd name="T15" fmla="*/ 21 h 64"/>
                  <a:gd name="T16" fmla="*/ 20 w 28"/>
                  <a:gd name="T17" fmla="*/ 35 h 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8" h="64">
                    <a:moveTo>
                      <a:pt x="1" y="2"/>
                    </a:moveTo>
                    <a:cubicBezTo>
                      <a:pt x="0" y="3"/>
                      <a:pt x="1" y="5"/>
                      <a:pt x="2" y="6"/>
                    </a:cubicBezTo>
                    <a:cubicBezTo>
                      <a:pt x="20" y="15"/>
                      <a:pt x="21" y="32"/>
                      <a:pt x="22" y="50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3" y="62"/>
                      <a:pt x="24" y="64"/>
                      <a:pt x="26" y="63"/>
                    </a:cubicBezTo>
                    <a:cubicBezTo>
                      <a:pt x="27" y="63"/>
                      <a:pt x="28" y="62"/>
                      <a:pt x="28" y="60"/>
                    </a:cubicBezTo>
                    <a:cubicBezTo>
                      <a:pt x="28" y="50"/>
                      <a:pt x="28" y="50"/>
                      <a:pt x="28" y="50"/>
                    </a:cubicBezTo>
                    <a:cubicBezTo>
                      <a:pt x="27" y="31"/>
                      <a:pt x="25" y="12"/>
                      <a:pt x="5" y="1"/>
                    </a:cubicBezTo>
                    <a:cubicBezTo>
                      <a:pt x="3" y="0"/>
                      <a:pt x="2" y="0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07" name="Freeform 1688"/>
              <p:cNvSpPr/>
              <p:nvPr/>
            </p:nvSpPr>
            <p:spPr bwMode="auto">
              <a:xfrm>
                <a:off x="1890" y="1761"/>
                <a:ext cx="203" cy="88"/>
              </a:xfrm>
              <a:custGeom>
                <a:avLst/>
                <a:gdLst>
                  <a:gd name="T0" fmla="*/ 1193 w 81"/>
                  <a:gd name="T1" fmla="*/ 35 h 33"/>
                  <a:gd name="T2" fmla="*/ 584 w 81"/>
                  <a:gd name="T3" fmla="*/ 285 h 33"/>
                  <a:gd name="T4" fmla="*/ 33 w 81"/>
                  <a:gd name="T5" fmla="*/ 512 h 33"/>
                  <a:gd name="T6" fmla="*/ 20 w 81"/>
                  <a:gd name="T7" fmla="*/ 589 h 33"/>
                  <a:gd name="T8" fmla="*/ 83 w 81"/>
                  <a:gd name="T9" fmla="*/ 605 h 33"/>
                  <a:gd name="T10" fmla="*/ 584 w 81"/>
                  <a:gd name="T11" fmla="*/ 397 h 33"/>
                  <a:gd name="T12" fmla="*/ 1256 w 81"/>
                  <a:gd name="T13" fmla="*/ 115 h 33"/>
                  <a:gd name="T14" fmla="*/ 1256 w 81"/>
                  <a:gd name="T15" fmla="*/ 21 h 33"/>
                  <a:gd name="T16" fmla="*/ 1193 w 81"/>
                  <a:gd name="T17" fmla="*/ 35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1" h="33">
                    <a:moveTo>
                      <a:pt x="76" y="2"/>
                    </a:moveTo>
                    <a:cubicBezTo>
                      <a:pt x="66" y="13"/>
                      <a:pt x="53" y="14"/>
                      <a:pt x="37" y="15"/>
                    </a:cubicBezTo>
                    <a:cubicBezTo>
                      <a:pt x="22" y="16"/>
                      <a:pt x="15" y="19"/>
                      <a:pt x="2" y="27"/>
                    </a:cubicBezTo>
                    <a:cubicBezTo>
                      <a:pt x="0" y="28"/>
                      <a:pt x="0" y="30"/>
                      <a:pt x="1" y="31"/>
                    </a:cubicBezTo>
                    <a:cubicBezTo>
                      <a:pt x="2" y="32"/>
                      <a:pt x="4" y="33"/>
                      <a:pt x="5" y="32"/>
                    </a:cubicBezTo>
                    <a:cubicBezTo>
                      <a:pt x="17" y="24"/>
                      <a:pt x="23" y="22"/>
                      <a:pt x="37" y="21"/>
                    </a:cubicBezTo>
                    <a:cubicBezTo>
                      <a:pt x="54" y="20"/>
                      <a:pt x="69" y="19"/>
                      <a:pt x="80" y="6"/>
                    </a:cubicBezTo>
                    <a:cubicBezTo>
                      <a:pt x="81" y="4"/>
                      <a:pt x="81" y="2"/>
                      <a:pt x="80" y="1"/>
                    </a:cubicBezTo>
                    <a:cubicBezTo>
                      <a:pt x="79" y="0"/>
                      <a:pt x="77" y="0"/>
                      <a:pt x="7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08" name="Freeform 1689"/>
              <p:cNvSpPr/>
              <p:nvPr/>
            </p:nvSpPr>
            <p:spPr bwMode="auto">
              <a:xfrm>
                <a:off x="2093" y="1950"/>
                <a:ext cx="117" cy="160"/>
              </a:xfrm>
              <a:custGeom>
                <a:avLst/>
                <a:gdLst>
                  <a:gd name="T0" fmla="*/ 30 w 47"/>
                  <a:gd name="T1" fmla="*/ 56 h 60"/>
                  <a:gd name="T2" fmla="*/ 353 w 47"/>
                  <a:gd name="T3" fmla="*/ 683 h 60"/>
                  <a:gd name="T4" fmla="*/ 632 w 47"/>
                  <a:gd name="T5" fmla="*/ 1080 h 60"/>
                  <a:gd name="T6" fmla="*/ 682 w 47"/>
                  <a:gd name="T7" fmla="*/ 1139 h 60"/>
                  <a:gd name="T8" fmla="*/ 724 w 47"/>
                  <a:gd name="T9" fmla="*/ 1059 h 60"/>
                  <a:gd name="T10" fmla="*/ 416 w 47"/>
                  <a:gd name="T11" fmla="*/ 605 h 60"/>
                  <a:gd name="T12" fmla="*/ 124 w 47"/>
                  <a:gd name="T13" fmla="*/ 77 h 60"/>
                  <a:gd name="T14" fmla="*/ 75 w 47"/>
                  <a:gd name="T15" fmla="*/ 0 h 60"/>
                  <a:gd name="T16" fmla="*/ 30 w 47"/>
                  <a:gd name="T17" fmla="*/ 56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7" h="60">
                    <a:moveTo>
                      <a:pt x="2" y="3"/>
                    </a:moveTo>
                    <a:cubicBezTo>
                      <a:pt x="0" y="17"/>
                      <a:pt x="12" y="27"/>
                      <a:pt x="23" y="36"/>
                    </a:cubicBezTo>
                    <a:cubicBezTo>
                      <a:pt x="31" y="43"/>
                      <a:pt x="39" y="50"/>
                      <a:pt x="41" y="57"/>
                    </a:cubicBezTo>
                    <a:cubicBezTo>
                      <a:pt x="41" y="59"/>
                      <a:pt x="43" y="60"/>
                      <a:pt x="44" y="60"/>
                    </a:cubicBezTo>
                    <a:cubicBezTo>
                      <a:pt x="46" y="59"/>
                      <a:pt x="47" y="57"/>
                      <a:pt x="47" y="56"/>
                    </a:cubicBezTo>
                    <a:cubicBezTo>
                      <a:pt x="44" y="46"/>
                      <a:pt x="35" y="39"/>
                      <a:pt x="27" y="32"/>
                    </a:cubicBezTo>
                    <a:cubicBezTo>
                      <a:pt x="16" y="23"/>
                      <a:pt x="6" y="15"/>
                      <a:pt x="8" y="4"/>
                    </a:cubicBezTo>
                    <a:cubicBezTo>
                      <a:pt x="8" y="2"/>
                      <a:pt x="6" y="0"/>
                      <a:pt x="5" y="0"/>
                    </a:cubicBezTo>
                    <a:cubicBezTo>
                      <a:pt x="3" y="0"/>
                      <a:pt x="2" y="1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09" name="Freeform 1690"/>
              <p:cNvSpPr/>
              <p:nvPr/>
            </p:nvSpPr>
            <p:spPr bwMode="auto">
              <a:xfrm>
                <a:off x="2050" y="2134"/>
                <a:ext cx="63" cy="208"/>
              </a:xfrm>
              <a:custGeom>
                <a:avLst/>
                <a:gdLst>
                  <a:gd name="T0" fmla="*/ 50 w 25"/>
                  <a:gd name="T1" fmla="*/ 35 h 78"/>
                  <a:gd name="T2" fmla="*/ 96 w 25"/>
                  <a:gd name="T3" fmla="*/ 341 h 78"/>
                  <a:gd name="T4" fmla="*/ 126 w 25"/>
                  <a:gd name="T5" fmla="*/ 376 h 78"/>
                  <a:gd name="T6" fmla="*/ 255 w 25"/>
                  <a:gd name="T7" fmla="*/ 776 h 78"/>
                  <a:gd name="T8" fmla="*/ 305 w 25"/>
                  <a:gd name="T9" fmla="*/ 1421 h 78"/>
                  <a:gd name="T10" fmla="*/ 350 w 25"/>
                  <a:gd name="T11" fmla="*/ 1480 h 78"/>
                  <a:gd name="T12" fmla="*/ 401 w 25"/>
                  <a:gd name="T13" fmla="*/ 1421 h 78"/>
                  <a:gd name="T14" fmla="*/ 350 w 25"/>
                  <a:gd name="T15" fmla="*/ 760 h 78"/>
                  <a:gd name="T16" fmla="*/ 209 w 25"/>
                  <a:gd name="T17" fmla="*/ 320 h 78"/>
                  <a:gd name="T18" fmla="*/ 179 w 25"/>
                  <a:gd name="T19" fmla="*/ 285 h 78"/>
                  <a:gd name="T20" fmla="*/ 126 w 25"/>
                  <a:gd name="T21" fmla="*/ 77 h 78"/>
                  <a:gd name="T22" fmla="*/ 96 w 25"/>
                  <a:gd name="T23" fmla="*/ 0 h 78"/>
                  <a:gd name="T24" fmla="*/ 50 w 25"/>
                  <a:gd name="T25" fmla="*/ 35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5" h="78">
                    <a:moveTo>
                      <a:pt x="3" y="2"/>
                    </a:moveTo>
                    <a:cubicBezTo>
                      <a:pt x="0" y="8"/>
                      <a:pt x="4" y="14"/>
                      <a:pt x="6" y="18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12" y="28"/>
                      <a:pt x="14" y="32"/>
                      <a:pt x="16" y="41"/>
                    </a:cubicBezTo>
                    <a:cubicBezTo>
                      <a:pt x="18" y="53"/>
                      <a:pt x="19" y="63"/>
                      <a:pt x="19" y="75"/>
                    </a:cubicBezTo>
                    <a:cubicBezTo>
                      <a:pt x="19" y="77"/>
                      <a:pt x="21" y="78"/>
                      <a:pt x="22" y="78"/>
                    </a:cubicBezTo>
                    <a:cubicBezTo>
                      <a:pt x="24" y="78"/>
                      <a:pt x="25" y="77"/>
                      <a:pt x="25" y="75"/>
                    </a:cubicBezTo>
                    <a:cubicBezTo>
                      <a:pt x="25" y="63"/>
                      <a:pt x="24" y="52"/>
                      <a:pt x="22" y="40"/>
                    </a:cubicBezTo>
                    <a:cubicBezTo>
                      <a:pt x="20" y="30"/>
                      <a:pt x="18" y="26"/>
                      <a:pt x="13" y="17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9" y="11"/>
                      <a:pt x="7" y="7"/>
                      <a:pt x="8" y="4"/>
                    </a:cubicBezTo>
                    <a:cubicBezTo>
                      <a:pt x="9" y="3"/>
                      <a:pt x="8" y="1"/>
                      <a:pt x="6" y="0"/>
                    </a:cubicBezTo>
                    <a:cubicBezTo>
                      <a:pt x="5" y="0"/>
                      <a:pt x="3" y="0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10" name="Freeform 1691"/>
              <p:cNvSpPr/>
              <p:nvPr/>
            </p:nvSpPr>
            <p:spPr bwMode="auto">
              <a:xfrm>
                <a:off x="2210" y="2209"/>
                <a:ext cx="108" cy="136"/>
              </a:xfrm>
              <a:custGeom>
                <a:avLst/>
                <a:gdLst>
                  <a:gd name="T0" fmla="*/ 50 w 43"/>
                  <a:gd name="T1" fmla="*/ 21 h 51"/>
                  <a:gd name="T2" fmla="*/ 0 w 43"/>
                  <a:gd name="T3" fmla="*/ 77 h 51"/>
                  <a:gd name="T4" fmla="*/ 239 w 43"/>
                  <a:gd name="T5" fmla="*/ 605 h 51"/>
                  <a:gd name="T6" fmla="*/ 367 w 43"/>
                  <a:gd name="T7" fmla="*/ 704 h 51"/>
                  <a:gd name="T8" fmla="*/ 588 w 43"/>
                  <a:gd name="T9" fmla="*/ 931 h 51"/>
                  <a:gd name="T10" fmla="*/ 651 w 43"/>
                  <a:gd name="T11" fmla="*/ 947 h 51"/>
                  <a:gd name="T12" fmla="*/ 663 w 43"/>
                  <a:gd name="T13" fmla="*/ 875 h 51"/>
                  <a:gd name="T14" fmla="*/ 409 w 43"/>
                  <a:gd name="T15" fmla="*/ 605 h 51"/>
                  <a:gd name="T16" fmla="*/ 284 w 43"/>
                  <a:gd name="T17" fmla="*/ 533 h 51"/>
                  <a:gd name="T18" fmla="*/ 95 w 43"/>
                  <a:gd name="T19" fmla="*/ 56 h 51"/>
                  <a:gd name="T20" fmla="*/ 50 w 43"/>
                  <a:gd name="T21" fmla="*/ 21 h 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3" h="51">
                    <a:moveTo>
                      <a:pt x="3" y="1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2" y="16"/>
                      <a:pt x="4" y="25"/>
                      <a:pt x="15" y="32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9" y="40"/>
                      <a:pt x="33" y="43"/>
                      <a:pt x="37" y="49"/>
                    </a:cubicBezTo>
                    <a:cubicBezTo>
                      <a:pt x="38" y="50"/>
                      <a:pt x="40" y="51"/>
                      <a:pt x="41" y="50"/>
                    </a:cubicBezTo>
                    <a:cubicBezTo>
                      <a:pt x="43" y="49"/>
                      <a:pt x="43" y="47"/>
                      <a:pt x="42" y="46"/>
                    </a:cubicBezTo>
                    <a:cubicBezTo>
                      <a:pt x="38" y="39"/>
                      <a:pt x="32" y="35"/>
                      <a:pt x="26" y="32"/>
                    </a:cubicBezTo>
                    <a:cubicBezTo>
                      <a:pt x="18" y="28"/>
                      <a:pt x="18" y="28"/>
                      <a:pt x="18" y="28"/>
                    </a:cubicBezTo>
                    <a:cubicBezTo>
                      <a:pt x="10" y="21"/>
                      <a:pt x="7" y="14"/>
                      <a:pt x="6" y="3"/>
                    </a:cubicBezTo>
                    <a:cubicBezTo>
                      <a:pt x="6" y="2"/>
                      <a:pt x="5" y="0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11" name="Freeform 1692"/>
              <p:cNvSpPr/>
              <p:nvPr/>
            </p:nvSpPr>
            <p:spPr bwMode="auto">
              <a:xfrm>
                <a:off x="1095" y="2230"/>
                <a:ext cx="83" cy="158"/>
              </a:xfrm>
              <a:custGeom>
                <a:avLst/>
                <a:gdLst>
                  <a:gd name="T0" fmla="*/ 463 w 33"/>
                  <a:gd name="T1" fmla="*/ 0 h 59"/>
                  <a:gd name="T2" fmla="*/ 63 w 33"/>
                  <a:gd name="T3" fmla="*/ 445 h 59"/>
                  <a:gd name="T4" fmla="*/ 50 w 33"/>
                  <a:gd name="T5" fmla="*/ 747 h 59"/>
                  <a:gd name="T6" fmla="*/ 20 w 33"/>
                  <a:gd name="T7" fmla="*/ 1039 h 59"/>
                  <a:gd name="T8" fmla="*/ 33 w 33"/>
                  <a:gd name="T9" fmla="*/ 1111 h 59"/>
                  <a:gd name="T10" fmla="*/ 96 w 33"/>
                  <a:gd name="T11" fmla="*/ 1098 h 59"/>
                  <a:gd name="T12" fmla="*/ 146 w 33"/>
                  <a:gd name="T13" fmla="*/ 731 h 59"/>
                  <a:gd name="T14" fmla="*/ 158 w 33"/>
                  <a:gd name="T15" fmla="*/ 479 h 59"/>
                  <a:gd name="T16" fmla="*/ 475 w 33"/>
                  <a:gd name="T17" fmla="*/ 115 h 59"/>
                  <a:gd name="T18" fmla="*/ 506 w 33"/>
                  <a:gd name="T19" fmla="*/ 56 h 59"/>
                  <a:gd name="T20" fmla="*/ 463 w 33"/>
                  <a:gd name="T21" fmla="*/ 0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3" h="59">
                    <a:moveTo>
                      <a:pt x="29" y="0"/>
                    </a:moveTo>
                    <a:cubicBezTo>
                      <a:pt x="18" y="3"/>
                      <a:pt x="8" y="12"/>
                      <a:pt x="4" y="23"/>
                    </a:cubicBezTo>
                    <a:cubicBezTo>
                      <a:pt x="2" y="28"/>
                      <a:pt x="3" y="34"/>
                      <a:pt x="3" y="39"/>
                    </a:cubicBezTo>
                    <a:cubicBezTo>
                      <a:pt x="4" y="45"/>
                      <a:pt x="4" y="50"/>
                      <a:pt x="1" y="54"/>
                    </a:cubicBezTo>
                    <a:cubicBezTo>
                      <a:pt x="0" y="55"/>
                      <a:pt x="1" y="57"/>
                      <a:pt x="2" y="58"/>
                    </a:cubicBezTo>
                    <a:cubicBezTo>
                      <a:pt x="3" y="59"/>
                      <a:pt x="5" y="59"/>
                      <a:pt x="6" y="57"/>
                    </a:cubicBezTo>
                    <a:cubicBezTo>
                      <a:pt x="10" y="52"/>
                      <a:pt x="10" y="45"/>
                      <a:pt x="9" y="38"/>
                    </a:cubicBezTo>
                    <a:cubicBezTo>
                      <a:pt x="9" y="34"/>
                      <a:pt x="8" y="29"/>
                      <a:pt x="10" y="25"/>
                    </a:cubicBezTo>
                    <a:cubicBezTo>
                      <a:pt x="13" y="16"/>
                      <a:pt x="22" y="8"/>
                      <a:pt x="30" y="6"/>
                    </a:cubicBezTo>
                    <a:cubicBezTo>
                      <a:pt x="32" y="6"/>
                      <a:pt x="33" y="4"/>
                      <a:pt x="32" y="3"/>
                    </a:cubicBezTo>
                    <a:cubicBezTo>
                      <a:pt x="32" y="1"/>
                      <a:pt x="30" y="0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12" name="Freeform 1693"/>
              <p:cNvSpPr/>
              <p:nvPr/>
            </p:nvSpPr>
            <p:spPr bwMode="auto">
              <a:xfrm>
                <a:off x="1265" y="2262"/>
                <a:ext cx="85" cy="291"/>
              </a:xfrm>
              <a:custGeom>
                <a:avLst/>
                <a:gdLst>
                  <a:gd name="T0" fmla="*/ 208 w 34"/>
                  <a:gd name="T1" fmla="*/ 35 h 109"/>
                  <a:gd name="T2" fmla="*/ 188 w 34"/>
                  <a:gd name="T3" fmla="*/ 833 h 109"/>
                  <a:gd name="T4" fmla="*/ 238 w 34"/>
                  <a:gd name="T5" fmla="*/ 948 h 109"/>
                  <a:gd name="T6" fmla="*/ 270 w 34"/>
                  <a:gd name="T7" fmla="*/ 1981 h 109"/>
                  <a:gd name="T8" fmla="*/ 283 w 34"/>
                  <a:gd name="T9" fmla="*/ 2053 h 109"/>
                  <a:gd name="T10" fmla="*/ 345 w 34"/>
                  <a:gd name="T11" fmla="*/ 2040 h 109"/>
                  <a:gd name="T12" fmla="*/ 313 w 34"/>
                  <a:gd name="T13" fmla="*/ 892 h 109"/>
                  <a:gd name="T14" fmla="*/ 283 w 34"/>
                  <a:gd name="T15" fmla="*/ 798 h 109"/>
                  <a:gd name="T16" fmla="*/ 270 w 34"/>
                  <a:gd name="T17" fmla="*/ 115 h 109"/>
                  <a:gd name="T18" fmla="*/ 270 w 34"/>
                  <a:gd name="T19" fmla="*/ 21 h 109"/>
                  <a:gd name="T20" fmla="*/ 208 w 34"/>
                  <a:gd name="T21" fmla="*/ 35 h 1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4" h="109">
                    <a:moveTo>
                      <a:pt x="13" y="2"/>
                    </a:moveTo>
                    <a:cubicBezTo>
                      <a:pt x="0" y="16"/>
                      <a:pt x="7" y="31"/>
                      <a:pt x="12" y="44"/>
                    </a:cubicBezTo>
                    <a:cubicBezTo>
                      <a:pt x="15" y="50"/>
                      <a:pt x="15" y="50"/>
                      <a:pt x="15" y="50"/>
                    </a:cubicBezTo>
                    <a:cubicBezTo>
                      <a:pt x="22" y="68"/>
                      <a:pt x="28" y="87"/>
                      <a:pt x="17" y="104"/>
                    </a:cubicBezTo>
                    <a:cubicBezTo>
                      <a:pt x="16" y="106"/>
                      <a:pt x="17" y="107"/>
                      <a:pt x="18" y="108"/>
                    </a:cubicBezTo>
                    <a:cubicBezTo>
                      <a:pt x="20" y="109"/>
                      <a:pt x="21" y="109"/>
                      <a:pt x="22" y="107"/>
                    </a:cubicBezTo>
                    <a:cubicBezTo>
                      <a:pt x="34" y="88"/>
                      <a:pt x="28" y="67"/>
                      <a:pt x="20" y="47"/>
                    </a:cubicBezTo>
                    <a:cubicBezTo>
                      <a:pt x="18" y="42"/>
                      <a:pt x="18" y="42"/>
                      <a:pt x="18" y="42"/>
                    </a:cubicBezTo>
                    <a:cubicBezTo>
                      <a:pt x="12" y="29"/>
                      <a:pt x="7" y="17"/>
                      <a:pt x="17" y="6"/>
                    </a:cubicBezTo>
                    <a:cubicBezTo>
                      <a:pt x="18" y="4"/>
                      <a:pt x="18" y="2"/>
                      <a:pt x="17" y="1"/>
                    </a:cubicBezTo>
                    <a:cubicBezTo>
                      <a:pt x="16" y="0"/>
                      <a:pt x="14" y="0"/>
                      <a:pt x="1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13" name="Freeform 1694"/>
              <p:cNvSpPr/>
              <p:nvPr/>
            </p:nvSpPr>
            <p:spPr bwMode="auto">
              <a:xfrm>
                <a:off x="1763" y="1598"/>
                <a:ext cx="42" cy="139"/>
              </a:xfrm>
              <a:custGeom>
                <a:avLst/>
                <a:gdLst>
                  <a:gd name="T0" fmla="*/ 195 w 17"/>
                  <a:gd name="T1" fmla="*/ 0 h 52"/>
                  <a:gd name="T2" fmla="*/ 153 w 17"/>
                  <a:gd name="T3" fmla="*/ 56 h 52"/>
                  <a:gd name="T4" fmla="*/ 104 w 17"/>
                  <a:gd name="T5" fmla="*/ 342 h 52"/>
                  <a:gd name="T6" fmla="*/ 166 w 17"/>
                  <a:gd name="T7" fmla="*/ 973 h 52"/>
                  <a:gd name="T8" fmla="*/ 225 w 17"/>
                  <a:gd name="T9" fmla="*/ 957 h 52"/>
                  <a:gd name="T10" fmla="*/ 212 w 17"/>
                  <a:gd name="T11" fmla="*/ 879 h 52"/>
                  <a:gd name="T12" fmla="*/ 195 w 17"/>
                  <a:gd name="T13" fmla="*/ 380 h 52"/>
                  <a:gd name="T14" fmla="*/ 245 w 17"/>
                  <a:gd name="T15" fmla="*/ 35 h 52"/>
                  <a:gd name="T16" fmla="*/ 195 w 17"/>
                  <a:gd name="T17" fmla="*/ 0 h 5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" h="52">
                    <a:moveTo>
                      <a:pt x="13" y="0"/>
                    </a:moveTo>
                    <a:cubicBezTo>
                      <a:pt x="12" y="0"/>
                      <a:pt x="10" y="1"/>
                      <a:pt x="10" y="3"/>
                    </a:cubicBezTo>
                    <a:cubicBezTo>
                      <a:pt x="11" y="7"/>
                      <a:pt x="9" y="12"/>
                      <a:pt x="7" y="18"/>
                    </a:cubicBezTo>
                    <a:cubicBezTo>
                      <a:pt x="4" y="29"/>
                      <a:pt x="0" y="42"/>
                      <a:pt x="11" y="51"/>
                    </a:cubicBezTo>
                    <a:cubicBezTo>
                      <a:pt x="12" y="52"/>
                      <a:pt x="14" y="52"/>
                      <a:pt x="15" y="50"/>
                    </a:cubicBezTo>
                    <a:cubicBezTo>
                      <a:pt x="16" y="49"/>
                      <a:pt x="16" y="47"/>
                      <a:pt x="14" y="46"/>
                    </a:cubicBezTo>
                    <a:cubicBezTo>
                      <a:pt x="7" y="40"/>
                      <a:pt x="10" y="30"/>
                      <a:pt x="13" y="20"/>
                    </a:cubicBezTo>
                    <a:cubicBezTo>
                      <a:pt x="15" y="14"/>
                      <a:pt x="17" y="8"/>
                      <a:pt x="16" y="2"/>
                    </a:cubicBezTo>
                    <a:cubicBezTo>
                      <a:pt x="16" y="1"/>
                      <a:pt x="15" y="0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14" name="Freeform 1695"/>
              <p:cNvSpPr/>
              <p:nvPr/>
            </p:nvSpPr>
            <p:spPr bwMode="auto">
              <a:xfrm>
                <a:off x="1805" y="1972"/>
                <a:ext cx="100" cy="138"/>
              </a:xfrm>
              <a:custGeom>
                <a:avLst/>
                <a:gdLst>
                  <a:gd name="T0" fmla="*/ 33 w 40"/>
                  <a:gd name="T1" fmla="*/ 21 h 52"/>
                  <a:gd name="T2" fmla="*/ 0 w 40"/>
                  <a:gd name="T3" fmla="*/ 93 h 52"/>
                  <a:gd name="T4" fmla="*/ 300 w 40"/>
                  <a:gd name="T5" fmla="*/ 409 h 52"/>
                  <a:gd name="T6" fmla="*/ 375 w 40"/>
                  <a:gd name="T7" fmla="*/ 451 h 52"/>
                  <a:gd name="T8" fmla="*/ 488 w 40"/>
                  <a:gd name="T9" fmla="*/ 600 h 52"/>
                  <a:gd name="T10" fmla="*/ 520 w 40"/>
                  <a:gd name="T11" fmla="*/ 839 h 52"/>
                  <a:gd name="T12" fmla="*/ 533 w 40"/>
                  <a:gd name="T13" fmla="*/ 916 h 52"/>
                  <a:gd name="T14" fmla="*/ 583 w 40"/>
                  <a:gd name="T15" fmla="*/ 971 h 52"/>
                  <a:gd name="T16" fmla="*/ 613 w 40"/>
                  <a:gd name="T17" fmla="*/ 894 h 52"/>
                  <a:gd name="T18" fmla="*/ 613 w 40"/>
                  <a:gd name="T19" fmla="*/ 825 h 52"/>
                  <a:gd name="T20" fmla="*/ 583 w 40"/>
                  <a:gd name="T21" fmla="*/ 563 h 52"/>
                  <a:gd name="T22" fmla="*/ 408 w 40"/>
                  <a:gd name="T23" fmla="*/ 337 h 52"/>
                  <a:gd name="T24" fmla="*/ 333 w 40"/>
                  <a:gd name="T25" fmla="*/ 295 h 52"/>
                  <a:gd name="T26" fmla="*/ 95 w 40"/>
                  <a:gd name="T27" fmla="*/ 56 h 52"/>
                  <a:gd name="T28" fmla="*/ 33 w 40"/>
                  <a:gd name="T29" fmla="*/ 21 h 5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0" h="52">
                    <a:moveTo>
                      <a:pt x="2" y="1"/>
                    </a:moveTo>
                    <a:cubicBezTo>
                      <a:pt x="1" y="2"/>
                      <a:pt x="0" y="3"/>
                      <a:pt x="0" y="5"/>
                    </a:cubicBezTo>
                    <a:cubicBezTo>
                      <a:pt x="4" y="15"/>
                      <a:pt x="9" y="18"/>
                      <a:pt x="19" y="22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9" y="25"/>
                      <a:pt x="29" y="25"/>
                      <a:pt x="31" y="32"/>
                    </a:cubicBezTo>
                    <a:cubicBezTo>
                      <a:pt x="33" y="45"/>
                      <a:pt x="33" y="45"/>
                      <a:pt x="33" y="45"/>
                    </a:cubicBezTo>
                    <a:cubicBezTo>
                      <a:pt x="34" y="49"/>
                      <a:pt x="34" y="49"/>
                      <a:pt x="34" y="49"/>
                    </a:cubicBezTo>
                    <a:cubicBezTo>
                      <a:pt x="34" y="51"/>
                      <a:pt x="35" y="52"/>
                      <a:pt x="37" y="52"/>
                    </a:cubicBezTo>
                    <a:cubicBezTo>
                      <a:pt x="39" y="51"/>
                      <a:pt x="40" y="50"/>
                      <a:pt x="39" y="48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37" y="30"/>
                      <a:pt x="37" y="30"/>
                      <a:pt x="37" y="30"/>
                    </a:cubicBezTo>
                    <a:cubicBezTo>
                      <a:pt x="35" y="21"/>
                      <a:pt x="33" y="20"/>
                      <a:pt x="26" y="18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13" y="13"/>
                      <a:pt x="9" y="11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15" name="Freeform 1696"/>
              <p:cNvSpPr/>
              <p:nvPr/>
            </p:nvSpPr>
            <p:spPr bwMode="auto">
              <a:xfrm>
                <a:off x="1735" y="2212"/>
                <a:ext cx="60" cy="192"/>
              </a:xfrm>
              <a:custGeom>
                <a:avLst/>
                <a:gdLst>
                  <a:gd name="T0" fmla="*/ 113 w 24"/>
                  <a:gd name="T1" fmla="*/ 21 h 72"/>
                  <a:gd name="T2" fmla="*/ 95 w 24"/>
                  <a:gd name="T3" fmla="*/ 589 h 72"/>
                  <a:gd name="T4" fmla="*/ 283 w 24"/>
                  <a:gd name="T5" fmla="*/ 1309 h 72"/>
                  <a:gd name="T6" fmla="*/ 333 w 24"/>
                  <a:gd name="T7" fmla="*/ 1344 h 72"/>
                  <a:gd name="T8" fmla="*/ 375 w 24"/>
                  <a:gd name="T9" fmla="*/ 1288 h 72"/>
                  <a:gd name="T10" fmla="*/ 175 w 24"/>
                  <a:gd name="T11" fmla="*/ 547 h 72"/>
                  <a:gd name="T12" fmla="*/ 175 w 24"/>
                  <a:gd name="T13" fmla="*/ 115 h 72"/>
                  <a:gd name="T14" fmla="*/ 175 w 24"/>
                  <a:gd name="T15" fmla="*/ 21 h 72"/>
                  <a:gd name="T16" fmla="*/ 113 w 24"/>
                  <a:gd name="T17" fmla="*/ 21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72">
                    <a:moveTo>
                      <a:pt x="7" y="1"/>
                    </a:moveTo>
                    <a:cubicBezTo>
                      <a:pt x="0" y="9"/>
                      <a:pt x="2" y="22"/>
                      <a:pt x="6" y="31"/>
                    </a:cubicBezTo>
                    <a:cubicBezTo>
                      <a:pt x="11" y="44"/>
                      <a:pt x="15" y="54"/>
                      <a:pt x="18" y="69"/>
                    </a:cubicBezTo>
                    <a:cubicBezTo>
                      <a:pt x="18" y="71"/>
                      <a:pt x="20" y="72"/>
                      <a:pt x="21" y="71"/>
                    </a:cubicBezTo>
                    <a:cubicBezTo>
                      <a:pt x="23" y="71"/>
                      <a:pt x="24" y="69"/>
                      <a:pt x="24" y="68"/>
                    </a:cubicBezTo>
                    <a:cubicBezTo>
                      <a:pt x="20" y="53"/>
                      <a:pt x="16" y="42"/>
                      <a:pt x="11" y="29"/>
                    </a:cubicBezTo>
                    <a:cubicBezTo>
                      <a:pt x="8" y="21"/>
                      <a:pt x="7" y="11"/>
                      <a:pt x="11" y="6"/>
                    </a:cubicBezTo>
                    <a:cubicBezTo>
                      <a:pt x="12" y="4"/>
                      <a:pt x="12" y="2"/>
                      <a:pt x="11" y="1"/>
                    </a:cubicBezTo>
                    <a:cubicBezTo>
                      <a:pt x="10" y="0"/>
                      <a:pt x="8" y="0"/>
                      <a:pt x="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16" name="Freeform 1697"/>
              <p:cNvSpPr/>
              <p:nvPr/>
            </p:nvSpPr>
            <p:spPr bwMode="auto">
              <a:xfrm>
                <a:off x="833" y="1908"/>
                <a:ext cx="95" cy="213"/>
              </a:xfrm>
              <a:custGeom>
                <a:avLst/>
                <a:gdLst>
                  <a:gd name="T0" fmla="*/ 50 w 38"/>
                  <a:gd name="T1" fmla="*/ 0 h 80"/>
                  <a:gd name="T2" fmla="*/ 20 w 38"/>
                  <a:gd name="T3" fmla="*/ 77 h 80"/>
                  <a:gd name="T4" fmla="*/ 83 w 38"/>
                  <a:gd name="T5" fmla="*/ 226 h 80"/>
                  <a:gd name="T6" fmla="*/ 145 w 38"/>
                  <a:gd name="T7" fmla="*/ 341 h 80"/>
                  <a:gd name="T8" fmla="*/ 158 w 38"/>
                  <a:gd name="T9" fmla="*/ 588 h 80"/>
                  <a:gd name="T10" fmla="*/ 145 w 38"/>
                  <a:gd name="T11" fmla="*/ 716 h 80"/>
                  <a:gd name="T12" fmla="*/ 345 w 38"/>
                  <a:gd name="T13" fmla="*/ 1249 h 80"/>
                  <a:gd name="T14" fmla="*/ 500 w 38"/>
                  <a:gd name="T15" fmla="*/ 1475 h 80"/>
                  <a:gd name="T16" fmla="*/ 563 w 38"/>
                  <a:gd name="T17" fmla="*/ 1488 h 80"/>
                  <a:gd name="T18" fmla="*/ 583 w 38"/>
                  <a:gd name="T19" fmla="*/ 1398 h 80"/>
                  <a:gd name="T20" fmla="*/ 425 w 38"/>
                  <a:gd name="T21" fmla="*/ 1169 h 80"/>
                  <a:gd name="T22" fmla="*/ 238 w 38"/>
                  <a:gd name="T23" fmla="*/ 716 h 80"/>
                  <a:gd name="T24" fmla="*/ 250 w 38"/>
                  <a:gd name="T25" fmla="*/ 602 h 80"/>
                  <a:gd name="T26" fmla="*/ 220 w 38"/>
                  <a:gd name="T27" fmla="*/ 304 h 80"/>
                  <a:gd name="T28" fmla="*/ 158 w 38"/>
                  <a:gd name="T29" fmla="*/ 170 h 80"/>
                  <a:gd name="T30" fmla="*/ 95 w 38"/>
                  <a:gd name="T31" fmla="*/ 35 h 80"/>
                  <a:gd name="T32" fmla="*/ 50 w 38"/>
                  <a:gd name="T33" fmla="*/ 0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8" h="80">
                    <a:moveTo>
                      <a:pt x="3" y="0"/>
                    </a:moveTo>
                    <a:cubicBezTo>
                      <a:pt x="1" y="1"/>
                      <a:pt x="0" y="2"/>
                      <a:pt x="1" y="4"/>
                    </a:cubicBezTo>
                    <a:cubicBezTo>
                      <a:pt x="1" y="7"/>
                      <a:pt x="3" y="10"/>
                      <a:pt x="5" y="12"/>
                    </a:cubicBezTo>
                    <a:cubicBezTo>
                      <a:pt x="7" y="14"/>
                      <a:pt x="8" y="16"/>
                      <a:pt x="9" y="18"/>
                    </a:cubicBezTo>
                    <a:cubicBezTo>
                      <a:pt x="10" y="22"/>
                      <a:pt x="10" y="26"/>
                      <a:pt x="10" y="31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0" y="53"/>
                      <a:pt x="16" y="60"/>
                      <a:pt x="22" y="66"/>
                    </a:cubicBezTo>
                    <a:cubicBezTo>
                      <a:pt x="26" y="69"/>
                      <a:pt x="29" y="73"/>
                      <a:pt x="32" y="78"/>
                    </a:cubicBezTo>
                    <a:cubicBezTo>
                      <a:pt x="33" y="79"/>
                      <a:pt x="35" y="80"/>
                      <a:pt x="36" y="79"/>
                    </a:cubicBezTo>
                    <a:cubicBezTo>
                      <a:pt x="37" y="78"/>
                      <a:pt x="38" y="76"/>
                      <a:pt x="37" y="74"/>
                    </a:cubicBezTo>
                    <a:cubicBezTo>
                      <a:pt x="34" y="69"/>
                      <a:pt x="30" y="65"/>
                      <a:pt x="27" y="62"/>
                    </a:cubicBezTo>
                    <a:cubicBezTo>
                      <a:pt x="20" y="56"/>
                      <a:pt x="16" y="51"/>
                      <a:pt x="15" y="38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26"/>
                      <a:pt x="16" y="21"/>
                      <a:pt x="14" y="16"/>
                    </a:cubicBezTo>
                    <a:cubicBezTo>
                      <a:pt x="13" y="13"/>
                      <a:pt x="11" y="11"/>
                      <a:pt x="10" y="9"/>
                    </a:cubicBezTo>
                    <a:cubicBezTo>
                      <a:pt x="8" y="6"/>
                      <a:pt x="7" y="5"/>
                      <a:pt x="6" y="2"/>
                    </a:cubicBezTo>
                    <a:cubicBezTo>
                      <a:pt x="6" y="1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17" name="Freeform 1698"/>
              <p:cNvSpPr/>
              <p:nvPr/>
            </p:nvSpPr>
            <p:spPr bwMode="auto">
              <a:xfrm>
                <a:off x="1790" y="2046"/>
                <a:ext cx="73" cy="147"/>
              </a:xfrm>
              <a:custGeom>
                <a:avLst/>
                <a:gdLst>
                  <a:gd name="T0" fmla="*/ 33 w 29"/>
                  <a:gd name="T1" fmla="*/ 21 h 55"/>
                  <a:gd name="T2" fmla="*/ 20 w 29"/>
                  <a:gd name="T3" fmla="*/ 94 h 55"/>
                  <a:gd name="T4" fmla="*/ 20 w 29"/>
                  <a:gd name="T5" fmla="*/ 286 h 55"/>
                  <a:gd name="T6" fmla="*/ 20 w 29"/>
                  <a:gd name="T7" fmla="*/ 422 h 55"/>
                  <a:gd name="T8" fmla="*/ 380 w 29"/>
                  <a:gd name="T9" fmla="*/ 1029 h 55"/>
                  <a:gd name="T10" fmla="*/ 443 w 29"/>
                  <a:gd name="T11" fmla="*/ 1016 h 55"/>
                  <a:gd name="T12" fmla="*/ 430 w 29"/>
                  <a:gd name="T13" fmla="*/ 935 h 55"/>
                  <a:gd name="T14" fmla="*/ 113 w 29"/>
                  <a:gd name="T15" fmla="*/ 422 h 55"/>
                  <a:gd name="T16" fmla="*/ 113 w 29"/>
                  <a:gd name="T17" fmla="*/ 307 h 55"/>
                  <a:gd name="T18" fmla="*/ 96 w 29"/>
                  <a:gd name="T19" fmla="*/ 35 h 55"/>
                  <a:gd name="T20" fmla="*/ 33 w 29"/>
                  <a:gd name="T21" fmla="*/ 21 h 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9" h="55">
                    <a:moveTo>
                      <a:pt x="2" y="1"/>
                    </a:moveTo>
                    <a:cubicBezTo>
                      <a:pt x="1" y="1"/>
                      <a:pt x="0" y="3"/>
                      <a:pt x="1" y="5"/>
                    </a:cubicBezTo>
                    <a:cubicBezTo>
                      <a:pt x="2" y="8"/>
                      <a:pt x="2" y="11"/>
                      <a:pt x="1" y="15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1" y="39"/>
                      <a:pt x="10" y="47"/>
                      <a:pt x="24" y="54"/>
                    </a:cubicBezTo>
                    <a:cubicBezTo>
                      <a:pt x="25" y="55"/>
                      <a:pt x="27" y="54"/>
                      <a:pt x="28" y="53"/>
                    </a:cubicBezTo>
                    <a:cubicBezTo>
                      <a:pt x="29" y="51"/>
                      <a:pt x="28" y="49"/>
                      <a:pt x="27" y="49"/>
                    </a:cubicBezTo>
                    <a:cubicBezTo>
                      <a:pt x="14" y="42"/>
                      <a:pt x="7" y="36"/>
                      <a:pt x="7" y="22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8" y="12"/>
                      <a:pt x="8" y="7"/>
                      <a:pt x="6" y="2"/>
                    </a:cubicBezTo>
                    <a:cubicBezTo>
                      <a:pt x="6" y="1"/>
                      <a:pt x="4" y="0"/>
                      <a:pt x="2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18" name="Freeform 1699"/>
              <p:cNvSpPr/>
              <p:nvPr/>
            </p:nvSpPr>
            <p:spPr bwMode="auto">
              <a:xfrm>
                <a:off x="1503" y="2286"/>
                <a:ext cx="60" cy="190"/>
              </a:xfrm>
              <a:custGeom>
                <a:avLst/>
                <a:gdLst>
                  <a:gd name="T0" fmla="*/ 300 w 24"/>
                  <a:gd name="T1" fmla="*/ 21 h 71"/>
                  <a:gd name="T2" fmla="*/ 238 w 24"/>
                  <a:gd name="T3" fmla="*/ 308 h 71"/>
                  <a:gd name="T4" fmla="*/ 238 w 24"/>
                  <a:gd name="T5" fmla="*/ 401 h 71"/>
                  <a:gd name="T6" fmla="*/ 208 w 24"/>
                  <a:gd name="T7" fmla="*/ 538 h 71"/>
                  <a:gd name="T8" fmla="*/ 175 w 24"/>
                  <a:gd name="T9" fmla="*/ 615 h 71"/>
                  <a:gd name="T10" fmla="*/ 113 w 24"/>
                  <a:gd name="T11" fmla="*/ 1338 h 71"/>
                  <a:gd name="T12" fmla="*/ 175 w 24"/>
                  <a:gd name="T13" fmla="*/ 1338 h 71"/>
                  <a:gd name="T14" fmla="*/ 175 w 24"/>
                  <a:gd name="T15" fmla="*/ 1268 h 71"/>
                  <a:gd name="T16" fmla="*/ 250 w 24"/>
                  <a:gd name="T17" fmla="*/ 674 h 71"/>
                  <a:gd name="T18" fmla="*/ 283 w 24"/>
                  <a:gd name="T19" fmla="*/ 594 h 71"/>
                  <a:gd name="T20" fmla="*/ 333 w 24"/>
                  <a:gd name="T21" fmla="*/ 401 h 71"/>
                  <a:gd name="T22" fmla="*/ 333 w 24"/>
                  <a:gd name="T23" fmla="*/ 286 h 71"/>
                  <a:gd name="T24" fmla="*/ 363 w 24"/>
                  <a:gd name="T25" fmla="*/ 94 h 71"/>
                  <a:gd name="T26" fmla="*/ 363 w 24"/>
                  <a:gd name="T27" fmla="*/ 21 h 71"/>
                  <a:gd name="T28" fmla="*/ 300 w 24"/>
                  <a:gd name="T29" fmla="*/ 21 h 7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4" h="71">
                    <a:moveTo>
                      <a:pt x="19" y="1"/>
                    </a:moveTo>
                    <a:cubicBezTo>
                      <a:pt x="14" y="7"/>
                      <a:pt x="14" y="12"/>
                      <a:pt x="15" y="16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5" y="26"/>
                      <a:pt x="15" y="26"/>
                      <a:pt x="13" y="28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1" y="50"/>
                      <a:pt x="0" y="63"/>
                      <a:pt x="7" y="70"/>
                    </a:cubicBezTo>
                    <a:cubicBezTo>
                      <a:pt x="8" y="71"/>
                      <a:pt x="10" y="71"/>
                      <a:pt x="11" y="70"/>
                    </a:cubicBezTo>
                    <a:cubicBezTo>
                      <a:pt x="12" y="69"/>
                      <a:pt x="12" y="67"/>
                      <a:pt x="11" y="66"/>
                    </a:cubicBezTo>
                    <a:cubicBezTo>
                      <a:pt x="6" y="61"/>
                      <a:pt x="8" y="50"/>
                      <a:pt x="16" y="35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20" y="28"/>
                      <a:pt x="21" y="27"/>
                      <a:pt x="21" y="21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0" y="11"/>
                      <a:pt x="20" y="9"/>
                      <a:pt x="23" y="5"/>
                    </a:cubicBezTo>
                    <a:cubicBezTo>
                      <a:pt x="24" y="4"/>
                      <a:pt x="24" y="2"/>
                      <a:pt x="23" y="1"/>
                    </a:cubicBezTo>
                    <a:cubicBezTo>
                      <a:pt x="22" y="0"/>
                      <a:pt x="20" y="0"/>
                      <a:pt x="19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19" name="Freeform 1700"/>
              <p:cNvSpPr/>
              <p:nvPr/>
            </p:nvSpPr>
            <p:spPr bwMode="auto">
              <a:xfrm>
                <a:off x="1598" y="2302"/>
                <a:ext cx="42" cy="278"/>
              </a:xfrm>
              <a:custGeom>
                <a:avLst/>
                <a:gdLst>
                  <a:gd name="T0" fmla="*/ 153 w 17"/>
                  <a:gd name="T1" fmla="*/ 0 h 104"/>
                  <a:gd name="T2" fmla="*/ 104 w 17"/>
                  <a:gd name="T3" fmla="*/ 56 h 104"/>
                  <a:gd name="T4" fmla="*/ 62 w 17"/>
                  <a:gd name="T5" fmla="*/ 380 h 104"/>
                  <a:gd name="T6" fmla="*/ 42 w 17"/>
                  <a:gd name="T7" fmla="*/ 901 h 104"/>
                  <a:gd name="T8" fmla="*/ 91 w 17"/>
                  <a:gd name="T9" fmla="*/ 1909 h 104"/>
                  <a:gd name="T10" fmla="*/ 121 w 17"/>
                  <a:gd name="T11" fmla="*/ 1965 h 104"/>
                  <a:gd name="T12" fmla="*/ 183 w 17"/>
                  <a:gd name="T13" fmla="*/ 1930 h 104"/>
                  <a:gd name="T14" fmla="*/ 133 w 17"/>
                  <a:gd name="T15" fmla="*/ 858 h 104"/>
                  <a:gd name="T16" fmla="*/ 153 w 17"/>
                  <a:gd name="T17" fmla="*/ 422 h 104"/>
                  <a:gd name="T18" fmla="*/ 195 w 17"/>
                  <a:gd name="T19" fmla="*/ 56 h 104"/>
                  <a:gd name="T20" fmla="*/ 153 w 17"/>
                  <a:gd name="T21" fmla="*/ 0 h 10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7" h="104">
                    <a:moveTo>
                      <a:pt x="10" y="0"/>
                    </a:moveTo>
                    <a:cubicBezTo>
                      <a:pt x="8" y="0"/>
                      <a:pt x="7" y="1"/>
                      <a:pt x="7" y="3"/>
                    </a:cubicBezTo>
                    <a:cubicBezTo>
                      <a:pt x="7" y="9"/>
                      <a:pt x="6" y="14"/>
                      <a:pt x="4" y="20"/>
                    </a:cubicBezTo>
                    <a:cubicBezTo>
                      <a:pt x="2" y="29"/>
                      <a:pt x="0" y="37"/>
                      <a:pt x="3" y="47"/>
                    </a:cubicBezTo>
                    <a:cubicBezTo>
                      <a:pt x="10" y="66"/>
                      <a:pt x="10" y="80"/>
                      <a:pt x="6" y="100"/>
                    </a:cubicBezTo>
                    <a:cubicBezTo>
                      <a:pt x="6" y="101"/>
                      <a:pt x="7" y="103"/>
                      <a:pt x="8" y="103"/>
                    </a:cubicBezTo>
                    <a:cubicBezTo>
                      <a:pt x="10" y="104"/>
                      <a:pt x="11" y="103"/>
                      <a:pt x="12" y="101"/>
                    </a:cubicBezTo>
                    <a:cubicBezTo>
                      <a:pt x="17" y="80"/>
                      <a:pt x="16" y="65"/>
                      <a:pt x="9" y="45"/>
                    </a:cubicBezTo>
                    <a:cubicBezTo>
                      <a:pt x="6" y="37"/>
                      <a:pt x="8" y="30"/>
                      <a:pt x="10" y="22"/>
                    </a:cubicBezTo>
                    <a:cubicBezTo>
                      <a:pt x="12" y="16"/>
                      <a:pt x="13" y="9"/>
                      <a:pt x="13" y="3"/>
                    </a:cubicBezTo>
                    <a:cubicBezTo>
                      <a:pt x="13" y="1"/>
                      <a:pt x="11" y="0"/>
                      <a:pt x="10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20" name="Freeform 1701"/>
              <p:cNvSpPr/>
              <p:nvPr/>
            </p:nvSpPr>
            <p:spPr bwMode="auto">
              <a:xfrm>
                <a:off x="1708" y="2361"/>
                <a:ext cx="70" cy="240"/>
              </a:xfrm>
              <a:custGeom>
                <a:avLst/>
                <a:gdLst>
                  <a:gd name="T0" fmla="*/ 125 w 28"/>
                  <a:gd name="T1" fmla="*/ 0 h 90"/>
                  <a:gd name="T2" fmla="*/ 83 w 28"/>
                  <a:gd name="T3" fmla="*/ 56 h 90"/>
                  <a:gd name="T4" fmla="*/ 50 w 28"/>
                  <a:gd name="T5" fmla="*/ 341 h 90"/>
                  <a:gd name="T6" fmla="*/ 50 w 28"/>
                  <a:gd name="T7" fmla="*/ 853 h 90"/>
                  <a:gd name="T8" fmla="*/ 158 w 28"/>
                  <a:gd name="T9" fmla="*/ 1101 h 90"/>
                  <a:gd name="T10" fmla="*/ 250 w 28"/>
                  <a:gd name="T11" fmla="*/ 1629 h 90"/>
                  <a:gd name="T12" fmla="*/ 283 w 28"/>
                  <a:gd name="T13" fmla="*/ 1707 h 90"/>
                  <a:gd name="T14" fmla="*/ 345 w 28"/>
                  <a:gd name="T15" fmla="*/ 1672 h 90"/>
                  <a:gd name="T16" fmla="*/ 250 w 28"/>
                  <a:gd name="T17" fmla="*/ 1045 h 90"/>
                  <a:gd name="T18" fmla="*/ 145 w 28"/>
                  <a:gd name="T19" fmla="*/ 819 h 90"/>
                  <a:gd name="T20" fmla="*/ 145 w 28"/>
                  <a:gd name="T21" fmla="*/ 363 h 90"/>
                  <a:gd name="T22" fmla="*/ 175 w 28"/>
                  <a:gd name="T23" fmla="*/ 56 h 90"/>
                  <a:gd name="T24" fmla="*/ 125 w 28"/>
                  <a:gd name="T25" fmla="*/ 0 h 9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8" h="90">
                    <a:moveTo>
                      <a:pt x="8" y="0"/>
                    </a:moveTo>
                    <a:cubicBezTo>
                      <a:pt x="6" y="0"/>
                      <a:pt x="5" y="1"/>
                      <a:pt x="5" y="3"/>
                    </a:cubicBezTo>
                    <a:cubicBezTo>
                      <a:pt x="5" y="8"/>
                      <a:pt x="4" y="13"/>
                      <a:pt x="3" y="18"/>
                    </a:cubicBezTo>
                    <a:cubicBezTo>
                      <a:pt x="2" y="27"/>
                      <a:pt x="0" y="37"/>
                      <a:pt x="3" y="45"/>
                    </a:cubicBezTo>
                    <a:cubicBezTo>
                      <a:pt x="5" y="50"/>
                      <a:pt x="8" y="54"/>
                      <a:pt x="10" y="58"/>
                    </a:cubicBezTo>
                    <a:cubicBezTo>
                      <a:pt x="16" y="67"/>
                      <a:pt x="21" y="75"/>
                      <a:pt x="16" y="86"/>
                    </a:cubicBezTo>
                    <a:cubicBezTo>
                      <a:pt x="16" y="87"/>
                      <a:pt x="17" y="89"/>
                      <a:pt x="18" y="90"/>
                    </a:cubicBezTo>
                    <a:cubicBezTo>
                      <a:pt x="20" y="90"/>
                      <a:pt x="21" y="90"/>
                      <a:pt x="22" y="88"/>
                    </a:cubicBezTo>
                    <a:cubicBezTo>
                      <a:pt x="28" y="74"/>
                      <a:pt x="22" y="64"/>
                      <a:pt x="16" y="55"/>
                    </a:cubicBezTo>
                    <a:cubicBezTo>
                      <a:pt x="13" y="51"/>
                      <a:pt x="11" y="47"/>
                      <a:pt x="9" y="43"/>
                    </a:cubicBezTo>
                    <a:cubicBezTo>
                      <a:pt x="6" y="36"/>
                      <a:pt x="8" y="28"/>
                      <a:pt x="9" y="19"/>
                    </a:cubicBezTo>
                    <a:cubicBezTo>
                      <a:pt x="10" y="14"/>
                      <a:pt x="11" y="8"/>
                      <a:pt x="11" y="3"/>
                    </a:cubicBezTo>
                    <a:cubicBezTo>
                      <a:pt x="11" y="1"/>
                      <a:pt x="9" y="0"/>
                      <a:pt x="8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21" name="Freeform 1702"/>
              <p:cNvSpPr/>
              <p:nvPr/>
            </p:nvSpPr>
            <p:spPr bwMode="auto">
              <a:xfrm>
                <a:off x="1820" y="2377"/>
                <a:ext cx="48" cy="240"/>
              </a:xfrm>
              <a:custGeom>
                <a:avLst/>
                <a:gdLst>
                  <a:gd name="T0" fmla="*/ 20 w 19"/>
                  <a:gd name="T1" fmla="*/ 56 h 90"/>
                  <a:gd name="T2" fmla="*/ 114 w 19"/>
                  <a:gd name="T3" fmla="*/ 491 h 90"/>
                  <a:gd name="T4" fmla="*/ 192 w 19"/>
                  <a:gd name="T5" fmla="*/ 853 h 90"/>
                  <a:gd name="T6" fmla="*/ 159 w 19"/>
                  <a:gd name="T7" fmla="*/ 1251 h 90"/>
                  <a:gd name="T8" fmla="*/ 114 w 19"/>
                  <a:gd name="T9" fmla="*/ 1651 h 90"/>
                  <a:gd name="T10" fmla="*/ 179 w 19"/>
                  <a:gd name="T11" fmla="*/ 1707 h 90"/>
                  <a:gd name="T12" fmla="*/ 210 w 19"/>
                  <a:gd name="T13" fmla="*/ 1629 h 90"/>
                  <a:gd name="T14" fmla="*/ 255 w 19"/>
                  <a:gd name="T15" fmla="*/ 1272 h 90"/>
                  <a:gd name="T16" fmla="*/ 288 w 19"/>
                  <a:gd name="T17" fmla="*/ 853 h 90"/>
                  <a:gd name="T18" fmla="*/ 192 w 19"/>
                  <a:gd name="T19" fmla="*/ 456 h 90"/>
                  <a:gd name="T20" fmla="*/ 114 w 19"/>
                  <a:gd name="T21" fmla="*/ 77 h 90"/>
                  <a:gd name="T22" fmla="*/ 63 w 19"/>
                  <a:gd name="T23" fmla="*/ 21 h 90"/>
                  <a:gd name="T24" fmla="*/ 20 w 19"/>
                  <a:gd name="T25" fmla="*/ 56 h 9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" h="90">
                    <a:moveTo>
                      <a:pt x="1" y="3"/>
                    </a:moveTo>
                    <a:cubicBezTo>
                      <a:pt x="0" y="11"/>
                      <a:pt x="4" y="19"/>
                      <a:pt x="7" y="26"/>
                    </a:cubicBezTo>
                    <a:cubicBezTo>
                      <a:pt x="9" y="33"/>
                      <a:pt x="12" y="39"/>
                      <a:pt x="12" y="45"/>
                    </a:cubicBezTo>
                    <a:cubicBezTo>
                      <a:pt x="13" y="53"/>
                      <a:pt x="11" y="59"/>
                      <a:pt x="10" y="66"/>
                    </a:cubicBezTo>
                    <a:cubicBezTo>
                      <a:pt x="9" y="72"/>
                      <a:pt x="7" y="79"/>
                      <a:pt x="7" y="87"/>
                    </a:cubicBezTo>
                    <a:cubicBezTo>
                      <a:pt x="8" y="88"/>
                      <a:pt x="9" y="90"/>
                      <a:pt x="11" y="90"/>
                    </a:cubicBezTo>
                    <a:cubicBezTo>
                      <a:pt x="12" y="89"/>
                      <a:pt x="14" y="88"/>
                      <a:pt x="13" y="86"/>
                    </a:cubicBezTo>
                    <a:cubicBezTo>
                      <a:pt x="13" y="80"/>
                      <a:pt x="15" y="74"/>
                      <a:pt x="16" y="67"/>
                    </a:cubicBezTo>
                    <a:cubicBezTo>
                      <a:pt x="17" y="60"/>
                      <a:pt x="19" y="53"/>
                      <a:pt x="18" y="45"/>
                    </a:cubicBezTo>
                    <a:cubicBezTo>
                      <a:pt x="18" y="38"/>
                      <a:pt x="15" y="31"/>
                      <a:pt x="12" y="24"/>
                    </a:cubicBezTo>
                    <a:cubicBezTo>
                      <a:pt x="9" y="17"/>
                      <a:pt x="7" y="10"/>
                      <a:pt x="7" y="4"/>
                    </a:cubicBezTo>
                    <a:cubicBezTo>
                      <a:pt x="7" y="2"/>
                      <a:pt x="6" y="1"/>
                      <a:pt x="4" y="1"/>
                    </a:cubicBezTo>
                    <a:cubicBezTo>
                      <a:pt x="2" y="0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22" name="Freeform 1703"/>
              <p:cNvSpPr/>
              <p:nvPr/>
            </p:nvSpPr>
            <p:spPr bwMode="auto">
              <a:xfrm>
                <a:off x="1640" y="2174"/>
                <a:ext cx="48" cy="86"/>
              </a:xfrm>
              <a:custGeom>
                <a:avLst/>
                <a:gdLst>
                  <a:gd name="T0" fmla="*/ 243 w 19"/>
                  <a:gd name="T1" fmla="*/ 0 h 32"/>
                  <a:gd name="T2" fmla="*/ 83 w 19"/>
                  <a:gd name="T3" fmla="*/ 159 h 32"/>
                  <a:gd name="T4" fmla="*/ 51 w 19"/>
                  <a:gd name="T5" fmla="*/ 274 h 32"/>
                  <a:gd name="T6" fmla="*/ 83 w 19"/>
                  <a:gd name="T7" fmla="*/ 470 h 32"/>
                  <a:gd name="T8" fmla="*/ 63 w 19"/>
                  <a:gd name="T9" fmla="*/ 470 h 32"/>
                  <a:gd name="T10" fmla="*/ 51 w 19"/>
                  <a:gd name="T11" fmla="*/ 484 h 32"/>
                  <a:gd name="T12" fmla="*/ 0 w 19"/>
                  <a:gd name="T13" fmla="*/ 543 h 32"/>
                  <a:gd name="T14" fmla="*/ 20 w 19"/>
                  <a:gd name="T15" fmla="*/ 564 h 32"/>
                  <a:gd name="T16" fmla="*/ 63 w 19"/>
                  <a:gd name="T17" fmla="*/ 599 h 32"/>
                  <a:gd name="T18" fmla="*/ 114 w 19"/>
                  <a:gd name="T19" fmla="*/ 564 h 32"/>
                  <a:gd name="T20" fmla="*/ 159 w 19"/>
                  <a:gd name="T21" fmla="*/ 543 h 32"/>
                  <a:gd name="T22" fmla="*/ 192 w 19"/>
                  <a:gd name="T23" fmla="*/ 470 h 32"/>
                  <a:gd name="T24" fmla="*/ 159 w 19"/>
                  <a:gd name="T25" fmla="*/ 196 h 32"/>
                  <a:gd name="T26" fmla="*/ 255 w 19"/>
                  <a:gd name="T27" fmla="*/ 116 h 32"/>
                  <a:gd name="T28" fmla="*/ 306 w 19"/>
                  <a:gd name="T29" fmla="*/ 35 h 32"/>
                  <a:gd name="T30" fmla="*/ 243 w 19"/>
                  <a:gd name="T31" fmla="*/ 0 h 3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9" h="32">
                    <a:moveTo>
                      <a:pt x="15" y="0"/>
                    </a:moveTo>
                    <a:cubicBezTo>
                      <a:pt x="10" y="2"/>
                      <a:pt x="6" y="4"/>
                      <a:pt x="5" y="8"/>
                    </a:cubicBezTo>
                    <a:cubicBezTo>
                      <a:pt x="4" y="10"/>
                      <a:pt x="3" y="12"/>
                      <a:pt x="3" y="14"/>
                    </a:cubicBezTo>
                    <a:cubicBezTo>
                      <a:pt x="3" y="17"/>
                      <a:pt x="4" y="20"/>
                      <a:pt x="5" y="24"/>
                    </a:cubicBezTo>
                    <a:cubicBezTo>
                      <a:pt x="5" y="24"/>
                      <a:pt x="4" y="24"/>
                      <a:pt x="4" y="24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1" y="26"/>
                      <a:pt x="0" y="27"/>
                      <a:pt x="0" y="28"/>
                    </a:cubicBezTo>
                    <a:cubicBezTo>
                      <a:pt x="0" y="29"/>
                      <a:pt x="0" y="29"/>
                      <a:pt x="1" y="29"/>
                    </a:cubicBezTo>
                    <a:cubicBezTo>
                      <a:pt x="1" y="31"/>
                      <a:pt x="2" y="32"/>
                      <a:pt x="4" y="31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1" y="27"/>
                      <a:pt x="12" y="26"/>
                      <a:pt x="12" y="24"/>
                    </a:cubicBezTo>
                    <a:cubicBezTo>
                      <a:pt x="9" y="18"/>
                      <a:pt x="9" y="13"/>
                      <a:pt x="10" y="10"/>
                    </a:cubicBezTo>
                    <a:cubicBezTo>
                      <a:pt x="11" y="8"/>
                      <a:pt x="13" y="7"/>
                      <a:pt x="16" y="6"/>
                    </a:cubicBezTo>
                    <a:cubicBezTo>
                      <a:pt x="18" y="6"/>
                      <a:pt x="19" y="4"/>
                      <a:pt x="19" y="2"/>
                    </a:cubicBezTo>
                    <a:cubicBezTo>
                      <a:pt x="18" y="1"/>
                      <a:pt x="17" y="0"/>
                      <a:pt x="15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23" name="Freeform 1704"/>
              <p:cNvSpPr/>
              <p:nvPr/>
            </p:nvSpPr>
            <p:spPr bwMode="auto">
              <a:xfrm>
                <a:off x="1640" y="1982"/>
                <a:ext cx="103" cy="147"/>
              </a:xfrm>
              <a:custGeom>
                <a:avLst/>
                <a:gdLst>
                  <a:gd name="T0" fmla="*/ 20 w 41"/>
                  <a:gd name="T1" fmla="*/ 35 h 55"/>
                  <a:gd name="T2" fmla="*/ 33 w 41"/>
                  <a:gd name="T3" fmla="*/ 115 h 55"/>
                  <a:gd name="T4" fmla="*/ 83 w 41"/>
                  <a:gd name="T5" fmla="*/ 380 h 55"/>
                  <a:gd name="T6" fmla="*/ 113 w 41"/>
                  <a:gd name="T7" fmla="*/ 708 h 55"/>
                  <a:gd name="T8" fmla="*/ 588 w 41"/>
                  <a:gd name="T9" fmla="*/ 1029 h 55"/>
                  <a:gd name="T10" fmla="*/ 651 w 41"/>
                  <a:gd name="T11" fmla="*/ 994 h 55"/>
                  <a:gd name="T12" fmla="*/ 600 w 41"/>
                  <a:gd name="T13" fmla="*/ 914 h 55"/>
                  <a:gd name="T14" fmla="*/ 188 w 41"/>
                  <a:gd name="T15" fmla="*/ 649 h 55"/>
                  <a:gd name="T16" fmla="*/ 176 w 41"/>
                  <a:gd name="T17" fmla="*/ 401 h 55"/>
                  <a:gd name="T18" fmla="*/ 83 w 41"/>
                  <a:gd name="T19" fmla="*/ 21 h 55"/>
                  <a:gd name="T20" fmla="*/ 20 w 41"/>
                  <a:gd name="T21" fmla="*/ 35 h 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1" h="55">
                    <a:moveTo>
                      <a:pt x="1" y="2"/>
                    </a:moveTo>
                    <a:cubicBezTo>
                      <a:pt x="0" y="3"/>
                      <a:pt x="0" y="5"/>
                      <a:pt x="2" y="6"/>
                    </a:cubicBezTo>
                    <a:cubicBezTo>
                      <a:pt x="6" y="9"/>
                      <a:pt x="6" y="13"/>
                      <a:pt x="5" y="20"/>
                    </a:cubicBezTo>
                    <a:cubicBezTo>
                      <a:pt x="5" y="26"/>
                      <a:pt x="4" y="32"/>
                      <a:pt x="7" y="37"/>
                    </a:cubicBezTo>
                    <a:cubicBezTo>
                      <a:pt x="13" y="47"/>
                      <a:pt x="27" y="52"/>
                      <a:pt x="37" y="54"/>
                    </a:cubicBezTo>
                    <a:cubicBezTo>
                      <a:pt x="39" y="55"/>
                      <a:pt x="40" y="54"/>
                      <a:pt x="41" y="52"/>
                    </a:cubicBezTo>
                    <a:cubicBezTo>
                      <a:pt x="41" y="50"/>
                      <a:pt x="40" y="49"/>
                      <a:pt x="38" y="48"/>
                    </a:cubicBezTo>
                    <a:cubicBezTo>
                      <a:pt x="29" y="46"/>
                      <a:pt x="17" y="41"/>
                      <a:pt x="12" y="34"/>
                    </a:cubicBezTo>
                    <a:cubicBezTo>
                      <a:pt x="10" y="31"/>
                      <a:pt x="11" y="26"/>
                      <a:pt x="11" y="21"/>
                    </a:cubicBezTo>
                    <a:cubicBezTo>
                      <a:pt x="12" y="14"/>
                      <a:pt x="13" y="6"/>
                      <a:pt x="5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24" name="Freeform 1705"/>
              <p:cNvSpPr/>
              <p:nvPr/>
            </p:nvSpPr>
            <p:spPr bwMode="auto">
              <a:xfrm>
                <a:off x="1840" y="1500"/>
                <a:ext cx="58" cy="256"/>
              </a:xfrm>
              <a:custGeom>
                <a:avLst/>
                <a:gdLst>
                  <a:gd name="T0" fmla="*/ 209 w 23"/>
                  <a:gd name="T1" fmla="*/ 35 h 96"/>
                  <a:gd name="T2" fmla="*/ 222 w 23"/>
                  <a:gd name="T3" fmla="*/ 704 h 96"/>
                  <a:gd name="T4" fmla="*/ 272 w 23"/>
                  <a:gd name="T5" fmla="*/ 1080 h 96"/>
                  <a:gd name="T6" fmla="*/ 33 w 23"/>
                  <a:gd name="T7" fmla="*/ 1728 h 96"/>
                  <a:gd name="T8" fmla="*/ 20 w 23"/>
                  <a:gd name="T9" fmla="*/ 1800 h 96"/>
                  <a:gd name="T10" fmla="*/ 83 w 23"/>
                  <a:gd name="T11" fmla="*/ 1800 h 96"/>
                  <a:gd name="T12" fmla="*/ 368 w 23"/>
                  <a:gd name="T13" fmla="*/ 1080 h 96"/>
                  <a:gd name="T14" fmla="*/ 318 w 23"/>
                  <a:gd name="T15" fmla="*/ 683 h 96"/>
                  <a:gd name="T16" fmla="*/ 285 w 23"/>
                  <a:gd name="T17" fmla="*/ 93 h 96"/>
                  <a:gd name="T18" fmla="*/ 272 w 23"/>
                  <a:gd name="T19" fmla="*/ 21 h 96"/>
                  <a:gd name="T20" fmla="*/ 209 w 23"/>
                  <a:gd name="T21" fmla="*/ 35 h 9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3" h="96">
                    <a:moveTo>
                      <a:pt x="13" y="2"/>
                    </a:moveTo>
                    <a:cubicBezTo>
                      <a:pt x="8" y="10"/>
                      <a:pt x="11" y="24"/>
                      <a:pt x="14" y="37"/>
                    </a:cubicBezTo>
                    <a:cubicBezTo>
                      <a:pt x="15" y="44"/>
                      <a:pt x="17" y="51"/>
                      <a:pt x="17" y="57"/>
                    </a:cubicBezTo>
                    <a:cubicBezTo>
                      <a:pt x="16" y="72"/>
                      <a:pt x="11" y="83"/>
                      <a:pt x="2" y="91"/>
                    </a:cubicBezTo>
                    <a:cubicBezTo>
                      <a:pt x="0" y="92"/>
                      <a:pt x="0" y="94"/>
                      <a:pt x="1" y="95"/>
                    </a:cubicBezTo>
                    <a:cubicBezTo>
                      <a:pt x="2" y="96"/>
                      <a:pt x="4" y="96"/>
                      <a:pt x="5" y="95"/>
                    </a:cubicBezTo>
                    <a:cubicBezTo>
                      <a:pt x="16" y="87"/>
                      <a:pt x="22" y="74"/>
                      <a:pt x="23" y="57"/>
                    </a:cubicBezTo>
                    <a:cubicBezTo>
                      <a:pt x="23" y="51"/>
                      <a:pt x="21" y="43"/>
                      <a:pt x="20" y="36"/>
                    </a:cubicBezTo>
                    <a:cubicBezTo>
                      <a:pt x="17" y="24"/>
                      <a:pt x="15" y="11"/>
                      <a:pt x="18" y="5"/>
                    </a:cubicBezTo>
                    <a:cubicBezTo>
                      <a:pt x="19" y="3"/>
                      <a:pt x="19" y="2"/>
                      <a:pt x="17" y="1"/>
                    </a:cubicBezTo>
                    <a:cubicBezTo>
                      <a:pt x="16" y="0"/>
                      <a:pt x="14" y="0"/>
                      <a:pt x="13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25" name="Freeform 1706"/>
              <p:cNvSpPr/>
              <p:nvPr/>
            </p:nvSpPr>
            <p:spPr bwMode="auto">
              <a:xfrm>
                <a:off x="1973" y="1516"/>
                <a:ext cx="55" cy="152"/>
              </a:xfrm>
              <a:custGeom>
                <a:avLst/>
                <a:gdLst>
                  <a:gd name="T0" fmla="*/ 270 w 22"/>
                  <a:gd name="T1" fmla="*/ 21 h 57"/>
                  <a:gd name="T2" fmla="*/ 83 w 22"/>
                  <a:gd name="T3" fmla="*/ 419 h 57"/>
                  <a:gd name="T4" fmla="*/ 83 w 22"/>
                  <a:gd name="T5" fmla="*/ 491 h 57"/>
                  <a:gd name="T6" fmla="*/ 0 w 22"/>
                  <a:gd name="T7" fmla="*/ 1003 h 57"/>
                  <a:gd name="T8" fmla="*/ 33 w 22"/>
                  <a:gd name="T9" fmla="*/ 1059 h 57"/>
                  <a:gd name="T10" fmla="*/ 95 w 22"/>
                  <a:gd name="T11" fmla="*/ 1045 h 57"/>
                  <a:gd name="T12" fmla="*/ 175 w 22"/>
                  <a:gd name="T13" fmla="*/ 491 h 57"/>
                  <a:gd name="T14" fmla="*/ 175 w 22"/>
                  <a:gd name="T15" fmla="*/ 435 h 57"/>
                  <a:gd name="T16" fmla="*/ 333 w 22"/>
                  <a:gd name="T17" fmla="*/ 93 h 57"/>
                  <a:gd name="T18" fmla="*/ 333 w 22"/>
                  <a:gd name="T19" fmla="*/ 21 h 57"/>
                  <a:gd name="T20" fmla="*/ 270 w 22"/>
                  <a:gd name="T21" fmla="*/ 21 h 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2" h="57">
                    <a:moveTo>
                      <a:pt x="17" y="1"/>
                    </a:moveTo>
                    <a:cubicBezTo>
                      <a:pt x="11" y="6"/>
                      <a:pt x="6" y="12"/>
                      <a:pt x="5" y="22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4" y="36"/>
                      <a:pt x="3" y="43"/>
                      <a:pt x="0" y="53"/>
                    </a:cubicBezTo>
                    <a:cubicBezTo>
                      <a:pt x="0" y="54"/>
                      <a:pt x="0" y="56"/>
                      <a:pt x="2" y="56"/>
                    </a:cubicBezTo>
                    <a:cubicBezTo>
                      <a:pt x="4" y="57"/>
                      <a:pt x="5" y="56"/>
                      <a:pt x="6" y="55"/>
                    </a:cubicBezTo>
                    <a:cubicBezTo>
                      <a:pt x="9" y="44"/>
                      <a:pt x="10" y="36"/>
                      <a:pt x="11" y="26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16"/>
                      <a:pt x="15" y="11"/>
                      <a:pt x="21" y="5"/>
                    </a:cubicBezTo>
                    <a:cubicBezTo>
                      <a:pt x="22" y="4"/>
                      <a:pt x="22" y="2"/>
                      <a:pt x="21" y="1"/>
                    </a:cubicBezTo>
                    <a:cubicBezTo>
                      <a:pt x="20" y="0"/>
                      <a:pt x="18" y="0"/>
                      <a:pt x="17" y="1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26" name="Freeform 1707"/>
              <p:cNvSpPr/>
              <p:nvPr/>
            </p:nvSpPr>
            <p:spPr bwMode="auto">
              <a:xfrm>
                <a:off x="2008" y="1585"/>
                <a:ext cx="127" cy="165"/>
              </a:xfrm>
              <a:custGeom>
                <a:avLst/>
                <a:gdLst>
                  <a:gd name="T0" fmla="*/ 712 w 51"/>
                  <a:gd name="T1" fmla="*/ 35 h 62"/>
                  <a:gd name="T2" fmla="*/ 570 w 51"/>
                  <a:gd name="T3" fmla="*/ 397 h 62"/>
                  <a:gd name="T4" fmla="*/ 416 w 51"/>
                  <a:gd name="T5" fmla="*/ 750 h 62"/>
                  <a:gd name="T6" fmla="*/ 30 w 51"/>
                  <a:gd name="T7" fmla="*/ 1057 h 62"/>
                  <a:gd name="T8" fmla="*/ 0 w 51"/>
                  <a:gd name="T9" fmla="*/ 1134 h 62"/>
                  <a:gd name="T10" fmla="*/ 62 w 51"/>
                  <a:gd name="T11" fmla="*/ 1168 h 62"/>
                  <a:gd name="T12" fmla="*/ 478 w 51"/>
                  <a:gd name="T13" fmla="*/ 828 h 62"/>
                  <a:gd name="T14" fmla="*/ 650 w 51"/>
                  <a:gd name="T15" fmla="*/ 431 h 62"/>
                  <a:gd name="T16" fmla="*/ 774 w 51"/>
                  <a:gd name="T17" fmla="*/ 114 h 62"/>
                  <a:gd name="T18" fmla="*/ 774 w 51"/>
                  <a:gd name="T19" fmla="*/ 21 h 62"/>
                  <a:gd name="T20" fmla="*/ 712 w 51"/>
                  <a:gd name="T21" fmla="*/ 35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1" h="62">
                    <a:moveTo>
                      <a:pt x="46" y="2"/>
                    </a:moveTo>
                    <a:cubicBezTo>
                      <a:pt x="41" y="8"/>
                      <a:pt x="39" y="15"/>
                      <a:pt x="37" y="21"/>
                    </a:cubicBezTo>
                    <a:cubicBezTo>
                      <a:pt x="34" y="28"/>
                      <a:pt x="32" y="35"/>
                      <a:pt x="27" y="40"/>
                    </a:cubicBezTo>
                    <a:cubicBezTo>
                      <a:pt x="20" y="46"/>
                      <a:pt x="10" y="54"/>
                      <a:pt x="2" y="56"/>
                    </a:cubicBezTo>
                    <a:cubicBezTo>
                      <a:pt x="1" y="57"/>
                      <a:pt x="0" y="59"/>
                      <a:pt x="0" y="60"/>
                    </a:cubicBezTo>
                    <a:cubicBezTo>
                      <a:pt x="1" y="62"/>
                      <a:pt x="3" y="62"/>
                      <a:pt x="4" y="62"/>
                    </a:cubicBezTo>
                    <a:cubicBezTo>
                      <a:pt x="13" y="59"/>
                      <a:pt x="24" y="51"/>
                      <a:pt x="31" y="44"/>
                    </a:cubicBezTo>
                    <a:cubicBezTo>
                      <a:pt x="37" y="38"/>
                      <a:pt x="40" y="30"/>
                      <a:pt x="42" y="23"/>
                    </a:cubicBezTo>
                    <a:cubicBezTo>
                      <a:pt x="44" y="17"/>
                      <a:pt x="46" y="11"/>
                      <a:pt x="50" y="6"/>
                    </a:cubicBezTo>
                    <a:cubicBezTo>
                      <a:pt x="51" y="4"/>
                      <a:pt x="51" y="2"/>
                      <a:pt x="50" y="1"/>
                    </a:cubicBezTo>
                    <a:cubicBezTo>
                      <a:pt x="49" y="0"/>
                      <a:pt x="47" y="1"/>
                      <a:pt x="46" y="2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27" name="Freeform 1708"/>
              <p:cNvSpPr/>
              <p:nvPr/>
            </p:nvSpPr>
            <p:spPr bwMode="auto">
              <a:xfrm>
                <a:off x="1173" y="1785"/>
                <a:ext cx="132" cy="219"/>
              </a:xfrm>
              <a:custGeom>
                <a:avLst/>
                <a:gdLst>
                  <a:gd name="T0" fmla="*/ 42 w 53"/>
                  <a:gd name="T1" fmla="*/ 0 h 82"/>
                  <a:gd name="T2" fmla="*/ 0 w 53"/>
                  <a:gd name="T3" fmla="*/ 77 h 82"/>
                  <a:gd name="T4" fmla="*/ 262 w 53"/>
                  <a:gd name="T5" fmla="*/ 478 h 82"/>
                  <a:gd name="T6" fmla="*/ 433 w 53"/>
                  <a:gd name="T7" fmla="*/ 649 h 82"/>
                  <a:gd name="T8" fmla="*/ 725 w 53"/>
                  <a:gd name="T9" fmla="*/ 1506 h 82"/>
                  <a:gd name="T10" fmla="*/ 787 w 53"/>
                  <a:gd name="T11" fmla="*/ 1562 h 82"/>
                  <a:gd name="T12" fmla="*/ 819 w 53"/>
                  <a:gd name="T13" fmla="*/ 1485 h 82"/>
                  <a:gd name="T14" fmla="*/ 496 w 53"/>
                  <a:gd name="T15" fmla="*/ 572 h 82"/>
                  <a:gd name="T16" fmla="*/ 324 w 53"/>
                  <a:gd name="T17" fmla="*/ 379 h 82"/>
                  <a:gd name="T18" fmla="*/ 92 w 53"/>
                  <a:gd name="T19" fmla="*/ 56 h 82"/>
                  <a:gd name="T20" fmla="*/ 42 w 53"/>
                  <a:gd name="T21" fmla="*/ 0 h 8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3" h="82">
                    <a:moveTo>
                      <a:pt x="3" y="0"/>
                    </a:moveTo>
                    <a:cubicBezTo>
                      <a:pt x="1" y="1"/>
                      <a:pt x="0" y="2"/>
                      <a:pt x="0" y="4"/>
                    </a:cubicBezTo>
                    <a:cubicBezTo>
                      <a:pt x="3" y="15"/>
                      <a:pt x="10" y="20"/>
                      <a:pt x="17" y="25"/>
                    </a:cubicBezTo>
                    <a:cubicBezTo>
                      <a:pt x="21" y="28"/>
                      <a:pt x="25" y="30"/>
                      <a:pt x="28" y="34"/>
                    </a:cubicBezTo>
                    <a:cubicBezTo>
                      <a:pt x="36" y="43"/>
                      <a:pt x="42" y="58"/>
                      <a:pt x="47" y="79"/>
                    </a:cubicBezTo>
                    <a:cubicBezTo>
                      <a:pt x="47" y="81"/>
                      <a:pt x="49" y="82"/>
                      <a:pt x="51" y="82"/>
                    </a:cubicBezTo>
                    <a:cubicBezTo>
                      <a:pt x="52" y="81"/>
                      <a:pt x="53" y="80"/>
                      <a:pt x="53" y="78"/>
                    </a:cubicBezTo>
                    <a:cubicBezTo>
                      <a:pt x="48" y="56"/>
                      <a:pt x="41" y="40"/>
                      <a:pt x="32" y="30"/>
                    </a:cubicBezTo>
                    <a:cubicBezTo>
                      <a:pt x="29" y="26"/>
                      <a:pt x="25" y="23"/>
                      <a:pt x="21" y="20"/>
                    </a:cubicBezTo>
                    <a:cubicBezTo>
                      <a:pt x="14" y="15"/>
                      <a:pt x="8" y="11"/>
                      <a:pt x="6" y="3"/>
                    </a:cubicBezTo>
                    <a:cubicBezTo>
                      <a:pt x="6" y="1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428" name="Freeform 1709"/>
              <p:cNvSpPr/>
              <p:nvPr/>
            </p:nvSpPr>
            <p:spPr bwMode="auto">
              <a:xfrm>
                <a:off x="1025" y="1881"/>
                <a:ext cx="108" cy="173"/>
              </a:xfrm>
              <a:custGeom>
                <a:avLst/>
                <a:gdLst>
                  <a:gd name="T0" fmla="*/ 20 w 43"/>
                  <a:gd name="T1" fmla="*/ 56 h 65"/>
                  <a:gd name="T2" fmla="*/ 316 w 43"/>
                  <a:gd name="T3" fmla="*/ 737 h 65"/>
                  <a:gd name="T4" fmla="*/ 568 w 43"/>
                  <a:gd name="T5" fmla="*/ 1168 h 65"/>
                  <a:gd name="T6" fmla="*/ 630 w 43"/>
                  <a:gd name="T7" fmla="*/ 1224 h 65"/>
                  <a:gd name="T8" fmla="*/ 663 w 43"/>
                  <a:gd name="T9" fmla="*/ 1147 h 65"/>
                  <a:gd name="T10" fmla="*/ 379 w 43"/>
                  <a:gd name="T11" fmla="*/ 660 h 65"/>
                  <a:gd name="T12" fmla="*/ 113 w 43"/>
                  <a:gd name="T13" fmla="*/ 77 h 65"/>
                  <a:gd name="T14" fmla="*/ 63 w 43"/>
                  <a:gd name="T15" fmla="*/ 0 h 65"/>
                  <a:gd name="T16" fmla="*/ 20 w 43"/>
                  <a:gd name="T17" fmla="*/ 56 h 6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3" h="65">
                    <a:moveTo>
                      <a:pt x="1" y="3"/>
                    </a:moveTo>
                    <a:cubicBezTo>
                      <a:pt x="0" y="18"/>
                      <a:pt x="10" y="29"/>
                      <a:pt x="20" y="39"/>
                    </a:cubicBezTo>
                    <a:cubicBezTo>
                      <a:pt x="27" y="47"/>
                      <a:pt x="34" y="54"/>
                      <a:pt x="36" y="62"/>
                    </a:cubicBezTo>
                    <a:cubicBezTo>
                      <a:pt x="37" y="64"/>
                      <a:pt x="38" y="65"/>
                      <a:pt x="40" y="65"/>
                    </a:cubicBezTo>
                    <a:cubicBezTo>
                      <a:pt x="42" y="64"/>
                      <a:pt x="43" y="63"/>
                      <a:pt x="42" y="61"/>
                    </a:cubicBezTo>
                    <a:cubicBezTo>
                      <a:pt x="40" y="51"/>
                      <a:pt x="32" y="43"/>
                      <a:pt x="24" y="35"/>
                    </a:cubicBezTo>
                    <a:cubicBezTo>
                      <a:pt x="15" y="25"/>
                      <a:pt x="6" y="16"/>
                      <a:pt x="7" y="4"/>
                    </a:cubicBezTo>
                    <a:cubicBezTo>
                      <a:pt x="7" y="2"/>
                      <a:pt x="6" y="1"/>
                      <a:pt x="4" y="0"/>
                    </a:cubicBezTo>
                    <a:cubicBezTo>
                      <a:pt x="3" y="0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 w="7938" cap="rnd">
                <a:solidFill>
                  <a:srgbClr val="000000"/>
                </a:solidFill>
                <a:prstDash val="solid"/>
                <a:round/>
              </a:ln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</p:grpSp>
        <p:sp>
          <p:nvSpPr>
            <p:cNvPr id="188" name="Freeform 1469"/>
            <p:cNvSpPr/>
            <p:nvPr/>
          </p:nvSpPr>
          <p:spPr bwMode="auto">
            <a:xfrm>
              <a:off x="1118" y="1916"/>
              <a:ext cx="90" cy="152"/>
            </a:xfrm>
            <a:custGeom>
              <a:avLst/>
              <a:gdLst>
                <a:gd name="T0" fmla="*/ 0 w 36"/>
                <a:gd name="T1" fmla="*/ 56 h 57"/>
                <a:gd name="T2" fmla="*/ 33 w 36"/>
                <a:gd name="T3" fmla="*/ 136 h 57"/>
                <a:gd name="T4" fmla="*/ 458 w 36"/>
                <a:gd name="T5" fmla="*/ 947 h 57"/>
                <a:gd name="T6" fmla="*/ 470 w 36"/>
                <a:gd name="T7" fmla="*/ 1024 h 57"/>
                <a:gd name="T8" fmla="*/ 533 w 36"/>
                <a:gd name="T9" fmla="*/ 1059 h 57"/>
                <a:gd name="T10" fmla="*/ 563 w 36"/>
                <a:gd name="T11" fmla="*/ 1003 h 57"/>
                <a:gd name="T12" fmla="*/ 550 w 36"/>
                <a:gd name="T13" fmla="*/ 931 h 57"/>
                <a:gd name="T14" fmla="*/ 63 w 36"/>
                <a:gd name="T15" fmla="*/ 21 h 57"/>
                <a:gd name="T16" fmla="*/ 0 w 36"/>
                <a:gd name="T17" fmla="*/ 56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" h="57">
                  <a:moveTo>
                    <a:pt x="0" y="3"/>
                  </a:moveTo>
                  <a:cubicBezTo>
                    <a:pt x="0" y="4"/>
                    <a:pt x="1" y="6"/>
                    <a:pt x="2" y="7"/>
                  </a:cubicBezTo>
                  <a:cubicBezTo>
                    <a:pt x="20" y="13"/>
                    <a:pt x="25" y="33"/>
                    <a:pt x="29" y="50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6"/>
                    <a:pt x="32" y="57"/>
                    <a:pt x="34" y="56"/>
                  </a:cubicBezTo>
                  <a:cubicBezTo>
                    <a:pt x="35" y="56"/>
                    <a:pt x="36" y="54"/>
                    <a:pt x="36" y="53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0" y="30"/>
                    <a:pt x="25" y="8"/>
                    <a:pt x="4" y="1"/>
                  </a:cubicBezTo>
                  <a:cubicBezTo>
                    <a:pt x="3" y="0"/>
                    <a:pt x="1" y="1"/>
                    <a:pt x="0" y="3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89" name="Freeform 1470"/>
            <p:cNvSpPr/>
            <p:nvPr/>
          </p:nvSpPr>
          <p:spPr bwMode="auto">
            <a:xfrm>
              <a:off x="965" y="2108"/>
              <a:ext cx="210" cy="98"/>
            </a:xfrm>
            <a:custGeom>
              <a:avLst/>
              <a:gdLst>
                <a:gd name="T0" fmla="*/ 20 w 84"/>
                <a:gd name="T1" fmla="*/ 21 h 37"/>
                <a:gd name="T2" fmla="*/ 20 w 84"/>
                <a:gd name="T3" fmla="*/ 90 h 37"/>
                <a:gd name="T4" fmla="*/ 1283 w 84"/>
                <a:gd name="T5" fmla="*/ 485 h 37"/>
                <a:gd name="T6" fmla="*/ 1300 w 84"/>
                <a:gd name="T7" fmla="*/ 408 h 37"/>
                <a:gd name="T8" fmla="*/ 1238 w 84"/>
                <a:gd name="T9" fmla="*/ 392 h 37"/>
                <a:gd name="T10" fmla="*/ 95 w 84"/>
                <a:gd name="T11" fmla="*/ 21 h 37"/>
                <a:gd name="T12" fmla="*/ 20 w 84"/>
                <a:gd name="T13" fmla="*/ 21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4" h="37">
                  <a:moveTo>
                    <a:pt x="1" y="1"/>
                  </a:moveTo>
                  <a:cubicBezTo>
                    <a:pt x="0" y="2"/>
                    <a:pt x="0" y="4"/>
                    <a:pt x="1" y="5"/>
                  </a:cubicBezTo>
                  <a:cubicBezTo>
                    <a:pt x="19" y="28"/>
                    <a:pt x="55" y="37"/>
                    <a:pt x="82" y="26"/>
                  </a:cubicBezTo>
                  <a:cubicBezTo>
                    <a:pt x="83" y="26"/>
                    <a:pt x="84" y="24"/>
                    <a:pt x="83" y="22"/>
                  </a:cubicBezTo>
                  <a:cubicBezTo>
                    <a:pt x="83" y="21"/>
                    <a:pt x="81" y="20"/>
                    <a:pt x="79" y="21"/>
                  </a:cubicBezTo>
                  <a:cubicBezTo>
                    <a:pt x="55" y="30"/>
                    <a:pt x="22" y="22"/>
                    <a:pt x="6" y="1"/>
                  </a:cubicBezTo>
                  <a:cubicBezTo>
                    <a:pt x="5" y="0"/>
                    <a:pt x="3" y="0"/>
                    <a:pt x="1" y="1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90" name="Freeform 1471"/>
            <p:cNvSpPr/>
            <p:nvPr/>
          </p:nvSpPr>
          <p:spPr bwMode="auto">
            <a:xfrm>
              <a:off x="923" y="1921"/>
              <a:ext cx="115" cy="152"/>
            </a:xfrm>
            <a:custGeom>
              <a:avLst/>
              <a:gdLst>
                <a:gd name="T0" fmla="*/ 20 w 46"/>
                <a:gd name="T1" fmla="*/ 35 h 57"/>
                <a:gd name="T2" fmla="*/ 20 w 46"/>
                <a:gd name="T3" fmla="*/ 115 h 57"/>
                <a:gd name="T4" fmla="*/ 50 w 46"/>
                <a:gd name="T5" fmla="*/ 136 h 57"/>
                <a:gd name="T6" fmla="*/ 313 w 46"/>
                <a:gd name="T7" fmla="*/ 491 h 57"/>
                <a:gd name="T8" fmla="*/ 645 w 46"/>
                <a:gd name="T9" fmla="*/ 1059 h 57"/>
                <a:gd name="T10" fmla="*/ 708 w 46"/>
                <a:gd name="T11" fmla="*/ 1045 h 57"/>
                <a:gd name="T12" fmla="*/ 708 w 46"/>
                <a:gd name="T13" fmla="*/ 968 h 57"/>
                <a:gd name="T14" fmla="*/ 408 w 46"/>
                <a:gd name="T15" fmla="*/ 435 h 57"/>
                <a:gd name="T16" fmla="*/ 113 w 46"/>
                <a:gd name="T17" fmla="*/ 56 h 57"/>
                <a:gd name="T18" fmla="*/ 83 w 46"/>
                <a:gd name="T19" fmla="*/ 21 h 57"/>
                <a:gd name="T20" fmla="*/ 20 w 46"/>
                <a:gd name="T21" fmla="*/ 35 h 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" h="57">
                  <a:moveTo>
                    <a:pt x="1" y="2"/>
                  </a:moveTo>
                  <a:cubicBezTo>
                    <a:pt x="0" y="3"/>
                    <a:pt x="0" y="5"/>
                    <a:pt x="1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1" y="14"/>
                    <a:pt x="15" y="16"/>
                    <a:pt x="20" y="26"/>
                  </a:cubicBezTo>
                  <a:cubicBezTo>
                    <a:pt x="26" y="36"/>
                    <a:pt x="33" y="47"/>
                    <a:pt x="41" y="56"/>
                  </a:cubicBezTo>
                  <a:cubicBezTo>
                    <a:pt x="42" y="57"/>
                    <a:pt x="44" y="57"/>
                    <a:pt x="45" y="55"/>
                  </a:cubicBezTo>
                  <a:cubicBezTo>
                    <a:pt x="46" y="54"/>
                    <a:pt x="46" y="52"/>
                    <a:pt x="45" y="51"/>
                  </a:cubicBezTo>
                  <a:cubicBezTo>
                    <a:pt x="37" y="44"/>
                    <a:pt x="31" y="33"/>
                    <a:pt x="26" y="23"/>
                  </a:cubicBezTo>
                  <a:cubicBezTo>
                    <a:pt x="20" y="12"/>
                    <a:pt x="15" y="9"/>
                    <a:pt x="7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1"/>
                    <a:pt x="1" y="2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91" name="Freeform 1472"/>
            <p:cNvSpPr/>
            <p:nvPr/>
          </p:nvSpPr>
          <p:spPr bwMode="auto">
            <a:xfrm>
              <a:off x="768" y="2076"/>
              <a:ext cx="195" cy="128"/>
            </a:xfrm>
            <a:custGeom>
              <a:avLst/>
              <a:gdLst>
                <a:gd name="T0" fmla="*/ 50 w 78"/>
                <a:gd name="T1" fmla="*/ 21 h 48"/>
                <a:gd name="T2" fmla="*/ 0 w 78"/>
                <a:gd name="T3" fmla="*/ 77 h 48"/>
                <a:gd name="T4" fmla="*/ 50 w 78"/>
                <a:gd name="T5" fmla="*/ 136 h 48"/>
                <a:gd name="T6" fmla="*/ 583 w 78"/>
                <a:gd name="T7" fmla="*/ 376 h 48"/>
                <a:gd name="T8" fmla="*/ 1175 w 78"/>
                <a:gd name="T9" fmla="*/ 888 h 48"/>
                <a:gd name="T10" fmla="*/ 1220 w 78"/>
                <a:gd name="T11" fmla="*/ 832 h 48"/>
                <a:gd name="T12" fmla="*/ 1158 w 78"/>
                <a:gd name="T13" fmla="*/ 776 h 48"/>
                <a:gd name="T14" fmla="*/ 658 w 78"/>
                <a:gd name="T15" fmla="*/ 320 h 48"/>
                <a:gd name="T16" fmla="*/ 50 w 78"/>
                <a:gd name="T17" fmla="*/ 21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8" h="48">
                  <a:moveTo>
                    <a:pt x="3" y="1"/>
                  </a:moveTo>
                  <a:cubicBezTo>
                    <a:pt x="1" y="1"/>
                    <a:pt x="0" y="2"/>
                    <a:pt x="0" y="4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19" y="7"/>
                    <a:pt x="28" y="7"/>
                    <a:pt x="37" y="20"/>
                  </a:cubicBezTo>
                  <a:cubicBezTo>
                    <a:pt x="49" y="38"/>
                    <a:pt x="62" y="48"/>
                    <a:pt x="75" y="47"/>
                  </a:cubicBezTo>
                  <a:cubicBezTo>
                    <a:pt x="76" y="47"/>
                    <a:pt x="78" y="46"/>
                    <a:pt x="78" y="44"/>
                  </a:cubicBezTo>
                  <a:cubicBezTo>
                    <a:pt x="78" y="42"/>
                    <a:pt x="76" y="41"/>
                    <a:pt x="74" y="41"/>
                  </a:cubicBezTo>
                  <a:cubicBezTo>
                    <a:pt x="61" y="42"/>
                    <a:pt x="49" y="28"/>
                    <a:pt x="42" y="17"/>
                  </a:cubicBezTo>
                  <a:cubicBezTo>
                    <a:pt x="31" y="0"/>
                    <a:pt x="18" y="1"/>
                    <a:pt x="3" y="1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92" name="Freeform 1473"/>
            <p:cNvSpPr/>
            <p:nvPr/>
          </p:nvSpPr>
          <p:spPr bwMode="auto">
            <a:xfrm>
              <a:off x="688" y="2260"/>
              <a:ext cx="235" cy="66"/>
            </a:xfrm>
            <a:custGeom>
              <a:avLst/>
              <a:gdLst>
                <a:gd name="T0" fmla="*/ 1395 w 94"/>
                <a:gd name="T1" fmla="*/ 21 h 25"/>
                <a:gd name="T2" fmla="*/ 800 w 94"/>
                <a:gd name="T3" fmla="*/ 127 h 25"/>
                <a:gd name="T4" fmla="*/ 20 w 94"/>
                <a:gd name="T5" fmla="*/ 370 h 25"/>
                <a:gd name="T6" fmla="*/ 33 w 94"/>
                <a:gd name="T7" fmla="*/ 438 h 25"/>
                <a:gd name="T8" fmla="*/ 95 w 94"/>
                <a:gd name="T9" fmla="*/ 438 h 25"/>
                <a:gd name="T10" fmla="*/ 783 w 94"/>
                <a:gd name="T11" fmla="*/ 238 h 25"/>
                <a:gd name="T12" fmla="*/ 1438 w 94"/>
                <a:gd name="T13" fmla="*/ 111 h 25"/>
                <a:gd name="T14" fmla="*/ 1458 w 94"/>
                <a:gd name="T15" fmla="*/ 34 h 25"/>
                <a:gd name="T16" fmla="*/ 1395 w 94"/>
                <a:gd name="T17" fmla="*/ 21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4" h="25">
                  <a:moveTo>
                    <a:pt x="89" y="1"/>
                  </a:moveTo>
                  <a:cubicBezTo>
                    <a:pt x="77" y="9"/>
                    <a:pt x="64" y="8"/>
                    <a:pt x="51" y="7"/>
                  </a:cubicBezTo>
                  <a:cubicBezTo>
                    <a:pt x="34" y="5"/>
                    <a:pt x="16" y="4"/>
                    <a:pt x="1" y="20"/>
                  </a:cubicBezTo>
                  <a:cubicBezTo>
                    <a:pt x="0" y="21"/>
                    <a:pt x="0" y="23"/>
                    <a:pt x="2" y="24"/>
                  </a:cubicBezTo>
                  <a:cubicBezTo>
                    <a:pt x="3" y="25"/>
                    <a:pt x="5" y="25"/>
                    <a:pt x="6" y="24"/>
                  </a:cubicBezTo>
                  <a:cubicBezTo>
                    <a:pt x="18" y="10"/>
                    <a:pt x="34" y="11"/>
                    <a:pt x="50" y="13"/>
                  </a:cubicBezTo>
                  <a:cubicBezTo>
                    <a:pt x="64" y="14"/>
                    <a:pt x="79" y="15"/>
                    <a:pt x="92" y="6"/>
                  </a:cubicBezTo>
                  <a:cubicBezTo>
                    <a:pt x="93" y="5"/>
                    <a:pt x="94" y="3"/>
                    <a:pt x="93" y="2"/>
                  </a:cubicBezTo>
                  <a:cubicBezTo>
                    <a:pt x="92" y="1"/>
                    <a:pt x="90" y="0"/>
                    <a:pt x="89" y="1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93" name="Freeform 1474"/>
            <p:cNvSpPr/>
            <p:nvPr/>
          </p:nvSpPr>
          <p:spPr bwMode="auto">
            <a:xfrm>
              <a:off x="823" y="2302"/>
              <a:ext cx="125" cy="123"/>
            </a:xfrm>
            <a:custGeom>
              <a:avLst/>
              <a:gdLst>
                <a:gd name="T0" fmla="*/ 708 w 50"/>
                <a:gd name="T1" fmla="*/ 35 h 46"/>
                <a:gd name="T2" fmla="*/ 408 w 50"/>
                <a:gd name="T3" fmla="*/ 321 h 46"/>
                <a:gd name="T4" fmla="*/ 0 w 50"/>
                <a:gd name="T5" fmla="*/ 800 h 46"/>
                <a:gd name="T6" fmla="*/ 33 w 50"/>
                <a:gd name="T7" fmla="*/ 880 h 46"/>
                <a:gd name="T8" fmla="*/ 95 w 50"/>
                <a:gd name="T9" fmla="*/ 845 h 46"/>
                <a:gd name="T10" fmla="*/ 458 w 50"/>
                <a:gd name="T11" fmla="*/ 422 h 46"/>
                <a:gd name="T12" fmla="*/ 770 w 50"/>
                <a:gd name="T13" fmla="*/ 115 h 46"/>
                <a:gd name="T14" fmla="*/ 770 w 50"/>
                <a:gd name="T15" fmla="*/ 21 h 46"/>
                <a:gd name="T16" fmla="*/ 708 w 50"/>
                <a:gd name="T17" fmla="*/ 35 h 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0" h="46">
                  <a:moveTo>
                    <a:pt x="45" y="2"/>
                  </a:moveTo>
                  <a:cubicBezTo>
                    <a:pt x="40" y="8"/>
                    <a:pt x="33" y="12"/>
                    <a:pt x="26" y="17"/>
                  </a:cubicBezTo>
                  <a:cubicBezTo>
                    <a:pt x="15" y="23"/>
                    <a:pt x="3" y="30"/>
                    <a:pt x="0" y="42"/>
                  </a:cubicBezTo>
                  <a:cubicBezTo>
                    <a:pt x="0" y="44"/>
                    <a:pt x="1" y="45"/>
                    <a:pt x="2" y="46"/>
                  </a:cubicBezTo>
                  <a:cubicBezTo>
                    <a:pt x="4" y="46"/>
                    <a:pt x="5" y="45"/>
                    <a:pt x="6" y="44"/>
                  </a:cubicBezTo>
                  <a:cubicBezTo>
                    <a:pt x="9" y="34"/>
                    <a:pt x="18" y="28"/>
                    <a:pt x="29" y="22"/>
                  </a:cubicBezTo>
                  <a:cubicBezTo>
                    <a:pt x="36" y="17"/>
                    <a:pt x="44" y="12"/>
                    <a:pt x="49" y="6"/>
                  </a:cubicBezTo>
                  <a:cubicBezTo>
                    <a:pt x="50" y="4"/>
                    <a:pt x="50" y="3"/>
                    <a:pt x="49" y="1"/>
                  </a:cubicBezTo>
                  <a:cubicBezTo>
                    <a:pt x="47" y="0"/>
                    <a:pt x="46" y="1"/>
                    <a:pt x="45" y="2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94" name="Freeform 1475"/>
            <p:cNvSpPr/>
            <p:nvPr/>
          </p:nvSpPr>
          <p:spPr bwMode="auto">
            <a:xfrm>
              <a:off x="868" y="2441"/>
              <a:ext cx="82" cy="173"/>
            </a:xfrm>
            <a:custGeom>
              <a:avLst/>
              <a:gdLst>
                <a:gd name="T0" fmla="*/ 412 w 33"/>
                <a:gd name="T1" fmla="*/ 56 h 65"/>
                <a:gd name="T2" fmla="*/ 246 w 33"/>
                <a:gd name="T3" fmla="*/ 418 h 65"/>
                <a:gd name="T4" fmla="*/ 154 w 33"/>
                <a:gd name="T5" fmla="*/ 546 h 65"/>
                <a:gd name="T6" fmla="*/ 0 w 33"/>
                <a:gd name="T7" fmla="*/ 1147 h 65"/>
                <a:gd name="T8" fmla="*/ 42 w 33"/>
                <a:gd name="T9" fmla="*/ 1224 h 65"/>
                <a:gd name="T10" fmla="*/ 92 w 33"/>
                <a:gd name="T11" fmla="*/ 1168 h 65"/>
                <a:gd name="T12" fmla="*/ 229 w 33"/>
                <a:gd name="T13" fmla="*/ 623 h 65"/>
                <a:gd name="T14" fmla="*/ 321 w 33"/>
                <a:gd name="T15" fmla="*/ 490 h 65"/>
                <a:gd name="T16" fmla="*/ 507 w 33"/>
                <a:gd name="T17" fmla="*/ 77 h 65"/>
                <a:gd name="T18" fmla="*/ 475 w 33"/>
                <a:gd name="T19" fmla="*/ 0 h 65"/>
                <a:gd name="T20" fmla="*/ 412 w 33"/>
                <a:gd name="T21" fmla="*/ 56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" h="65">
                  <a:moveTo>
                    <a:pt x="27" y="3"/>
                  </a:moveTo>
                  <a:cubicBezTo>
                    <a:pt x="25" y="10"/>
                    <a:pt x="21" y="16"/>
                    <a:pt x="16" y="22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4" y="39"/>
                    <a:pt x="1" y="48"/>
                    <a:pt x="0" y="61"/>
                  </a:cubicBezTo>
                  <a:cubicBezTo>
                    <a:pt x="0" y="63"/>
                    <a:pt x="1" y="65"/>
                    <a:pt x="3" y="65"/>
                  </a:cubicBezTo>
                  <a:cubicBezTo>
                    <a:pt x="5" y="65"/>
                    <a:pt x="6" y="63"/>
                    <a:pt x="6" y="62"/>
                  </a:cubicBezTo>
                  <a:cubicBezTo>
                    <a:pt x="7" y="50"/>
                    <a:pt x="9" y="41"/>
                    <a:pt x="15" y="33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6" y="19"/>
                    <a:pt x="31" y="13"/>
                    <a:pt x="33" y="4"/>
                  </a:cubicBezTo>
                  <a:cubicBezTo>
                    <a:pt x="33" y="2"/>
                    <a:pt x="32" y="1"/>
                    <a:pt x="31" y="0"/>
                  </a:cubicBezTo>
                  <a:cubicBezTo>
                    <a:pt x="29" y="0"/>
                    <a:pt x="27" y="1"/>
                    <a:pt x="27" y="3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95" name="Freeform 1476"/>
            <p:cNvSpPr/>
            <p:nvPr/>
          </p:nvSpPr>
          <p:spPr bwMode="auto">
            <a:xfrm>
              <a:off x="948" y="2340"/>
              <a:ext cx="102" cy="229"/>
            </a:xfrm>
            <a:custGeom>
              <a:avLst/>
              <a:gdLst>
                <a:gd name="T0" fmla="*/ 537 w 41"/>
                <a:gd name="T1" fmla="*/ 35 h 86"/>
                <a:gd name="T2" fmla="*/ 465 w 41"/>
                <a:gd name="T3" fmla="*/ 474 h 86"/>
                <a:gd name="T4" fmla="*/ 403 w 41"/>
                <a:gd name="T5" fmla="*/ 852 h 86"/>
                <a:gd name="T6" fmla="*/ 249 w 41"/>
                <a:gd name="T7" fmla="*/ 1057 h 86"/>
                <a:gd name="T8" fmla="*/ 30 w 41"/>
                <a:gd name="T9" fmla="*/ 1566 h 86"/>
                <a:gd name="T10" fmla="*/ 75 w 41"/>
                <a:gd name="T11" fmla="*/ 1603 h 86"/>
                <a:gd name="T12" fmla="*/ 104 w 41"/>
                <a:gd name="T13" fmla="*/ 1544 h 86"/>
                <a:gd name="T14" fmla="*/ 321 w 41"/>
                <a:gd name="T15" fmla="*/ 1134 h 86"/>
                <a:gd name="T16" fmla="*/ 478 w 41"/>
                <a:gd name="T17" fmla="*/ 908 h 86"/>
                <a:gd name="T18" fmla="*/ 557 w 41"/>
                <a:gd name="T19" fmla="*/ 474 h 86"/>
                <a:gd name="T20" fmla="*/ 619 w 41"/>
                <a:gd name="T21" fmla="*/ 93 h 86"/>
                <a:gd name="T22" fmla="*/ 600 w 41"/>
                <a:gd name="T23" fmla="*/ 21 h 86"/>
                <a:gd name="T24" fmla="*/ 537 w 41"/>
                <a:gd name="T25" fmla="*/ 35 h 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" h="86">
                  <a:moveTo>
                    <a:pt x="35" y="2"/>
                  </a:moveTo>
                  <a:cubicBezTo>
                    <a:pt x="31" y="9"/>
                    <a:pt x="31" y="17"/>
                    <a:pt x="30" y="25"/>
                  </a:cubicBezTo>
                  <a:cubicBezTo>
                    <a:pt x="30" y="32"/>
                    <a:pt x="30" y="39"/>
                    <a:pt x="26" y="45"/>
                  </a:cubicBezTo>
                  <a:cubicBezTo>
                    <a:pt x="24" y="49"/>
                    <a:pt x="20" y="52"/>
                    <a:pt x="16" y="56"/>
                  </a:cubicBezTo>
                  <a:cubicBezTo>
                    <a:pt x="8" y="64"/>
                    <a:pt x="0" y="72"/>
                    <a:pt x="2" y="83"/>
                  </a:cubicBezTo>
                  <a:cubicBezTo>
                    <a:pt x="2" y="85"/>
                    <a:pt x="3" y="86"/>
                    <a:pt x="5" y="85"/>
                  </a:cubicBezTo>
                  <a:cubicBezTo>
                    <a:pt x="7" y="85"/>
                    <a:pt x="8" y="83"/>
                    <a:pt x="7" y="82"/>
                  </a:cubicBezTo>
                  <a:cubicBezTo>
                    <a:pt x="6" y="74"/>
                    <a:pt x="13" y="67"/>
                    <a:pt x="21" y="60"/>
                  </a:cubicBezTo>
                  <a:cubicBezTo>
                    <a:pt x="25" y="56"/>
                    <a:pt x="29" y="52"/>
                    <a:pt x="31" y="48"/>
                  </a:cubicBezTo>
                  <a:cubicBezTo>
                    <a:pt x="35" y="41"/>
                    <a:pt x="36" y="33"/>
                    <a:pt x="36" y="25"/>
                  </a:cubicBezTo>
                  <a:cubicBezTo>
                    <a:pt x="37" y="18"/>
                    <a:pt x="37" y="11"/>
                    <a:pt x="40" y="5"/>
                  </a:cubicBezTo>
                  <a:cubicBezTo>
                    <a:pt x="41" y="3"/>
                    <a:pt x="41" y="2"/>
                    <a:pt x="39" y="1"/>
                  </a:cubicBezTo>
                  <a:cubicBezTo>
                    <a:pt x="38" y="0"/>
                    <a:pt x="36" y="0"/>
                    <a:pt x="35" y="2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96" name="Freeform 1477"/>
            <p:cNvSpPr/>
            <p:nvPr/>
          </p:nvSpPr>
          <p:spPr bwMode="auto">
            <a:xfrm>
              <a:off x="1075" y="2420"/>
              <a:ext cx="55" cy="162"/>
            </a:xfrm>
            <a:custGeom>
              <a:avLst/>
              <a:gdLst>
                <a:gd name="T0" fmla="*/ 238 w 22"/>
                <a:gd name="T1" fmla="*/ 35 h 61"/>
                <a:gd name="T2" fmla="*/ 158 w 22"/>
                <a:gd name="T3" fmla="*/ 204 h 61"/>
                <a:gd name="T4" fmla="*/ 63 w 22"/>
                <a:gd name="T5" fmla="*/ 465 h 61"/>
                <a:gd name="T6" fmla="*/ 83 w 22"/>
                <a:gd name="T7" fmla="*/ 635 h 61"/>
                <a:gd name="T8" fmla="*/ 113 w 22"/>
                <a:gd name="T9" fmla="*/ 733 h 61"/>
                <a:gd name="T10" fmla="*/ 50 w 22"/>
                <a:gd name="T11" fmla="*/ 937 h 61"/>
                <a:gd name="T12" fmla="*/ 0 w 22"/>
                <a:gd name="T13" fmla="*/ 1052 h 61"/>
                <a:gd name="T14" fmla="*/ 33 w 22"/>
                <a:gd name="T15" fmla="*/ 1121 h 61"/>
                <a:gd name="T16" fmla="*/ 95 w 22"/>
                <a:gd name="T17" fmla="*/ 1086 h 61"/>
                <a:gd name="T18" fmla="*/ 125 w 22"/>
                <a:gd name="T19" fmla="*/ 993 h 61"/>
                <a:gd name="T20" fmla="*/ 208 w 22"/>
                <a:gd name="T21" fmla="*/ 733 h 61"/>
                <a:gd name="T22" fmla="*/ 175 w 22"/>
                <a:gd name="T23" fmla="*/ 600 h 61"/>
                <a:gd name="T24" fmla="*/ 158 w 22"/>
                <a:gd name="T25" fmla="*/ 486 h 61"/>
                <a:gd name="T26" fmla="*/ 238 w 22"/>
                <a:gd name="T27" fmla="*/ 282 h 61"/>
                <a:gd name="T28" fmla="*/ 333 w 22"/>
                <a:gd name="T29" fmla="*/ 56 h 61"/>
                <a:gd name="T30" fmla="*/ 300 w 22"/>
                <a:gd name="T31" fmla="*/ 0 h 61"/>
                <a:gd name="T32" fmla="*/ 238 w 22"/>
                <a:gd name="T33" fmla="*/ 35 h 6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61">
                  <a:moveTo>
                    <a:pt x="15" y="2"/>
                  </a:moveTo>
                  <a:cubicBezTo>
                    <a:pt x="15" y="6"/>
                    <a:pt x="13" y="8"/>
                    <a:pt x="10" y="11"/>
                  </a:cubicBezTo>
                  <a:cubicBezTo>
                    <a:pt x="8" y="15"/>
                    <a:pt x="4" y="19"/>
                    <a:pt x="4" y="25"/>
                  </a:cubicBezTo>
                  <a:cubicBezTo>
                    <a:pt x="4" y="28"/>
                    <a:pt x="5" y="31"/>
                    <a:pt x="5" y="34"/>
                  </a:cubicBezTo>
                  <a:cubicBezTo>
                    <a:pt x="6" y="35"/>
                    <a:pt x="7" y="37"/>
                    <a:pt x="7" y="39"/>
                  </a:cubicBezTo>
                  <a:cubicBezTo>
                    <a:pt x="7" y="43"/>
                    <a:pt x="5" y="46"/>
                    <a:pt x="3" y="5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8"/>
                    <a:pt x="0" y="59"/>
                    <a:pt x="2" y="60"/>
                  </a:cubicBezTo>
                  <a:cubicBezTo>
                    <a:pt x="3" y="61"/>
                    <a:pt x="5" y="60"/>
                    <a:pt x="6" y="58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10" y="49"/>
                    <a:pt x="13" y="44"/>
                    <a:pt x="13" y="39"/>
                  </a:cubicBezTo>
                  <a:cubicBezTo>
                    <a:pt x="13" y="36"/>
                    <a:pt x="12" y="34"/>
                    <a:pt x="11" y="32"/>
                  </a:cubicBezTo>
                  <a:cubicBezTo>
                    <a:pt x="10" y="30"/>
                    <a:pt x="10" y="28"/>
                    <a:pt x="10" y="26"/>
                  </a:cubicBezTo>
                  <a:cubicBezTo>
                    <a:pt x="10" y="22"/>
                    <a:pt x="13" y="18"/>
                    <a:pt x="15" y="15"/>
                  </a:cubicBezTo>
                  <a:cubicBezTo>
                    <a:pt x="18" y="12"/>
                    <a:pt x="20" y="8"/>
                    <a:pt x="21" y="3"/>
                  </a:cubicBezTo>
                  <a:cubicBezTo>
                    <a:pt x="22" y="2"/>
                    <a:pt x="21" y="0"/>
                    <a:pt x="19" y="0"/>
                  </a:cubicBezTo>
                  <a:cubicBezTo>
                    <a:pt x="17" y="0"/>
                    <a:pt x="16" y="1"/>
                    <a:pt x="15" y="2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97" name="Freeform 1478"/>
            <p:cNvSpPr/>
            <p:nvPr/>
          </p:nvSpPr>
          <p:spPr bwMode="auto">
            <a:xfrm>
              <a:off x="1185" y="2270"/>
              <a:ext cx="53" cy="243"/>
            </a:xfrm>
            <a:custGeom>
              <a:avLst/>
              <a:gdLst>
                <a:gd name="T0" fmla="*/ 192 w 21"/>
                <a:gd name="T1" fmla="*/ 21 h 91"/>
                <a:gd name="T2" fmla="*/ 159 w 21"/>
                <a:gd name="T3" fmla="*/ 422 h 91"/>
                <a:gd name="T4" fmla="*/ 209 w 21"/>
                <a:gd name="T5" fmla="*/ 550 h 91"/>
                <a:gd name="T6" fmla="*/ 146 w 21"/>
                <a:gd name="T7" fmla="*/ 897 h 91"/>
                <a:gd name="T8" fmla="*/ 114 w 21"/>
                <a:gd name="T9" fmla="*/ 956 h 91"/>
                <a:gd name="T10" fmla="*/ 63 w 21"/>
                <a:gd name="T11" fmla="*/ 1677 h 91"/>
                <a:gd name="T12" fmla="*/ 114 w 21"/>
                <a:gd name="T13" fmla="*/ 1712 h 91"/>
                <a:gd name="T14" fmla="*/ 159 w 21"/>
                <a:gd name="T15" fmla="*/ 1656 h 91"/>
                <a:gd name="T16" fmla="*/ 192 w 21"/>
                <a:gd name="T17" fmla="*/ 991 h 91"/>
                <a:gd name="T18" fmla="*/ 222 w 21"/>
                <a:gd name="T19" fmla="*/ 935 h 91"/>
                <a:gd name="T20" fmla="*/ 288 w 21"/>
                <a:gd name="T21" fmla="*/ 513 h 91"/>
                <a:gd name="T22" fmla="*/ 242 w 21"/>
                <a:gd name="T23" fmla="*/ 363 h 91"/>
                <a:gd name="T24" fmla="*/ 242 w 21"/>
                <a:gd name="T25" fmla="*/ 115 h 91"/>
                <a:gd name="T26" fmla="*/ 255 w 21"/>
                <a:gd name="T27" fmla="*/ 21 h 91"/>
                <a:gd name="T28" fmla="*/ 192 w 21"/>
                <a:gd name="T29" fmla="*/ 21 h 9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" h="91">
                  <a:moveTo>
                    <a:pt x="12" y="1"/>
                  </a:moveTo>
                  <a:cubicBezTo>
                    <a:pt x="3" y="9"/>
                    <a:pt x="7" y="16"/>
                    <a:pt x="10" y="22"/>
                  </a:cubicBezTo>
                  <a:cubicBezTo>
                    <a:pt x="11" y="24"/>
                    <a:pt x="12" y="26"/>
                    <a:pt x="13" y="29"/>
                  </a:cubicBezTo>
                  <a:cubicBezTo>
                    <a:pt x="14" y="36"/>
                    <a:pt x="12" y="40"/>
                    <a:pt x="9" y="4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0" y="64"/>
                    <a:pt x="2" y="75"/>
                    <a:pt x="4" y="88"/>
                  </a:cubicBezTo>
                  <a:cubicBezTo>
                    <a:pt x="4" y="90"/>
                    <a:pt x="6" y="91"/>
                    <a:pt x="7" y="90"/>
                  </a:cubicBezTo>
                  <a:cubicBezTo>
                    <a:pt x="9" y="90"/>
                    <a:pt x="10" y="89"/>
                    <a:pt x="10" y="87"/>
                  </a:cubicBezTo>
                  <a:cubicBezTo>
                    <a:pt x="8" y="74"/>
                    <a:pt x="6" y="65"/>
                    <a:pt x="12" y="52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7" y="42"/>
                    <a:pt x="21" y="36"/>
                    <a:pt x="18" y="27"/>
                  </a:cubicBezTo>
                  <a:cubicBezTo>
                    <a:pt x="18" y="24"/>
                    <a:pt x="16" y="21"/>
                    <a:pt x="15" y="19"/>
                  </a:cubicBezTo>
                  <a:cubicBezTo>
                    <a:pt x="12" y="13"/>
                    <a:pt x="11" y="10"/>
                    <a:pt x="15" y="6"/>
                  </a:cubicBezTo>
                  <a:cubicBezTo>
                    <a:pt x="17" y="5"/>
                    <a:pt x="17" y="3"/>
                    <a:pt x="16" y="1"/>
                  </a:cubicBezTo>
                  <a:cubicBezTo>
                    <a:pt x="15" y="0"/>
                    <a:pt x="13" y="0"/>
                    <a:pt x="12" y="1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98" name="Freeform 1479"/>
            <p:cNvSpPr/>
            <p:nvPr/>
          </p:nvSpPr>
          <p:spPr bwMode="auto">
            <a:xfrm>
              <a:off x="1248" y="2433"/>
              <a:ext cx="47" cy="176"/>
            </a:xfrm>
            <a:custGeom>
              <a:avLst/>
              <a:gdLst>
                <a:gd name="T0" fmla="*/ 195 w 19"/>
                <a:gd name="T1" fmla="*/ 56 h 66"/>
                <a:gd name="T2" fmla="*/ 121 w 19"/>
                <a:gd name="T3" fmla="*/ 341 h 66"/>
                <a:gd name="T4" fmla="*/ 42 w 19"/>
                <a:gd name="T5" fmla="*/ 568 h 66"/>
                <a:gd name="T6" fmla="*/ 92 w 19"/>
                <a:gd name="T7" fmla="*/ 968 h 66"/>
                <a:gd name="T8" fmla="*/ 121 w 19"/>
                <a:gd name="T9" fmla="*/ 1173 h 66"/>
                <a:gd name="T10" fmla="*/ 166 w 19"/>
                <a:gd name="T11" fmla="*/ 1251 h 66"/>
                <a:gd name="T12" fmla="*/ 215 w 19"/>
                <a:gd name="T13" fmla="*/ 1195 h 66"/>
                <a:gd name="T14" fmla="*/ 166 w 19"/>
                <a:gd name="T15" fmla="*/ 931 h 66"/>
                <a:gd name="T16" fmla="*/ 134 w 19"/>
                <a:gd name="T17" fmla="*/ 605 h 66"/>
                <a:gd name="T18" fmla="*/ 195 w 19"/>
                <a:gd name="T19" fmla="*/ 397 h 66"/>
                <a:gd name="T20" fmla="*/ 287 w 19"/>
                <a:gd name="T21" fmla="*/ 77 h 66"/>
                <a:gd name="T22" fmla="*/ 245 w 19"/>
                <a:gd name="T23" fmla="*/ 21 h 66"/>
                <a:gd name="T24" fmla="*/ 195 w 19"/>
                <a:gd name="T25" fmla="*/ 56 h 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9" h="66">
                  <a:moveTo>
                    <a:pt x="13" y="3"/>
                  </a:moveTo>
                  <a:cubicBezTo>
                    <a:pt x="13" y="10"/>
                    <a:pt x="11" y="14"/>
                    <a:pt x="8" y="18"/>
                  </a:cubicBezTo>
                  <a:cubicBezTo>
                    <a:pt x="6" y="22"/>
                    <a:pt x="4" y="25"/>
                    <a:pt x="3" y="30"/>
                  </a:cubicBezTo>
                  <a:cubicBezTo>
                    <a:pt x="0" y="39"/>
                    <a:pt x="3" y="45"/>
                    <a:pt x="6" y="51"/>
                  </a:cubicBezTo>
                  <a:cubicBezTo>
                    <a:pt x="7" y="55"/>
                    <a:pt x="9" y="59"/>
                    <a:pt x="8" y="62"/>
                  </a:cubicBezTo>
                  <a:cubicBezTo>
                    <a:pt x="8" y="64"/>
                    <a:pt x="9" y="66"/>
                    <a:pt x="11" y="66"/>
                  </a:cubicBezTo>
                  <a:cubicBezTo>
                    <a:pt x="13" y="66"/>
                    <a:pt x="14" y="65"/>
                    <a:pt x="14" y="63"/>
                  </a:cubicBezTo>
                  <a:cubicBezTo>
                    <a:pt x="15" y="58"/>
                    <a:pt x="13" y="53"/>
                    <a:pt x="11" y="49"/>
                  </a:cubicBezTo>
                  <a:cubicBezTo>
                    <a:pt x="9" y="43"/>
                    <a:pt x="7" y="38"/>
                    <a:pt x="9" y="32"/>
                  </a:cubicBezTo>
                  <a:cubicBezTo>
                    <a:pt x="10" y="28"/>
                    <a:pt x="12" y="24"/>
                    <a:pt x="13" y="21"/>
                  </a:cubicBezTo>
                  <a:cubicBezTo>
                    <a:pt x="16" y="16"/>
                    <a:pt x="19" y="11"/>
                    <a:pt x="19" y="4"/>
                  </a:cubicBezTo>
                  <a:cubicBezTo>
                    <a:pt x="19" y="2"/>
                    <a:pt x="18" y="1"/>
                    <a:pt x="16" y="1"/>
                  </a:cubicBezTo>
                  <a:cubicBezTo>
                    <a:pt x="15" y="0"/>
                    <a:pt x="13" y="2"/>
                    <a:pt x="13" y="3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99" name="Freeform 1480"/>
            <p:cNvSpPr/>
            <p:nvPr/>
          </p:nvSpPr>
          <p:spPr bwMode="auto">
            <a:xfrm>
              <a:off x="1385" y="2377"/>
              <a:ext cx="85" cy="248"/>
            </a:xfrm>
            <a:custGeom>
              <a:avLst/>
              <a:gdLst>
                <a:gd name="T0" fmla="*/ 408 w 34"/>
                <a:gd name="T1" fmla="*/ 21 h 93"/>
                <a:gd name="T2" fmla="*/ 375 w 34"/>
                <a:gd name="T3" fmla="*/ 77 h 93"/>
                <a:gd name="T4" fmla="*/ 283 w 34"/>
                <a:gd name="T5" fmla="*/ 947 h 93"/>
                <a:gd name="T6" fmla="*/ 220 w 34"/>
                <a:gd name="T7" fmla="*/ 1080 h 93"/>
                <a:gd name="T8" fmla="*/ 63 w 34"/>
                <a:gd name="T9" fmla="*/ 1707 h 93"/>
                <a:gd name="T10" fmla="*/ 125 w 34"/>
                <a:gd name="T11" fmla="*/ 1741 h 93"/>
                <a:gd name="T12" fmla="*/ 158 w 34"/>
                <a:gd name="T13" fmla="*/ 1672 h 93"/>
                <a:gd name="T14" fmla="*/ 300 w 34"/>
                <a:gd name="T15" fmla="*/ 1139 h 93"/>
                <a:gd name="T16" fmla="*/ 375 w 34"/>
                <a:gd name="T17" fmla="*/ 1003 h 93"/>
                <a:gd name="T18" fmla="*/ 470 w 34"/>
                <a:gd name="T19" fmla="*/ 56 h 93"/>
                <a:gd name="T20" fmla="*/ 408 w 34"/>
                <a:gd name="T21" fmla="*/ 21 h 9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" h="93">
                  <a:moveTo>
                    <a:pt x="26" y="1"/>
                  </a:moveTo>
                  <a:cubicBezTo>
                    <a:pt x="25" y="1"/>
                    <a:pt x="24" y="3"/>
                    <a:pt x="24" y="4"/>
                  </a:cubicBezTo>
                  <a:cubicBezTo>
                    <a:pt x="28" y="20"/>
                    <a:pt x="26" y="37"/>
                    <a:pt x="18" y="50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7" y="66"/>
                    <a:pt x="0" y="77"/>
                    <a:pt x="4" y="90"/>
                  </a:cubicBezTo>
                  <a:cubicBezTo>
                    <a:pt x="5" y="92"/>
                    <a:pt x="6" y="93"/>
                    <a:pt x="8" y="92"/>
                  </a:cubicBezTo>
                  <a:cubicBezTo>
                    <a:pt x="10" y="92"/>
                    <a:pt x="10" y="90"/>
                    <a:pt x="10" y="88"/>
                  </a:cubicBezTo>
                  <a:cubicBezTo>
                    <a:pt x="6" y="78"/>
                    <a:pt x="13" y="69"/>
                    <a:pt x="19" y="60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32" y="39"/>
                    <a:pt x="34" y="20"/>
                    <a:pt x="30" y="3"/>
                  </a:cubicBezTo>
                  <a:cubicBezTo>
                    <a:pt x="30" y="1"/>
                    <a:pt x="28" y="0"/>
                    <a:pt x="26" y="1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0" name="Freeform 1481"/>
            <p:cNvSpPr/>
            <p:nvPr/>
          </p:nvSpPr>
          <p:spPr bwMode="auto">
            <a:xfrm>
              <a:off x="1230" y="1961"/>
              <a:ext cx="70" cy="237"/>
            </a:xfrm>
            <a:custGeom>
              <a:avLst/>
              <a:gdLst>
                <a:gd name="T0" fmla="*/ 20 w 28"/>
                <a:gd name="T1" fmla="*/ 21 h 89"/>
                <a:gd name="T2" fmla="*/ 20 w 28"/>
                <a:gd name="T3" fmla="*/ 93 h 89"/>
                <a:gd name="T4" fmla="*/ 175 w 28"/>
                <a:gd name="T5" fmla="*/ 703 h 89"/>
                <a:gd name="T6" fmla="*/ 158 w 28"/>
                <a:gd name="T7" fmla="*/ 794 h 89"/>
                <a:gd name="T8" fmla="*/ 363 w 28"/>
                <a:gd name="T9" fmla="*/ 1659 h 89"/>
                <a:gd name="T10" fmla="*/ 425 w 28"/>
                <a:gd name="T11" fmla="*/ 1659 h 89"/>
                <a:gd name="T12" fmla="*/ 425 w 28"/>
                <a:gd name="T13" fmla="*/ 1587 h 89"/>
                <a:gd name="T14" fmla="*/ 250 w 28"/>
                <a:gd name="T15" fmla="*/ 794 h 89"/>
                <a:gd name="T16" fmla="*/ 270 w 28"/>
                <a:gd name="T17" fmla="*/ 716 h 89"/>
                <a:gd name="T18" fmla="*/ 95 w 28"/>
                <a:gd name="T19" fmla="*/ 21 h 89"/>
                <a:gd name="T20" fmla="*/ 20 w 28"/>
                <a:gd name="T21" fmla="*/ 21 h 8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" h="89">
                  <a:moveTo>
                    <a:pt x="1" y="1"/>
                  </a:moveTo>
                  <a:cubicBezTo>
                    <a:pt x="0" y="2"/>
                    <a:pt x="0" y="3"/>
                    <a:pt x="1" y="5"/>
                  </a:cubicBezTo>
                  <a:cubicBezTo>
                    <a:pt x="8" y="15"/>
                    <a:pt x="12" y="26"/>
                    <a:pt x="11" y="37"/>
                  </a:cubicBezTo>
                  <a:cubicBezTo>
                    <a:pt x="10" y="42"/>
                    <a:pt x="10" y="42"/>
                    <a:pt x="10" y="42"/>
                  </a:cubicBezTo>
                  <a:cubicBezTo>
                    <a:pt x="9" y="59"/>
                    <a:pt x="8" y="75"/>
                    <a:pt x="23" y="88"/>
                  </a:cubicBezTo>
                  <a:cubicBezTo>
                    <a:pt x="24" y="89"/>
                    <a:pt x="26" y="89"/>
                    <a:pt x="27" y="88"/>
                  </a:cubicBezTo>
                  <a:cubicBezTo>
                    <a:pt x="28" y="87"/>
                    <a:pt x="28" y="85"/>
                    <a:pt x="27" y="84"/>
                  </a:cubicBezTo>
                  <a:cubicBezTo>
                    <a:pt x="14" y="72"/>
                    <a:pt x="15" y="58"/>
                    <a:pt x="16" y="42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8" y="25"/>
                    <a:pt x="14" y="13"/>
                    <a:pt x="6" y="1"/>
                  </a:cubicBezTo>
                  <a:cubicBezTo>
                    <a:pt x="5" y="0"/>
                    <a:pt x="3" y="0"/>
                    <a:pt x="1" y="1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1" name="Freeform 1482"/>
            <p:cNvSpPr/>
            <p:nvPr/>
          </p:nvSpPr>
          <p:spPr bwMode="auto">
            <a:xfrm>
              <a:off x="1340" y="2150"/>
              <a:ext cx="73" cy="91"/>
            </a:xfrm>
            <a:custGeom>
              <a:avLst/>
              <a:gdLst>
                <a:gd name="T0" fmla="*/ 368 w 29"/>
                <a:gd name="T1" fmla="*/ 56 h 34"/>
                <a:gd name="T2" fmla="*/ 242 w 29"/>
                <a:gd name="T3" fmla="*/ 209 h 34"/>
                <a:gd name="T4" fmla="*/ 33 w 29"/>
                <a:gd name="T5" fmla="*/ 616 h 34"/>
                <a:gd name="T6" fmla="*/ 83 w 29"/>
                <a:gd name="T7" fmla="*/ 653 h 34"/>
                <a:gd name="T8" fmla="*/ 126 w 29"/>
                <a:gd name="T9" fmla="*/ 594 h 34"/>
                <a:gd name="T10" fmla="*/ 284 w 29"/>
                <a:gd name="T11" fmla="*/ 308 h 34"/>
                <a:gd name="T12" fmla="*/ 463 w 29"/>
                <a:gd name="T13" fmla="*/ 78 h 34"/>
                <a:gd name="T14" fmla="*/ 413 w 29"/>
                <a:gd name="T15" fmla="*/ 21 h 34"/>
                <a:gd name="T16" fmla="*/ 368 w 29"/>
                <a:gd name="T17" fmla="*/ 56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" h="34">
                  <a:moveTo>
                    <a:pt x="23" y="3"/>
                  </a:moveTo>
                  <a:cubicBezTo>
                    <a:pt x="23" y="7"/>
                    <a:pt x="20" y="9"/>
                    <a:pt x="15" y="11"/>
                  </a:cubicBezTo>
                  <a:cubicBezTo>
                    <a:pt x="9" y="15"/>
                    <a:pt x="0" y="19"/>
                    <a:pt x="2" y="32"/>
                  </a:cubicBezTo>
                  <a:cubicBezTo>
                    <a:pt x="2" y="33"/>
                    <a:pt x="4" y="34"/>
                    <a:pt x="5" y="34"/>
                  </a:cubicBezTo>
                  <a:cubicBezTo>
                    <a:pt x="7" y="34"/>
                    <a:pt x="8" y="33"/>
                    <a:pt x="8" y="31"/>
                  </a:cubicBezTo>
                  <a:cubicBezTo>
                    <a:pt x="7" y="23"/>
                    <a:pt x="11" y="20"/>
                    <a:pt x="18" y="16"/>
                  </a:cubicBezTo>
                  <a:cubicBezTo>
                    <a:pt x="23" y="14"/>
                    <a:pt x="28" y="11"/>
                    <a:pt x="29" y="4"/>
                  </a:cubicBezTo>
                  <a:cubicBezTo>
                    <a:pt x="29" y="2"/>
                    <a:pt x="28" y="1"/>
                    <a:pt x="26" y="1"/>
                  </a:cubicBezTo>
                  <a:cubicBezTo>
                    <a:pt x="25" y="0"/>
                    <a:pt x="23" y="2"/>
                    <a:pt x="23" y="3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2" name="Freeform 1483"/>
            <p:cNvSpPr/>
            <p:nvPr/>
          </p:nvSpPr>
          <p:spPr bwMode="auto">
            <a:xfrm>
              <a:off x="1345" y="1934"/>
              <a:ext cx="98" cy="184"/>
            </a:xfrm>
            <a:custGeom>
              <a:avLst/>
              <a:gdLst>
                <a:gd name="T0" fmla="*/ 158 w 39"/>
                <a:gd name="T1" fmla="*/ 0 h 69"/>
                <a:gd name="T2" fmla="*/ 113 w 39"/>
                <a:gd name="T3" fmla="*/ 56 h 69"/>
                <a:gd name="T4" fmla="*/ 83 w 39"/>
                <a:gd name="T5" fmla="*/ 320 h 69"/>
                <a:gd name="T6" fmla="*/ 146 w 39"/>
                <a:gd name="T7" fmla="*/ 1003 h 69"/>
                <a:gd name="T8" fmla="*/ 367 w 39"/>
                <a:gd name="T9" fmla="*/ 1173 h 69"/>
                <a:gd name="T10" fmla="*/ 525 w 39"/>
                <a:gd name="T11" fmla="*/ 1288 h 69"/>
                <a:gd name="T12" fmla="*/ 601 w 39"/>
                <a:gd name="T13" fmla="*/ 1272 h 69"/>
                <a:gd name="T14" fmla="*/ 588 w 39"/>
                <a:gd name="T15" fmla="*/ 1195 h 69"/>
                <a:gd name="T16" fmla="*/ 410 w 39"/>
                <a:gd name="T17" fmla="*/ 1080 h 69"/>
                <a:gd name="T18" fmla="*/ 221 w 39"/>
                <a:gd name="T19" fmla="*/ 931 h 69"/>
                <a:gd name="T20" fmla="*/ 176 w 39"/>
                <a:gd name="T21" fmla="*/ 363 h 69"/>
                <a:gd name="T22" fmla="*/ 209 w 39"/>
                <a:gd name="T23" fmla="*/ 35 h 69"/>
                <a:gd name="T24" fmla="*/ 158 w 39"/>
                <a:gd name="T25" fmla="*/ 0 h 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9" h="69">
                  <a:moveTo>
                    <a:pt x="10" y="0"/>
                  </a:moveTo>
                  <a:cubicBezTo>
                    <a:pt x="8" y="0"/>
                    <a:pt x="7" y="1"/>
                    <a:pt x="7" y="3"/>
                  </a:cubicBezTo>
                  <a:cubicBezTo>
                    <a:pt x="7" y="7"/>
                    <a:pt x="6" y="12"/>
                    <a:pt x="5" y="17"/>
                  </a:cubicBezTo>
                  <a:cubicBezTo>
                    <a:pt x="3" y="30"/>
                    <a:pt x="0" y="44"/>
                    <a:pt x="9" y="53"/>
                  </a:cubicBezTo>
                  <a:cubicBezTo>
                    <a:pt x="13" y="57"/>
                    <a:pt x="18" y="60"/>
                    <a:pt x="23" y="62"/>
                  </a:cubicBezTo>
                  <a:cubicBezTo>
                    <a:pt x="27" y="64"/>
                    <a:pt x="31" y="65"/>
                    <a:pt x="33" y="68"/>
                  </a:cubicBezTo>
                  <a:cubicBezTo>
                    <a:pt x="35" y="69"/>
                    <a:pt x="37" y="69"/>
                    <a:pt x="38" y="67"/>
                  </a:cubicBezTo>
                  <a:cubicBezTo>
                    <a:pt x="39" y="66"/>
                    <a:pt x="39" y="64"/>
                    <a:pt x="37" y="63"/>
                  </a:cubicBezTo>
                  <a:cubicBezTo>
                    <a:pt x="34" y="60"/>
                    <a:pt x="30" y="58"/>
                    <a:pt x="26" y="57"/>
                  </a:cubicBezTo>
                  <a:cubicBezTo>
                    <a:pt x="21" y="54"/>
                    <a:pt x="17" y="52"/>
                    <a:pt x="14" y="49"/>
                  </a:cubicBezTo>
                  <a:cubicBezTo>
                    <a:pt x="7" y="42"/>
                    <a:pt x="9" y="30"/>
                    <a:pt x="11" y="19"/>
                  </a:cubicBezTo>
                  <a:cubicBezTo>
                    <a:pt x="12" y="13"/>
                    <a:pt x="13" y="7"/>
                    <a:pt x="13" y="2"/>
                  </a:cubicBezTo>
                  <a:cubicBezTo>
                    <a:pt x="13" y="1"/>
                    <a:pt x="11" y="0"/>
                    <a:pt x="10" y="0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3" name="Freeform 1484"/>
            <p:cNvSpPr/>
            <p:nvPr/>
          </p:nvSpPr>
          <p:spPr bwMode="auto">
            <a:xfrm>
              <a:off x="1483" y="1857"/>
              <a:ext cx="105" cy="243"/>
            </a:xfrm>
            <a:custGeom>
              <a:avLst/>
              <a:gdLst>
                <a:gd name="T0" fmla="*/ 563 w 42"/>
                <a:gd name="T1" fmla="*/ 56 h 91"/>
                <a:gd name="T2" fmla="*/ 458 w 42"/>
                <a:gd name="T3" fmla="*/ 435 h 91"/>
                <a:gd name="T4" fmla="*/ 470 w 42"/>
                <a:gd name="T5" fmla="*/ 628 h 91"/>
                <a:gd name="T6" fmla="*/ 458 w 42"/>
                <a:gd name="T7" fmla="*/ 897 h 91"/>
                <a:gd name="T8" fmla="*/ 313 w 42"/>
                <a:gd name="T9" fmla="*/ 1084 h 91"/>
                <a:gd name="T10" fmla="*/ 83 w 42"/>
                <a:gd name="T11" fmla="*/ 1698 h 91"/>
                <a:gd name="T12" fmla="*/ 145 w 42"/>
                <a:gd name="T13" fmla="*/ 1733 h 91"/>
                <a:gd name="T14" fmla="*/ 175 w 42"/>
                <a:gd name="T15" fmla="*/ 1656 h 91"/>
                <a:gd name="T16" fmla="*/ 395 w 42"/>
                <a:gd name="T17" fmla="*/ 1162 h 91"/>
                <a:gd name="T18" fmla="*/ 533 w 42"/>
                <a:gd name="T19" fmla="*/ 956 h 91"/>
                <a:gd name="T20" fmla="*/ 563 w 42"/>
                <a:gd name="T21" fmla="*/ 606 h 91"/>
                <a:gd name="T22" fmla="*/ 550 w 42"/>
                <a:gd name="T23" fmla="*/ 435 h 91"/>
                <a:gd name="T24" fmla="*/ 645 w 42"/>
                <a:gd name="T25" fmla="*/ 93 h 91"/>
                <a:gd name="T26" fmla="*/ 625 w 42"/>
                <a:gd name="T27" fmla="*/ 21 h 91"/>
                <a:gd name="T28" fmla="*/ 563 w 42"/>
                <a:gd name="T29" fmla="*/ 56 h 9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2" h="91">
                  <a:moveTo>
                    <a:pt x="36" y="3"/>
                  </a:moveTo>
                  <a:cubicBezTo>
                    <a:pt x="33" y="9"/>
                    <a:pt x="29" y="16"/>
                    <a:pt x="29" y="23"/>
                  </a:cubicBezTo>
                  <a:cubicBezTo>
                    <a:pt x="29" y="27"/>
                    <a:pt x="30" y="30"/>
                    <a:pt x="30" y="33"/>
                  </a:cubicBezTo>
                  <a:cubicBezTo>
                    <a:pt x="31" y="38"/>
                    <a:pt x="32" y="41"/>
                    <a:pt x="29" y="47"/>
                  </a:cubicBezTo>
                  <a:cubicBezTo>
                    <a:pt x="27" y="50"/>
                    <a:pt x="24" y="53"/>
                    <a:pt x="20" y="57"/>
                  </a:cubicBezTo>
                  <a:cubicBezTo>
                    <a:pt x="11" y="66"/>
                    <a:pt x="0" y="78"/>
                    <a:pt x="5" y="89"/>
                  </a:cubicBezTo>
                  <a:cubicBezTo>
                    <a:pt x="6" y="91"/>
                    <a:pt x="8" y="91"/>
                    <a:pt x="9" y="91"/>
                  </a:cubicBezTo>
                  <a:cubicBezTo>
                    <a:pt x="11" y="90"/>
                    <a:pt x="11" y="88"/>
                    <a:pt x="11" y="87"/>
                  </a:cubicBezTo>
                  <a:cubicBezTo>
                    <a:pt x="7" y="79"/>
                    <a:pt x="17" y="69"/>
                    <a:pt x="25" y="61"/>
                  </a:cubicBezTo>
                  <a:cubicBezTo>
                    <a:pt x="29" y="57"/>
                    <a:pt x="32" y="53"/>
                    <a:pt x="34" y="50"/>
                  </a:cubicBezTo>
                  <a:cubicBezTo>
                    <a:pt x="38" y="42"/>
                    <a:pt x="37" y="37"/>
                    <a:pt x="36" y="32"/>
                  </a:cubicBezTo>
                  <a:cubicBezTo>
                    <a:pt x="36" y="29"/>
                    <a:pt x="35" y="26"/>
                    <a:pt x="35" y="23"/>
                  </a:cubicBezTo>
                  <a:cubicBezTo>
                    <a:pt x="35" y="18"/>
                    <a:pt x="39" y="11"/>
                    <a:pt x="41" y="5"/>
                  </a:cubicBezTo>
                  <a:cubicBezTo>
                    <a:pt x="42" y="4"/>
                    <a:pt x="41" y="2"/>
                    <a:pt x="40" y="1"/>
                  </a:cubicBezTo>
                  <a:cubicBezTo>
                    <a:pt x="38" y="0"/>
                    <a:pt x="37" y="1"/>
                    <a:pt x="36" y="3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4" name="Freeform 1485"/>
            <p:cNvSpPr/>
            <p:nvPr/>
          </p:nvSpPr>
          <p:spPr bwMode="auto">
            <a:xfrm>
              <a:off x="1730" y="1777"/>
              <a:ext cx="90" cy="235"/>
            </a:xfrm>
            <a:custGeom>
              <a:avLst/>
              <a:gdLst>
                <a:gd name="T0" fmla="*/ 458 w 36"/>
                <a:gd name="T1" fmla="*/ 35 h 88"/>
                <a:gd name="T2" fmla="*/ 438 w 36"/>
                <a:gd name="T3" fmla="*/ 307 h 88"/>
                <a:gd name="T4" fmla="*/ 438 w 36"/>
                <a:gd name="T5" fmla="*/ 491 h 88"/>
                <a:gd name="T6" fmla="*/ 300 w 36"/>
                <a:gd name="T7" fmla="*/ 820 h 88"/>
                <a:gd name="T8" fmla="*/ 270 w 36"/>
                <a:gd name="T9" fmla="*/ 855 h 88"/>
                <a:gd name="T10" fmla="*/ 20 w 36"/>
                <a:gd name="T11" fmla="*/ 1640 h 88"/>
                <a:gd name="T12" fmla="*/ 63 w 36"/>
                <a:gd name="T13" fmla="*/ 1677 h 88"/>
                <a:gd name="T14" fmla="*/ 113 w 36"/>
                <a:gd name="T15" fmla="*/ 1618 h 88"/>
                <a:gd name="T16" fmla="*/ 333 w 36"/>
                <a:gd name="T17" fmla="*/ 935 h 88"/>
                <a:gd name="T18" fmla="*/ 363 w 36"/>
                <a:gd name="T19" fmla="*/ 897 h 88"/>
                <a:gd name="T20" fmla="*/ 533 w 36"/>
                <a:gd name="T21" fmla="*/ 534 h 88"/>
                <a:gd name="T22" fmla="*/ 533 w 36"/>
                <a:gd name="T23" fmla="*/ 307 h 88"/>
                <a:gd name="T24" fmla="*/ 550 w 36"/>
                <a:gd name="T25" fmla="*/ 77 h 88"/>
                <a:gd name="T26" fmla="*/ 520 w 36"/>
                <a:gd name="T27" fmla="*/ 21 h 88"/>
                <a:gd name="T28" fmla="*/ 458 w 36"/>
                <a:gd name="T29" fmla="*/ 35 h 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6" h="88">
                  <a:moveTo>
                    <a:pt x="29" y="2"/>
                  </a:moveTo>
                  <a:cubicBezTo>
                    <a:pt x="28" y="7"/>
                    <a:pt x="28" y="12"/>
                    <a:pt x="28" y="16"/>
                  </a:cubicBezTo>
                  <a:cubicBezTo>
                    <a:pt x="29" y="20"/>
                    <a:pt x="29" y="23"/>
                    <a:pt x="28" y="26"/>
                  </a:cubicBezTo>
                  <a:cubicBezTo>
                    <a:pt x="27" y="33"/>
                    <a:pt x="23" y="38"/>
                    <a:pt x="19" y="43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9" y="55"/>
                    <a:pt x="0" y="68"/>
                    <a:pt x="1" y="86"/>
                  </a:cubicBezTo>
                  <a:cubicBezTo>
                    <a:pt x="1" y="87"/>
                    <a:pt x="2" y="88"/>
                    <a:pt x="4" y="88"/>
                  </a:cubicBezTo>
                  <a:cubicBezTo>
                    <a:pt x="5" y="88"/>
                    <a:pt x="7" y="87"/>
                    <a:pt x="7" y="85"/>
                  </a:cubicBezTo>
                  <a:cubicBezTo>
                    <a:pt x="6" y="73"/>
                    <a:pt x="11" y="62"/>
                    <a:pt x="21" y="49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8" y="41"/>
                    <a:pt x="33" y="36"/>
                    <a:pt x="34" y="28"/>
                  </a:cubicBezTo>
                  <a:cubicBezTo>
                    <a:pt x="35" y="24"/>
                    <a:pt x="35" y="20"/>
                    <a:pt x="34" y="16"/>
                  </a:cubicBezTo>
                  <a:cubicBezTo>
                    <a:pt x="34" y="12"/>
                    <a:pt x="34" y="8"/>
                    <a:pt x="35" y="4"/>
                  </a:cubicBezTo>
                  <a:cubicBezTo>
                    <a:pt x="36" y="3"/>
                    <a:pt x="35" y="1"/>
                    <a:pt x="33" y="1"/>
                  </a:cubicBezTo>
                  <a:cubicBezTo>
                    <a:pt x="32" y="0"/>
                    <a:pt x="30" y="1"/>
                    <a:pt x="29" y="2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5" name="Freeform 1486"/>
            <p:cNvSpPr/>
            <p:nvPr/>
          </p:nvSpPr>
          <p:spPr bwMode="auto">
            <a:xfrm>
              <a:off x="1350" y="2214"/>
              <a:ext cx="108" cy="251"/>
            </a:xfrm>
            <a:custGeom>
              <a:avLst/>
              <a:gdLst>
                <a:gd name="T0" fmla="*/ 588 w 43"/>
                <a:gd name="T1" fmla="*/ 35 h 94"/>
                <a:gd name="T2" fmla="*/ 379 w 43"/>
                <a:gd name="T3" fmla="*/ 342 h 94"/>
                <a:gd name="T4" fmla="*/ 221 w 43"/>
                <a:gd name="T5" fmla="*/ 513 h 94"/>
                <a:gd name="T6" fmla="*/ 126 w 43"/>
                <a:gd name="T7" fmla="*/ 1733 h 94"/>
                <a:gd name="T8" fmla="*/ 188 w 43"/>
                <a:gd name="T9" fmla="*/ 1789 h 94"/>
                <a:gd name="T10" fmla="*/ 221 w 43"/>
                <a:gd name="T11" fmla="*/ 1712 h 94"/>
                <a:gd name="T12" fmla="*/ 304 w 43"/>
                <a:gd name="T13" fmla="*/ 593 h 94"/>
                <a:gd name="T14" fmla="*/ 442 w 43"/>
                <a:gd name="T15" fmla="*/ 435 h 94"/>
                <a:gd name="T16" fmla="*/ 681 w 43"/>
                <a:gd name="T17" fmla="*/ 93 h 94"/>
                <a:gd name="T18" fmla="*/ 651 w 43"/>
                <a:gd name="T19" fmla="*/ 21 h 94"/>
                <a:gd name="T20" fmla="*/ 588 w 43"/>
                <a:gd name="T21" fmla="*/ 35 h 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" h="94">
                  <a:moveTo>
                    <a:pt x="37" y="2"/>
                  </a:moveTo>
                  <a:cubicBezTo>
                    <a:pt x="34" y="10"/>
                    <a:pt x="30" y="13"/>
                    <a:pt x="24" y="18"/>
                  </a:cubicBezTo>
                  <a:cubicBezTo>
                    <a:pt x="21" y="21"/>
                    <a:pt x="17" y="24"/>
                    <a:pt x="14" y="27"/>
                  </a:cubicBezTo>
                  <a:cubicBezTo>
                    <a:pt x="0" y="44"/>
                    <a:pt x="5" y="72"/>
                    <a:pt x="8" y="91"/>
                  </a:cubicBezTo>
                  <a:cubicBezTo>
                    <a:pt x="9" y="93"/>
                    <a:pt x="10" y="94"/>
                    <a:pt x="12" y="94"/>
                  </a:cubicBezTo>
                  <a:cubicBezTo>
                    <a:pt x="14" y="94"/>
                    <a:pt x="15" y="92"/>
                    <a:pt x="14" y="90"/>
                  </a:cubicBezTo>
                  <a:cubicBezTo>
                    <a:pt x="11" y="73"/>
                    <a:pt x="7" y="45"/>
                    <a:pt x="19" y="31"/>
                  </a:cubicBezTo>
                  <a:cubicBezTo>
                    <a:pt x="21" y="28"/>
                    <a:pt x="25" y="25"/>
                    <a:pt x="28" y="23"/>
                  </a:cubicBezTo>
                  <a:cubicBezTo>
                    <a:pt x="34" y="18"/>
                    <a:pt x="39" y="13"/>
                    <a:pt x="43" y="5"/>
                  </a:cubicBezTo>
                  <a:cubicBezTo>
                    <a:pt x="43" y="3"/>
                    <a:pt x="43" y="1"/>
                    <a:pt x="41" y="1"/>
                  </a:cubicBezTo>
                  <a:cubicBezTo>
                    <a:pt x="40" y="0"/>
                    <a:pt x="38" y="1"/>
                    <a:pt x="37" y="2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6" name="Freeform 1487"/>
            <p:cNvSpPr/>
            <p:nvPr/>
          </p:nvSpPr>
          <p:spPr bwMode="auto">
            <a:xfrm>
              <a:off x="1510" y="2153"/>
              <a:ext cx="95" cy="80"/>
            </a:xfrm>
            <a:custGeom>
              <a:avLst/>
              <a:gdLst>
                <a:gd name="T0" fmla="*/ 33 w 38"/>
                <a:gd name="T1" fmla="*/ 21 h 30"/>
                <a:gd name="T2" fmla="*/ 0 w 38"/>
                <a:gd name="T3" fmla="*/ 77 h 30"/>
                <a:gd name="T4" fmla="*/ 270 w 38"/>
                <a:gd name="T5" fmla="*/ 320 h 30"/>
                <a:gd name="T6" fmla="*/ 488 w 38"/>
                <a:gd name="T7" fmla="*/ 512 h 30"/>
                <a:gd name="T8" fmla="*/ 550 w 38"/>
                <a:gd name="T9" fmla="*/ 547 h 30"/>
                <a:gd name="T10" fmla="*/ 583 w 38"/>
                <a:gd name="T11" fmla="*/ 477 h 30"/>
                <a:gd name="T12" fmla="*/ 283 w 38"/>
                <a:gd name="T13" fmla="*/ 227 h 30"/>
                <a:gd name="T14" fmla="*/ 95 w 38"/>
                <a:gd name="T15" fmla="*/ 56 h 30"/>
                <a:gd name="T16" fmla="*/ 33 w 38"/>
                <a:gd name="T17" fmla="*/ 21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8" h="30">
                  <a:moveTo>
                    <a:pt x="2" y="1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2" y="13"/>
                    <a:pt x="10" y="15"/>
                    <a:pt x="17" y="17"/>
                  </a:cubicBezTo>
                  <a:cubicBezTo>
                    <a:pt x="23" y="19"/>
                    <a:pt x="29" y="21"/>
                    <a:pt x="31" y="27"/>
                  </a:cubicBezTo>
                  <a:cubicBezTo>
                    <a:pt x="32" y="29"/>
                    <a:pt x="34" y="30"/>
                    <a:pt x="35" y="29"/>
                  </a:cubicBezTo>
                  <a:cubicBezTo>
                    <a:pt x="37" y="29"/>
                    <a:pt x="38" y="27"/>
                    <a:pt x="37" y="25"/>
                  </a:cubicBezTo>
                  <a:cubicBezTo>
                    <a:pt x="34" y="16"/>
                    <a:pt x="25" y="14"/>
                    <a:pt x="18" y="12"/>
                  </a:cubicBezTo>
                  <a:cubicBezTo>
                    <a:pt x="11" y="10"/>
                    <a:pt x="7" y="8"/>
                    <a:pt x="6" y="3"/>
                  </a:cubicBezTo>
                  <a:cubicBezTo>
                    <a:pt x="5" y="1"/>
                    <a:pt x="4" y="0"/>
                    <a:pt x="2" y="1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7" name="Freeform 1488"/>
            <p:cNvSpPr/>
            <p:nvPr/>
          </p:nvSpPr>
          <p:spPr bwMode="auto">
            <a:xfrm>
              <a:off x="1858" y="1918"/>
              <a:ext cx="232" cy="142"/>
            </a:xfrm>
            <a:custGeom>
              <a:avLst/>
              <a:gdLst>
                <a:gd name="T0" fmla="*/ 30 w 93"/>
                <a:gd name="T1" fmla="*/ 209 h 53"/>
                <a:gd name="T2" fmla="*/ 0 w 93"/>
                <a:gd name="T3" fmla="*/ 287 h 53"/>
                <a:gd name="T4" fmla="*/ 62 w 93"/>
                <a:gd name="T5" fmla="*/ 308 h 53"/>
                <a:gd name="T6" fmla="*/ 853 w 93"/>
                <a:gd name="T7" fmla="*/ 330 h 53"/>
                <a:gd name="T8" fmla="*/ 1040 w 93"/>
                <a:gd name="T9" fmla="*/ 595 h 53"/>
                <a:gd name="T10" fmla="*/ 1382 w 93"/>
                <a:gd name="T11" fmla="*/ 997 h 53"/>
                <a:gd name="T12" fmla="*/ 1444 w 93"/>
                <a:gd name="T13" fmla="*/ 962 h 53"/>
                <a:gd name="T14" fmla="*/ 1412 w 93"/>
                <a:gd name="T15" fmla="*/ 906 h 53"/>
                <a:gd name="T16" fmla="*/ 1103 w 93"/>
                <a:gd name="T17" fmla="*/ 539 h 53"/>
                <a:gd name="T18" fmla="*/ 903 w 93"/>
                <a:gd name="T19" fmla="*/ 230 h 53"/>
                <a:gd name="T20" fmla="*/ 30 w 93"/>
                <a:gd name="T21" fmla="*/ 209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3" h="53">
                  <a:moveTo>
                    <a:pt x="2" y="11"/>
                  </a:moveTo>
                  <a:cubicBezTo>
                    <a:pt x="0" y="11"/>
                    <a:pt x="0" y="13"/>
                    <a:pt x="0" y="15"/>
                  </a:cubicBezTo>
                  <a:cubicBezTo>
                    <a:pt x="1" y="16"/>
                    <a:pt x="3" y="17"/>
                    <a:pt x="4" y="16"/>
                  </a:cubicBezTo>
                  <a:cubicBezTo>
                    <a:pt x="19" y="8"/>
                    <a:pt x="41" y="6"/>
                    <a:pt x="55" y="17"/>
                  </a:cubicBezTo>
                  <a:cubicBezTo>
                    <a:pt x="59" y="20"/>
                    <a:pt x="63" y="25"/>
                    <a:pt x="67" y="31"/>
                  </a:cubicBezTo>
                  <a:cubicBezTo>
                    <a:pt x="73" y="40"/>
                    <a:pt x="79" y="50"/>
                    <a:pt x="89" y="52"/>
                  </a:cubicBezTo>
                  <a:cubicBezTo>
                    <a:pt x="91" y="53"/>
                    <a:pt x="92" y="52"/>
                    <a:pt x="93" y="50"/>
                  </a:cubicBezTo>
                  <a:cubicBezTo>
                    <a:pt x="93" y="49"/>
                    <a:pt x="92" y="47"/>
                    <a:pt x="91" y="47"/>
                  </a:cubicBezTo>
                  <a:cubicBezTo>
                    <a:pt x="83" y="45"/>
                    <a:pt x="77" y="36"/>
                    <a:pt x="71" y="28"/>
                  </a:cubicBezTo>
                  <a:cubicBezTo>
                    <a:pt x="67" y="21"/>
                    <a:pt x="63" y="16"/>
                    <a:pt x="58" y="12"/>
                  </a:cubicBezTo>
                  <a:cubicBezTo>
                    <a:pt x="43" y="0"/>
                    <a:pt x="18" y="2"/>
                    <a:pt x="2" y="11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8" name="Freeform 1489"/>
            <p:cNvSpPr/>
            <p:nvPr/>
          </p:nvSpPr>
          <p:spPr bwMode="auto">
            <a:xfrm>
              <a:off x="2058" y="1838"/>
              <a:ext cx="252" cy="70"/>
            </a:xfrm>
            <a:custGeom>
              <a:avLst/>
              <a:gdLst>
                <a:gd name="T0" fmla="*/ 946 w 101"/>
                <a:gd name="T1" fmla="*/ 197 h 26"/>
                <a:gd name="T2" fmla="*/ 716 w 101"/>
                <a:gd name="T3" fmla="*/ 291 h 26"/>
                <a:gd name="T4" fmla="*/ 137 w 101"/>
                <a:gd name="T5" fmla="*/ 232 h 26"/>
                <a:gd name="T6" fmla="*/ 62 w 101"/>
                <a:gd name="T7" fmla="*/ 197 h 26"/>
                <a:gd name="T8" fmla="*/ 0 w 101"/>
                <a:gd name="T9" fmla="*/ 232 h 26"/>
                <a:gd name="T10" fmla="*/ 30 w 101"/>
                <a:gd name="T11" fmla="*/ 312 h 26"/>
                <a:gd name="T12" fmla="*/ 105 w 101"/>
                <a:gd name="T13" fmla="*/ 334 h 26"/>
                <a:gd name="T14" fmla="*/ 746 w 101"/>
                <a:gd name="T15" fmla="*/ 412 h 26"/>
                <a:gd name="T16" fmla="*/ 978 w 101"/>
                <a:gd name="T17" fmla="*/ 291 h 26"/>
                <a:gd name="T18" fmla="*/ 1507 w 101"/>
                <a:gd name="T19" fmla="*/ 175 h 26"/>
                <a:gd name="T20" fmla="*/ 1569 w 101"/>
                <a:gd name="T21" fmla="*/ 137 h 26"/>
                <a:gd name="T22" fmla="*/ 1524 w 101"/>
                <a:gd name="T23" fmla="*/ 59 h 26"/>
                <a:gd name="T24" fmla="*/ 946 w 101"/>
                <a:gd name="T25" fmla="*/ 197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1" h="26">
                  <a:moveTo>
                    <a:pt x="61" y="10"/>
                  </a:moveTo>
                  <a:cubicBezTo>
                    <a:pt x="56" y="12"/>
                    <a:pt x="51" y="14"/>
                    <a:pt x="46" y="15"/>
                  </a:cubicBezTo>
                  <a:cubicBezTo>
                    <a:pt x="33" y="19"/>
                    <a:pt x="22" y="16"/>
                    <a:pt x="9" y="12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3" y="9"/>
                    <a:pt x="1" y="10"/>
                    <a:pt x="0" y="12"/>
                  </a:cubicBezTo>
                  <a:cubicBezTo>
                    <a:pt x="0" y="13"/>
                    <a:pt x="1" y="15"/>
                    <a:pt x="2" y="16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20" y="22"/>
                    <a:pt x="33" y="26"/>
                    <a:pt x="48" y="21"/>
                  </a:cubicBezTo>
                  <a:cubicBezTo>
                    <a:pt x="53" y="20"/>
                    <a:pt x="58" y="17"/>
                    <a:pt x="63" y="15"/>
                  </a:cubicBezTo>
                  <a:cubicBezTo>
                    <a:pt x="74" y="11"/>
                    <a:pt x="85" y="6"/>
                    <a:pt x="97" y="9"/>
                  </a:cubicBezTo>
                  <a:cubicBezTo>
                    <a:pt x="99" y="9"/>
                    <a:pt x="100" y="8"/>
                    <a:pt x="101" y="7"/>
                  </a:cubicBezTo>
                  <a:cubicBezTo>
                    <a:pt x="101" y="5"/>
                    <a:pt x="100" y="4"/>
                    <a:pt x="98" y="3"/>
                  </a:cubicBezTo>
                  <a:cubicBezTo>
                    <a:pt x="84" y="0"/>
                    <a:pt x="72" y="5"/>
                    <a:pt x="61" y="10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9" name="Freeform 1490"/>
            <p:cNvSpPr/>
            <p:nvPr/>
          </p:nvSpPr>
          <p:spPr bwMode="auto">
            <a:xfrm>
              <a:off x="2143" y="1590"/>
              <a:ext cx="200" cy="195"/>
            </a:xfrm>
            <a:custGeom>
              <a:avLst/>
              <a:gdLst>
                <a:gd name="T0" fmla="*/ 1175 w 80"/>
                <a:gd name="T1" fmla="*/ 21 h 73"/>
                <a:gd name="T2" fmla="*/ 938 w 80"/>
                <a:gd name="T3" fmla="*/ 56 h 73"/>
                <a:gd name="T4" fmla="*/ 645 w 80"/>
                <a:gd name="T5" fmla="*/ 115 h 73"/>
                <a:gd name="T6" fmla="*/ 425 w 80"/>
                <a:gd name="T7" fmla="*/ 513 h 73"/>
                <a:gd name="T8" fmla="*/ 395 w 80"/>
                <a:gd name="T9" fmla="*/ 628 h 73"/>
                <a:gd name="T10" fmla="*/ 63 w 80"/>
                <a:gd name="T11" fmla="*/ 1199 h 73"/>
                <a:gd name="T12" fmla="*/ 20 w 80"/>
                <a:gd name="T13" fmla="*/ 1242 h 73"/>
                <a:gd name="T14" fmla="*/ 50 w 80"/>
                <a:gd name="T15" fmla="*/ 1314 h 73"/>
                <a:gd name="T16" fmla="*/ 470 w 80"/>
                <a:gd name="T17" fmla="*/ 662 h 73"/>
                <a:gd name="T18" fmla="*/ 500 w 80"/>
                <a:gd name="T19" fmla="*/ 572 h 73"/>
                <a:gd name="T20" fmla="*/ 688 w 80"/>
                <a:gd name="T21" fmla="*/ 206 h 73"/>
                <a:gd name="T22" fmla="*/ 925 w 80"/>
                <a:gd name="T23" fmla="*/ 171 h 73"/>
                <a:gd name="T24" fmla="*/ 1208 w 80"/>
                <a:gd name="T25" fmla="*/ 115 h 73"/>
                <a:gd name="T26" fmla="*/ 1238 w 80"/>
                <a:gd name="T27" fmla="*/ 35 h 73"/>
                <a:gd name="T28" fmla="*/ 1175 w 80"/>
                <a:gd name="T29" fmla="*/ 21 h 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0" h="73">
                  <a:moveTo>
                    <a:pt x="75" y="1"/>
                  </a:moveTo>
                  <a:cubicBezTo>
                    <a:pt x="70" y="3"/>
                    <a:pt x="65" y="3"/>
                    <a:pt x="60" y="3"/>
                  </a:cubicBezTo>
                  <a:cubicBezTo>
                    <a:pt x="53" y="3"/>
                    <a:pt x="47" y="2"/>
                    <a:pt x="41" y="6"/>
                  </a:cubicBezTo>
                  <a:cubicBezTo>
                    <a:pt x="33" y="10"/>
                    <a:pt x="30" y="20"/>
                    <a:pt x="27" y="27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2" y="41"/>
                    <a:pt x="13" y="65"/>
                    <a:pt x="4" y="63"/>
                  </a:cubicBezTo>
                  <a:cubicBezTo>
                    <a:pt x="3" y="62"/>
                    <a:pt x="1" y="63"/>
                    <a:pt x="1" y="65"/>
                  </a:cubicBezTo>
                  <a:cubicBezTo>
                    <a:pt x="0" y="66"/>
                    <a:pt x="1" y="68"/>
                    <a:pt x="3" y="69"/>
                  </a:cubicBezTo>
                  <a:cubicBezTo>
                    <a:pt x="16" y="73"/>
                    <a:pt x="26" y="47"/>
                    <a:pt x="30" y="35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5" y="23"/>
                    <a:pt x="38" y="14"/>
                    <a:pt x="44" y="11"/>
                  </a:cubicBezTo>
                  <a:cubicBezTo>
                    <a:pt x="48" y="8"/>
                    <a:pt x="54" y="9"/>
                    <a:pt x="59" y="9"/>
                  </a:cubicBezTo>
                  <a:cubicBezTo>
                    <a:pt x="65" y="9"/>
                    <a:pt x="72" y="9"/>
                    <a:pt x="77" y="6"/>
                  </a:cubicBezTo>
                  <a:cubicBezTo>
                    <a:pt x="79" y="6"/>
                    <a:pt x="80" y="4"/>
                    <a:pt x="79" y="2"/>
                  </a:cubicBezTo>
                  <a:cubicBezTo>
                    <a:pt x="78" y="1"/>
                    <a:pt x="76" y="0"/>
                    <a:pt x="75" y="1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10" name="Freeform 1491"/>
            <p:cNvSpPr/>
            <p:nvPr/>
          </p:nvSpPr>
          <p:spPr bwMode="auto">
            <a:xfrm>
              <a:off x="2178" y="1969"/>
              <a:ext cx="150" cy="197"/>
            </a:xfrm>
            <a:custGeom>
              <a:avLst/>
              <a:gdLst>
                <a:gd name="T0" fmla="*/ 0 w 60"/>
                <a:gd name="T1" fmla="*/ 56 h 74"/>
                <a:gd name="T2" fmla="*/ 33 w 60"/>
                <a:gd name="T3" fmla="*/ 136 h 74"/>
                <a:gd name="T4" fmla="*/ 238 w 60"/>
                <a:gd name="T5" fmla="*/ 397 h 74"/>
                <a:gd name="T6" fmla="*/ 438 w 60"/>
                <a:gd name="T7" fmla="*/ 682 h 74"/>
                <a:gd name="T8" fmla="*/ 488 w 60"/>
                <a:gd name="T9" fmla="*/ 716 h 74"/>
                <a:gd name="T10" fmla="*/ 720 w 60"/>
                <a:gd name="T11" fmla="*/ 1318 h 74"/>
                <a:gd name="T12" fmla="*/ 750 w 60"/>
                <a:gd name="T13" fmla="*/ 1374 h 74"/>
                <a:gd name="T14" fmla="*/ 813 w 60"/>
                <a:gd name="T15" fmla="*/ 1360 h 74"/>
                <a:gd name="T16" fmla="*/ 533 w 60"/>
                <a:gd name="T17" fmla="*/ 623 h 74"/>
                <a:gd name="T18" fmla="*/ 488 w 60"/>
                <a:gd name="T19" fmla="*/ 588 h 74"/>
                <a:gd name="T20" fmla="*/ 313 w 60"/>
                <a:gd name="T21" fmla="*/ 319 h 74"/>
                <a:gd name="T22" fmla="*/ 63 w 60"/>
                <a:gd name="T23" fmla="*/ 21 h 74"/>
                <a:gd name="T24" fmla="*/ 0 w 60"/>
                <a:gd name="T25" fmla="*/ 56 h 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0" h="74">
                  <a:moveTo>
                    <a:pt x="0" y="3"/>
                  </a:moveTo>
                  <a:cubicBezTo>
                    <a:pt x="0" y="4"/>
                    <a:pt x="0" y="6"/>
                    <a:pt x="2" y="7"/>
                  </a:cubicBezTo>
                  <a:cubicBezTo>
                    <a:pt x="7" y="9"/>
                    <a:pt x="11" y="15"/>
                    <a:pt x="15" y="21"/>
                  </a:cubicBezTo>
                  <a:cubicBezTo>
                    <a:pt x="18" y="26"/>
                    <a:pt x="22" y="32"/>
                    <a:pt x="28" y="36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44" y="47"/>
                    <a:pt x="53" y="52"/>
                    <a:pt x="46" y="70"/>
                  </a:cubicBezTo>
                  <a:cubicBezTo>
                    <a:pt x="45" y="71"/>
                    <a:pt x="46" y="73"/>
                    <a:pt x="48" y="73"/>
                  </a:cubicBezTo>
                  <a:cubicBezTo>
                    <a:pt x="49" y="74"/>
                    <a:pt x="51" y="73"/>
                    <a:pt x="52" y="72"/>
                  </a:cubicBezTo>
                  <a:cubicBezTo>
                    <a:pt x="60" y="50"/>
                    <a:pt x="48" y="42"/>
                    <a:pt x="34" y="33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7" y="28"/>
                    <a:pt x="23" y="22"/>
                    <a:pt x="20" y="17"/>
                  </a:cubicBezTo>
                  <a:cubicBezTo>
                    <a:pt x="15" y="11"/>
                    <a:pt x="11" y="4"/>
                    <a:pt x="4" y="1"/>
                  </a:cubicBezTo>
                  <a:cubicBezTo>
                    <a:pt x="3" y="0"/>
                    <a:pt x="1" y="1"/>
                    <a:pt x="0" y="3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11" name="Freeform 1492"/>
            <p:cNvSpPr/>
            <p:nvPr/>
          </p:nvSpPr>
          <p:spPr bwMode="auto">
            <a:xfrm>
              <a:off x="2130" y="2110"/>
              <a:ext cx="78" cy="240"/>
            </a:xfrm>
            <a:custGeom>
              <a:avLst/>
              <a:gdLst>
                <a:gd name="T0" fmla="*/ 126 w 31"/>
                <a:gd name="T1" fmla="*/ 21 h 90"/>
                <a:gd name="T2" fmla="*/ 113 w 31"/>
                <a:gd name="T3" fmla="*/ 93 h 90"/>
                <a:gd name="T4" fmla="*/ 113 w 31"/>
                <a:gd name="T5" fmla="*/ 477 h 90"/>
                <a:gd name="T6" fmla="*/ 96 w 31"/>
                <a:gd name="T7" fmla="*/ 568 h 90"/>
                <a:gd name="T8" fmla="*/ 400 w 31"/>
                <a:gd name="T9" fmla="*/ 1672 h 90"/>
                <a:gd name="T10" fmla="*/ 476 w 31"/>
                <a:gd name="T11" fmla="*/ 1685 h 90"/>
                <a:gd name="T12" fmla="*/ 476 w 31"/>
                <a:gd name="T13" fmla="*/ 1592 h 90"/>
                <a:gd name="T14" fmla="*/ 176 w 31"/>
                <a:gd name="T15" fmla="*/ 605 h 90"/>
                <a:gd name="T16" fmla="*/ 209 w 31"/>
                <a:gd name="T17" fmla="*/ 491 h 90"/>
                <a:gd name="T18" fmla="*/ 189 w 31"/>
                <a:gd name="T19" fmla="*/ 35 h 90"/>
                <a:gd name="T20" fmla="*/ 126 w 31"/>
                <a:gd name="T21" fmla="*/ 21 h 9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" h="90">
                  <a:moveTo>
                    <a:pt x="8" y="1"/>
                  </a:moveTo>
                  <a:cubicBezTo>
                    <a:pt x="7" y="1"/>
                    <a:pt x="6" y="3"/>
                    <a:pt x="7" y="5"/>
                  </a:cubicBezTo>
                  <a:cubicBezTo>
                    <a:pt x="11" y="12"/>
                    <a:pt x="9" y="17"/>
                    <a:pt x="7" y="25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53"/>
                    <a:pt x="13" y="73"/>
                    <a:pt x="25" y="88"/>
                  </a:cubicBezTo>
                  <a:cubicBezTo>
                    <a:pt x="26" y="90"/>
                    <a:pt x="28" y="90"/>
                    <a:pt x="30" y="89"/>
                  </a:cubicBezTo>
                  <a:cubicBezTo>
                    <a:pt x="31" y="88"/>
                    <a:pt x="31" y="86"/>
                    <a:pt x="30" y="84"/>
                  </a:cubicBezTo>
                  <a:cubicBezTo>
                    <a:pt x="19" y="71"/>
                    <a:pt x="7" y="52"/>
                    <a:pt x="11" y="32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5" y="19"/>
                    <a:pt x="17" y="11"/>
                    <a:pt x="12" y="2"/>
                  </a:cubicBezTo>
                  <a:cubicBezTo>
                    <a:pt x="11" y="0"/>
                    <a:pt x="10" y="0"/>
                    <a:pt x="8" y="1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12" name="Freeform 1493"/>
            <p:cNvSpPr/>
            <p:nvPr/>
          </p:nvSpPr>
          <p:spPr bwMode="auto">
            <a:xfrm>
              <a:off x="1935" y="2110"/>
              <a:ext cx="78" cy="256"/>
            </a:xfrm>
            <a:custGeom>
              <a:avLst/>
              <a:gdLst>
                <a:gd name="T0" fmla="*/ 20 w 31"/>
                <a:gd name="T1" fmla="*/ 56 h 96"/>
                <a:gd name="T2" fmla="*/ 50 w 31"/>
                <a:gd name="T3" fmla="*/ 115 h 96"/>
                <a:gd name="T4" fmla="*/ 347 w 31"/>
                <a:gd name="T5" fmla="*/ 717 h 96"/>
                <a:gd name="T6" fmla="*/ 304 w 31"/>
                <a:gd name="T7" fmla="*/ 1059 h 96"/>
                <a:gd name="T8" fmla="*/ 400 w 31"/>
                <a:gd name="T9" fmla="*/ 1800 h 96"/>
                <a:gd name="T10" fmla="*/ 476 w 31"/>
                <a:gd name="T11" fmla="*/ 1800 h 96"/>
                <a:gd name="T12" fmla="*/ 476 w 31"/>
                <a:gd name="T13" fmla="*/ 1728 h 96"/>
                <a:gd name="T14" fmla="*/ 400 w 31"/>
                <a:gd name="T15" fmla="*/ 1101 h 96"/>
                <a:gd name="T16" fmla="*/ 443 w 31"/>
                <a:gd name="T17" fmla="*/ 717 h 96"/>
                <a:gd name="T18" fmla="*/ 63 w 31"/>
                <a:gd name="T19" fmla="*/ 0 h 96"/>
                <a:gd name="T20" fmla="*/ 20 w 31"/>
                <a:gd name="T21" fmla="*/ 56 h 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" h="96">
                  <a:moveTo>
                    <a:pt x="1" y="3"/>
                  </a:moveTo>
                  <a:cubicBezTo>
                    <a:pt x="0" y="5"/>
                    <a:pt x="2" y="6"/>
                    <a:pt x="3" y="6"/>
                  </a:cubicBezTo>
                  <a:cubicBezTo>
                    <a:pt x="15" y="8"/>
                    <a:pt x="22" y="28"/>
                    <a:pt x="22" y="38"/>
                  </a:cubicBezTo>
                  <a:cubicBezTo>
                    <a:pt x="23" y="44"/>
                    <a:pt x="21" y="50"/>
                    <a:pt x="19" y="56"/>
                  </a:cubicBezTo>
                  <a:cubicBezTo>
                    <a:pt x="16" y="69"/>
                    <a:pt x="12" y="83"/>
                    <a:pt x="25" y="95"/>
                  </a:cubicBezTo>
                  <a:cubicBezTo>
                    <a:pt x="27" y="96"/>
                    <a:pt x="28" y="96"/>
                    <a:pt x="30" y="95"/>
                  </a:cubicBezTo>
                  <a:cubicBezTo>
                    <a:pt x="31" y="94"/>
                    <a:pt x="31" y="92"/>
                    <a:pt x="30" y="91"/>
                  </a:cubicBezTo>
                  <a:cubicBezTo>
                    <a:pt x="19" y="81"/>
                    <a:pt x="22" y="70"/>
                    <a:pt x="25" y="58"/>
                  </a:cubicBezTo>
                  <a:cubicBezTo>
                    <a:pt x="27" y="51"/>
                    <a:pt x="29" y="45"/>
                    <a:pt x="28" y="38"/>
                  </a:cubicBezTo>
                  <a:cubicBezTo>
                    <a:pt x="28" y="26"/>
                    <a:pt x="19" y="2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13" name="Freeform 1494"/>
            <p:cNvSpPr/>
            <p:nvPr/>
          </p:nvSpPr>
          <p:spPr bwMode="auto">
            <a:xfrm>
              <a:off x="1825" y="2254"/>
              <a:ext cx="103" cy="163"/>
            </a:xfrm>
            <a:custGeom>
              <a:avLst/>
              <a:gdLst>
                <a:gd name="T0" fmla="*/ 20 w 41"/>
                <a:gd name="T1" fmla="*/ 35 h 61"/>
                <a:gd name="T2" fmla="*/ 33 w 41"/>
                <a:gd name="T3" fmla="*/ 115 h 61"/>
                <a:gd name="T4" fmla="*/ 221 w 41"/>
                <a:gd name="T5" fmla="*/ 230 h 61"/>
                <a:gd name="T6" fmla="*/ 442 w 41"/>
                <a:gd name="T7" fmla="*/ 457 h 61"/>
                <a:gd name="T8" fmla="*/ 492 w 41"/>
                <a:gd name="T9" fmla="*/ 764 h 61"/>
                <a:gd name="T10" fmla="*/ 555 w 41"/>
                <a:gd name="T11" fmla="*/ 1106 h 61"/>
                <a:gd name="T12" fmla="*/ 618 w 41"/>
                <a:gd name="T13" fmla="*/ 1144 h 61"/>
                <a:gd name="T14" fmla="*/ 651 w 41"/>
                <a:gd name="T15" fmla="*/ 1072 h 61"/>
                <a:gd name="T16" fmla="*/ 588 w 41"/>
                <a:gd name="T17" fmla="*/ 743 h 61"/>
                <a:gd name="T18" fmla="*/ 538 w 41"/>
                <a:gd name="T19" fmla="*/ 422 h 61"/>
                <a:gd name="T20" fmla="*/ 251 w 41"/>
                <a:gd name="T21" fmla="*/ 136 h 61"/>
                <a:gd name="T22" fmla="*/ 95 w 41"/>
                <a:gd name="T23" fmla="*/ 21 h 61"/>
                <a:gd name="T24" fmla="*/ 20 w 41"/>
                <a:gd name="T25" fmla="*/ 35 h 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" h="61">
                  <a:moveTo>
                    <a:pt x="1" y="2"/>
                  </a:moveTo>
                  <a:cubicBezTo>
                    <a:pt x="0" y="3"/>
                    <a:pt x="1" y="5"/>
                    <a:pt x="2" y="6"/>
                  </a:cubicBezTo>
                  <a:cubicBezTo>
                    <a:pt x="6" y="9"/>
                    <a:pt x="10" y="11"/>
                    <a:pt x="14" y="12"/>
                  </a:cubicBezTo>
                  <a:cubicBezTo>
                    <a:pt x="20" y="15"/>
                    <a:pt x="25" y="17"/>
                    <a:pt x="28" y="24"/>
                  </a:cubicBezTo>
                  <a:cubicBezTo>
                    <a:pt x="30" y="29"/>
                    <a:pt x="31" y="34"/>
                    <a:pt x="31" y="40"/>
                  </a:cubicBezTo>
                  <a:cubicBezTo>
                    <a:pt x="32" y="46"/>
                    <a:pt x="33" y="53"/>
                    <a:pt x="35" y="58"/>
                  </a:cubicBezTo>
                  <a:cubicBezTo>
                    <a:pt x="36" y="60"/>
                    <a:pt x="38" y="61"/>
                    <a:pt x="39" y="60"/>
                  </a:cubicBezTo>
                  <a:cubicBezTo>
                    <a:pt x="41" y="59"/>
                    <a:pt x="41" y="57"/>
                    <a:pt x="41" y="56"/>
                  </a:cubicBezTo>
                  <a:cubicBezTo>
                    <a:pt x="38" y="51"/>
                    <a:pt x="38" y="45"/>
                    <a:pt x="37" y="39"/>
                  </a:cubicBezTo>
                  <a:cubicBezTo>
                    <a:pt x="37" y="34"/>
                    <a:pt x="36" y="28"/>
                    <a:pt x="34" y="22"/>
                  </a:cubicBezTo>
                  <a:cubicBezTo>
                    <a:pt x="30" y="12"/>
                    <a:pt x="23" y="9"/>
                    <a:pt x="16" y="7"/>
                  </a:cubicBezTo>
                  <a:cubicBezTo>
                    <a:pt x="13" y="5"/>
                    <a:pt x="9" y="4"/>
                    <a:pt x="6" y="1"/>
                  </a:cubicBezTo>
                  <a:cubicBezTo>
                    <a:pt x="4" y="0"/>
                    <a:pt x="2" y="1"/>
                    <a:pt x="1" y="2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14" name="Freeform 1495"/>
            <p:cNvSpPr/>
            <p:nvPr/>
          </p:nvSpPr>
          <p:spPr bwMode="auto">
            <a:xfrm>
              <a:off x="2048" y="2276"/>
              <a:ext cx="72" cy="234"/>
            </a:xfrm>
            <a:custGeom>
              <a:avLst/>
              <a:gdLst>
                <a:gd name="T0" fmla="*/ 42 w 29"/>
                <a:gd name="T1" fmla="*/ 0 h 88"/>
                <a:gd name="T2" fmla="*/ 0 w 29"/>
                <a:gd name="T3" fmla="*/ 77 h 88"/>
                <a:gd name="T4" fmla="*/ 62 w 29"/>
                <a:gd name="T5" fmla="*/ 319 h 88"/>
                <a:gd name="T6" fmla="*/ 74 w 29"/>
                <a:gd name="T7" fmla="*/ 431 h 88"/>
                <a:gd name="T8" fmla="*/ 74 w 29"/>
                <a:gd name="T9" fmla="*/ 694 h 88"/>
                <a:gd name="T10" fmla="*/ 42 w 29"/>
                <a:gd name="T11" fmla="*/ 904 h 88"/>
                <a:gd name="T12" fmla="*/ 370 w 29"/>
                <a:gd name="T13" fmla="*/ 1633 h 88"/>
                <a:gd name="T14" fmla="*/ 432 w 29"/>
                <a:gd name="T15" fmla="*/ 1619 h 88"/>
                <a:gd name="T16" fmla="*/ 412 w 29"/>
                <a:gd name="T17" fmla="*/ 1542 h 88"/>
                <a:gd name="T18" fmla="*/ 137 w 29"/>
                <a:gd name="T19" fmla="*/ 904 h 88"/>
                <a:gd name="T20" fmla="*/ 166 w 29"/>
                <a:gd name="T21" fmla="*/ 737 h 88"/>
                <a:gd name="T22" fmla="*/ 166 w 29"/>
                <a:gd name="T23" fmla="*/ 417 h 88"/>
                <a:gd name="T24" fmla="*/ 137 w 29"/>
                <a:gd name="T25" fmla="*/ 282 h 88"/>
                <a:gd name="T26" fmla="*/ 92 w 29"/>
                <a:gd name="T27" fmla="*/ 56 h 88"/>
                <a:gd name="T28" fmla="*/ 42 w 29"/>
                <a:gd name="T29" fmla="*/ 0 h 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" h="88">
                  <a:moveTo>
                    <a:pt x="3" y="0"/>
                  </a:moveTo>
                  <a:cubicBezTo>
                    <a:pt x="1" y="1"/>
                    <a:pt x="0" y="2"/>
                    <a:pt x="0" y="4"/>
                  </a:cubicBezTo>
                  <a:cubicBezTo>
                    <a:pt x="1" y="8"/>
                    <a:pt x="2" y="13"/>
                    <a:pt x="4" y="17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7" y="29"/>
                    <a:pt x="6" y="33"/>
                    <a:pt x="5" y="37"/>
                  </a:cubicBezTo>
                  <a:cubicBezTo>
                    <a:pt x="4" y="41"/>
                    <a:pt x="3" y="44"/>
                    <a:pt x="3" y="48"/>
                  </a:cubicBezTo>
                  <a:cubicBezTo>
                    <a:pt x="2" y="63"/>
                    <a:pt x="11" y="78"/>
                    <a:pt x="24" y="87"/>
                  </a:cubicBezTo>
                  <a:cubicBezTo>
                    <a:pt x="25" y="88"/>
                    <a:pt x="27" y="88"/>
                    <a:pt x="28" y="86"/>
                  </a:cubicBezTo>
                  <a:cubicBezTo>
                    <a:pt x="29" y="85"/>
                    <a:pt x="28" y="83"/>
                    <a:pt x="27" y="82"/>
                  </a:cubicBezTo>
                  <a:cubicBezTo>
                    <a:pt x="16" y="74"/>
                    <a:pt x="9" y="61"/>
                    <a:pt x="9" y="48"/>
                  </a:cubicBezTo>
                  <a:cubicBezTo>
                    <a:pt x="9" y="45"/>
                    <a:pt x="10" y="42"/>
                    <a:pt x="11" y="39"/>
                  </a:cubicBezTo>
                  <a:cubicBezTo>
                    <a:pt x="12" y="34"/>
                    <a:pt x="13" y="29"/>
                    <a:pt x="11" y="22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1"/>
                    <a:pt x="7" y="7"/>
                    <a:pt x="6" y="3"/>
                  </a:cubicBezTo>
                  <a:cubicBezTo>
                    <a:pt x="6" y="1"/>
                    <a:pt x="5" y="0"/>
                    <a:pt x="3" y="0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15" name="Freeform 1496"/>
            <p:cNvSpPr/>
            <p:nvPr/>
          </p:nvSpPr>
          <p:spPr bwMode="auto">
            <a:xfrm>
              <a:off x="1515" y="1569"/>
              <a:ext cx="120" cy="323"/>
            </a:xfrm>
            <a:custGeom>
              <a:avLst/>
              <a:gdLst>
                <a:gd name="T0" fmla="*/ 33 w 48"/>
                <a:gd name="T1" fmla="*/ 0 h 121"/>
                <a:gd name="T2" fmla="*/ 20 w 48"/>
                <a:gd name="T3" fmla="*/ 77 h 121"/>
                <a:gd name="T4" fmla="*/ 113 w 48"/>
                <a:gd name="T5" fmla="*/ 307 h 121"/>
                <a:gd name="T6" fmla="*/ 188 w 48"/>
                <a:gd name="T7" fmla="*/ 513 h 121"/>
                <a:gd name="T8" fmla="*/ 250 w 48"/>
                <a:gd name="T9" fmla="*/ 1105 h 121"/>
                <a:gd name="T10" fmla="*/ 250 w 48"/>
                <a:gd name="T11" fmla="*/ 1161 h 121"/>
                <a:gd name="T12" fmla="*/ 470 w 48"/>
                <a:gd name="T13" fmla="*/ 1754 h 121"/>
                <a:gd name="T14" fmla="*/ 658 w 48"/>
                <a:gd name="T15" fmla="*/ 2245 h 121"/>
                <a:gd name="T16" fmla="*/ 708 w 48"/>
                <a:gd name="T17" fmla="*/ 2301 h 121"/>
                <a:gd name="T18" fmla="*/ 750 w 48"/>
                <a:gd name="T19" fmla="*/ 2245 h 121"/>
                <a:gd name="T20" fmla="*/ 533 w 48"/>
                <a:gd name="T21" fmla="*/ 1674 h 121"/>
                <a:gd name="T22" fmla="*/ 345 w 48"/>
                <a:gd name="T23" fmla="*/ 1161 h 121"/>
                <a:gd name="T24" fmla="*/ 345 w 48"/>
                <a:gd name="T25" fmla="*/ 1118 h 121"/>
                <a:gd name="T26" fmla="*/ 283 w 48"/>
                <a:gd name="T27" fmla="*/ 478 h 121"/>
                <a:gd name="T28" fmla="*/ 188 w 48"/>
                <a:gd name="T29" fmla="*/ 248 h 121"/>
                <a:gd name="T30" fmla="*/ 95 w 48"/>
                <a:gd name="T31" fmla="*/ 35 h 121"/>
                <a:gd name="T32" fmla="*/ 33 w 48"/>
                <a:gd name="T33" fmla="*/ 0 h 1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8" h="121">
                  <a:moveTo>
                    <a:pt x="2" y="0"/>
                  </a:moveTo>
                  <a:cubicBezTo>
                    <a:pt x="1" y="1"/>
                    <a:pt x="0" y="3"/>
                    <a:pt x="1" y="4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7" y="39"/>
                    <a:pt x="17" y="47"/>
                    <a:pt x="16" y="58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6" y="74"/>
                    <a:pt x="23" y="83"/>
                    <a:pt x="30" y="92"/>
                  </a:cubicBezTo>
                  <a:cubicBezTo>
                    <a:pt x="36" y="100"/>
                    <a:pt x="42" y="108"/>
                    <a:pt x="42" y="118"/>
                  </a:cubicBezTo>
                  <a:cubicBezTo>
                    <a:pt x="42" y="119"/>
                    <a:pt x="43" y="121"/>
                    <a:pt x="45" y="121"/>
                  </a:cubicBezTo>
                  <a:cubicBezTo>
                    <a:pt x="46" y="121"/>
                    <a:pt x="48" y="119"/>
                    <a:pt x="48" y="118"/>
                  </a:cubicBezTo>
                  <a:cubicBezTo>
                    <a:pt x="48" y="106"/>
                    <a:pt x="41" y="97"/>
                    <a:pt x="34" y="88"/>
                  </a:cubicBezTo>
                  <a:cubicBezTo>
                    <a:pt x="28" y="80"/>
                    <a:pt x="22" y="72"/>
                    <a:pt x="22" y="61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3" y="47"/>
                    <a:pt x="23" y="38"/>
                    <a:pt x="18" y="25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4" y="0"/>
                    <a:pt x="2" y="0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16" name="Freeform 1497"/>
            <p:cNvSpPr/>
            <p:nvPr/>
          </p:nvSpPr>
          <p:spPr bwMode="auto">
            <a:xfrm>
              <a:off x="1683" y="1558"/>
              <a:ext cx="52" cy="219"/>
            </a:xfrm>
            <a:custGeom>
              <a:avLst/>
              <a:gdLst>
                <a:gd name="T0" fmla="*/ 124 w 21"/>
                <a:gd name="T1" fmla="*/ 0 h 82"/>
                <a:gd name="T2" fmla="*/ 92 w 21"/>
                <a:gd name="T3" fmla="*/ 77 h 82"/>
                <a:gd name="T4" fmla="*/ 134 w 21"/>
                <a:gd name="T5" fmla="*/ 227 h 82"/>
                <a:gd name="T6" fmla="*/ 228 w 21"/>
                <a:gd name="T7" fmla="*/ 742 h 82"/>
                <a:gd name="T8" fmla="*/ 124 w 21"/>
                <a:gd name="T9" fmla="*/ 1071 h 82"/>
                <a:gd name="T10" fmla="*/ 0 w 21"/>
                <a:gd name="T11" fmla="*/ 1506 h 82"/>
                <a:gd name="T12" fmla="*/ 62 w 21"/>
                <a:gd name="T13" fmla="*/ 1562 h 82"/>
                <a:gd name="T14" fmla="*/ 92 w 21"/>
                <a:gd name="T15" fmla="*/ 1485 h 82"/>
                <a:gd name="T16" fmla="*/ 196 w 21"/>
                <a:gd name="T17" fmla="*/ 1127 h 82"/>
                <a:gd name="T18" fmla="*/ 319 w 21"/>
                <a:gd name="T19" fmla="*/ 742 h 82"/>
                <a:gd name="T20" fmla="*/ 228 w 21"/>
                <a:gd name="T21" fmla="*/ 192 h 82"/>
                <a:gd name="T22" fmla="*/ 183 w 21"/>
                <a:gd name="T23" fmla="*/ 35 h 82"/>
                <a:gd name="T24" fmla="*/ 124 w 21"/>
                <a:gd name="T25" fmla="*/ 0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1" h="82">
                  <a:moveTo>
                    <a:pt x="8" y="0"/>
                  </a:moveTo>
                  <a:cubicBezTo>
                    <a:pt x="7" y="1"/>
                    <a:pt x="6" y="3"/>
                    <a:pt x="6" y="4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2" y="21"/>
                    <a:pt x="15" y="30"/>
                    <a:pt x="15" y="39"/>
                  </a:cubicBezTo>
                  <a:cubicBezTo>
                    <a:pt x="15" y="45"/>
                    <a:pt x="12" y="50"/>
                    <a:pt x="8" y="56"/>
                  </a:cubicBezTo>
                  <a:cubicBezTo>
                    <a:pt x="4" y="62"/>
                    <a:pt x="0" y="69"/>
                    <a:pt x="0" y="79"/>
                  </a:cubicBezTo>
                  <a:cubicBezTo>
                    <a:pt x="1" y="81"/>
                    <a:pt x="2" y="82"/>
                    <a:pt x="4" y="82"/>
                  </a:cubicBezTo>
                  <a:cubicBezTo>
                    <a:pt x="5" y="82"/>
                    <a:pt x="7" y="80"/>
                    <a:pt x="6" y="78"/>
                  </a:cubicBezTo>
                  <a:cubicBezTo>
                    <a:pt x="6" y="71"/>
                    <a:pt x="9" y="65"/>
                    <a:pt x="13" y="59"/>
                  </a:cubicBezTo>
                  <a:cubicBezTo>
                    <a:pt x="17" y="53"/>
                    <a:pt x="21" y="47"/>
                    <a:pt x="21" y="39"/>
                  </a:cubicBezTo>
                  <a:cubicBezTo>
                    <a:pt x="21" y="29"/>
                    <a:pt x="18" y="19"/>
                    <a:pt x="15" y="1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1"/>
                    <a:pt x="10" y="0"/>
                    <a:pt x="8" y="0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17" name="Freeform 1498"/>
            <p:cNvSpPr/>
            <p:nvPr/>
          </p:nvSpPr>
          <p:spPr bwMode="auto">
            <a:xfrm>
              <a:off x="1355" y="1793"/>
              <a:ext cx="105" cy="227"/>
            </a:xfrm>
            <a:custGeom>
              <a:avLst/>
              <a:gdLst>
                <a:gd name="T0" fmla="*/ 20 w 42"/>
                <a:gd name="T1" fmla="*/ 56 h 85"/>
                <a:gd name="T2" fmla="*/ 238 w 42"/>
                <a:gd name="T3" fmla="*/ 534 h 85"/>
                <a:gd name="T4" fmla="*/ 363 w 42"/>
                <a:gd name="T5" fmla="*/ 684 h 85"/>
                <a:gd name="T6" fmla="*/ 533 w 42"/>
                <a:gd name="T7" fmla="*/ 1562 h 85"/>
                <a:gd name="T8" fmla="*/ 583 w 42"/>
                <a:gd name="T9" fmla="*/ 1618 h 85"/>
                <a:gd name="T10" fmla="*/ 625 w 42"/>
                <a:gd name="T11" fmla="*/ 1584 h 85"/>
                <a:gd name="T12" fmla="*/ 438 w 42"/>
                <a:gd name="T13" fmla="*/ 606 h 85"/>
                <a:gd name="T14" fmla="*/ 300 w 42"/>
                <a:gd name="T15" fmla="*/ 457 h 85"/>
                <a:gd name="T16" fmla="*/ 113 w 42"/>
                <a:gd name="T17" fmla="*/ 56 h 85"/>
                <a:gd name="T18" fmla="*/ 63 w 42"/>
                <a:gd name="T19" fmla="*/ 0 h 85"/>
                <a:gd name="T20" fmla="*/ 20 w 42"/>
                <a:gd name="T21" fmla="*/ 56 h 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" h="85">
                  <a:moveTo>
                    <a:pt x="1" y="3"/>
                  </a:moveTo>
                  <a:cubicBezTo>
                    <a:pt x="0" y="16"/>
                    <a:pt x="7" y="22"/>
                    <a:pt x="15" y="28"/>
                  </a:cubicBezTo>
                  <a:cubicBezTo>
                    <a:pt x="18" y="31"/>
                    <a:pt x="21" y="33"/>
                    <a:pt x="23" y="36"/>
                  </a:cubicBezTo>
                  <a:cubicBezTo>
                    <a:pt x="36" y="49"/>
                    <a:pt x="36" y="66"/>
                    <a:pt x="34" y="82"/>
                  </a:cubicBezTo>
                  <a:cubicBezTo>
                    <a:pt x="34" y="84"/>
                    <a:pt x="35" y="85"/>
                    <a:pt x="37" y="85"/>
                  </a:cubicBezTo>
                  <a:cubicBezTo>
                    <a:pt x="38" y="85"/>
                    <a:pt x="40" y="84"/>
                    <a:pt x="40" y="83"/>
                  </a:cubicBezTo>
                  <a:cubicBezTo>
                    <a:pt x="42" y="65"/>
                    <a:pt x="42" y="47"/>
                    <a:pt x="28" y="32"/>
                  </a:cubicBezTo>
                  <a:cubicBezTo>
                    <a:pt x="25" y="29"/>
                    <a:pt x="22" y="26"/>
                    <a:pt x="19" y="24"/>
                  </a:cubicBezTo>
                  <a:cubicBezTo>
                    <a:pt x="12" y="18"/>
                    <a:pt x="6" y="13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18" name="Freeform 1499"/>
            <p:cNvSpPr/>
            <p:nvPr/>
          </p:nvSpPr>
          <p:spPr bwMode="auto">
            <a:xfrm>
              <a:off x="1423" y="1676"/>
              <a:ext cx="70" cy="170"/>
            </a:xfrm>
            <a:custGeom>
              <a:avLst/>
              <a:gdLst>
                <a:gd name="T0" fmla="*/ 20 w 28"/>
                <a:gd name="T1" fmla="*/ 35 h 64"/>
                <a:gd name="T2" fmla="*/ 33 w 28"/>
                <a:gd name="T3" fmla="*/ 114 h 64"/>
                <a:gd name="T4" fmla="*/ 345 w 28"/>
                <a:gd name="T5" fmla="*/ 938 h 64"/>
                <a:gd name="T6" fmla="*/ 345 w 28"/>
                <a:gd name="T7" fmla="*/ 1142 h 64"/>
                <a:gd name="T8" fmla="*/ 408 w 28"/>
                <a:gd name="T9" fmla="*/ 1179 h 64"/>
                <a:gd name="T10" fmla="*/ 438 w 28"/>
                <a:gd name="T11" fmla="*/ 1121 h 64"/>
                <a:gd name="T12" fmla="*/ 438 w 28"/>
                <a:gd name="T13" fmla="*/ 938 h 64"/>
                <a:gd name="T14" fmla="*/ 83 w 28"/>
                <a:gd name="T15" fmla="*/ 21 h 64"/>
                <a:gd name="T16" fmla="*/ 20 w 28"/>
                <a:gd name="T17" fmla="*/ 35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8" h="64">
                  <a:moveTo>
                    <a:pt x="1" y="2"/>
                  </a:moveTo>
                  <a:cubicBezTo>
                    <a:pt x="0" y="3"/>
                    <a:pt x="1" y="5"/>
                    <a:pt x="2" y="6"/>
                  </a:cubicBezTo>
                  <a:cubicBezTo>
                    <a:pt x="20" y="15"/>
                    <a:pt x="21" y="32"/>
                    <a:pt x="22" y="50"/>
                  </a:cubicBezTo>
                  <a:cubicBezTo>
                    <a:pt x="22" y="61"/>
                    <a:pt x="22" y="61"/>
                    <a:pt x="22" y="61"/>
                  </a:cubicBezTo>
                  <a:cubicBezTo>
                    <a:pt x="23" y="62"/>
                    <a:pt x="24" y="64"/>
                    <a:pt x="26" y="63"/>
                  </a:cubicBezTo>
                  <a:cubicBezTo>
                    <a:pt x="27" y="63"/>
                    <a:pt x="28" y="62"/>
                    <a:pt x="28" y="6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7" y="31"/>
                    <a:pt x="25" y="12"/>
                    <a:pt x="5" y="1"/>
                  </a:cubicBezTo>
                  <a:cubicBezTo>
                    <a:pt x="3" y="0"/>
                    <a:pt x="2" y="0"/>
                    <a:pt x="1" y="2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19" name="Freeform 1500"/>
            <p:cNvSpPr/>
            <p:nvPr/>
          </p:nvSpPr>
          <p:spPr bwMode="auto">
            <a:xfrm>
              <a:off x="1890" y="1761"/>
              <a:ext cx="203" cy="88"/>
            </a:xfrm>
            <a:custGeom>
              <a:avLst/>
              <a:gdLst>
                <a:gd name="T0" fmla="*/ 1193 w 81"/>
                <a:gd name="T1" fmla="*/ 35 h 33"/>
                <a:gd name="T2" fmla="*/ 584 w 81"/>
                <a:gd name="T3" fmla="*/ 285 h 33"/>
                <a:gd name="T4" fmla="*/ 33 w 81"/>
                <a:gd name="T5" fmla="*/ 512 h 33"/>
                <a:gd name="T6" fmla="*/ 20 w 81"/>
                <a:gd name="T7" fmla="*/ 589 h 33"/>
                <a:gd name="T8" fmla="*/ 83 w 81"/>
                <a:gd name="T9" fmla="*/ 605 h 33"/>
                <a:gd name="T10" fmla="*/ 584 w 81"/>
                <a:gd name="T11" fmla="*/ 397 h 33"/>
                <a:gd name="T12" fmla="*/ 1256 w 81"/>
                <a:gd name="T13" fmla="*/ 115 h 33"/>
                <a:gd name="T14" fmla="*/ 1256 w 81"/>
                <a:gd name="T15" fmla="*/ 21 h 33"/>
                <a:gd name="T16" fmla="*/ 1193 w 81"/>
                <a:gd name="T17" fmla="*/ 35 h 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1" h="33">
                  <a:moveTo>
                    <a:pt x="76" y="2"/>
                  </a:moveTo>
                  <a:cubicBezTo>
                    <a:pt x="66" y="13"/>
                    <a:pt x="53" y="14"/>
                    <a:pt x="37" y="15"/>
                  </a:cubicBezTo>
                  <a:cubicBezTo>
                    <a:pt x="22" y="16"/>
                    <a:pt x="15" y="19"/>
                    <a:pt x="2" y="27"/>
                  </a:cubicBezTo>
                  <a:cubicBezTo>
                    <a:pt x="0" y="28"/>
                    <a:pt x="0" y="30"/>
                    <a:pt x="1" y="31"/>
                  </a:cubicBezTo>
                  <a:cubicBezTo>
                    <a:pt x="2" y="32"/>
                    <a:pt x="4" y="33"/>
                    <a:pt x="5" y="32"/>
                  </a:cubicBezTo>
                  <a:cubicBezTo>
                    <a:pt x="17" y="24"/>
                    <a:pt x="23" y="22"/>
                    <a:pt x="37" y="21"/>
                  </a:cubicBezTo>
                  <a:cubicBezTo>
                    <a:pt x="54" y="20"/>
                    <a:pt x="69" y="19"/>
                    <a:pt x="80" y="6"/>
                  </a:cubicBezTo>
                  <a:cubicBezTo>
                    <a:pt x="81" y="4"/>
                    <a:pt x="81" y="2"/>
                    <a:pt x="80" y="1"/>
                  </a:cubicBezTo>
                  <a:cubicBezTo>
                    <a:pt x="79" y="0"/>
                    <a:pt x="77" y="0"/>
                    <a:pt x="76" y="2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20" name="Freeform 1501"/>
            <p:cNvSpPr/>
            <p:nvPr/>
          </p:nvSpPr>
          <p:spPr bwMode="auto">
            <a:xfrm>
              <a:off x="2093" y="1950"/>
              <a:ext cx="117" cy="160"/>
            </a:xfrm>
            <a:custGeom>
              <a:avLst/>
              <a:gdLst>
                <a:gd name="T0" fmla="*/ 30 w 47"/>
                <a:gd name="T1" fmla="*/ 56 h 60"/>
                <a:gd name="T2" fmla="*/ 353 w 47"/>
                <a:gd name="T3" fmla="*/ 683 h 60"/>
                <a:gd name="T4" fmla="*/ 632 w 47"/>
                <a:gd name="T5" fmla="*/ 1080 h 60"/>
                <a:gd name="T6" fmla="*/ 682 w 47"/>
                <a:gd name="T7" fmla="*/ 1139 h 60"/>
                <a:gd name="T8" fmla="*/ 724 w 47"/>
                <a:gd name="T9" fmla="*/ 1059 h 60"/>
                <a:gd name="T10" fmla="*/ 416 w 47"/>
                <a:gd name="T11" fmla="*/ 605 h 60"/>
                <a:gd name="T12" fmla="*/ 124 w 47"/>
                <a:gd name="T13" fmla="*/ 77 h 60"/>
                <a:gd name="T14" fmla="*/ 75 w 47"/>
                <a:gd name="T15" fmla="*/ 0 h 60"/>
                <a:gd name="T16" fmla="*/ 30 w 47"/>
                <a:gd name="T17" fmla="*/ 56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60">
                  <a:moveTo>
                    <a:pt x="2" y="3"/>
                  </a:moveTo>
                  <a:cubicBezTo>
                    <a:pt x="0" y="17"/>
                    <a:pt x="12" y="27"/>
                    <a:pt x="23" y="36"/>
                  </a:cubicBezTo>
                  <a:cubicBezTo>
                    <a:pt x="31" y="43"/>
                    <a:pt x="39" y="50"/>
                    <a:pt x="41" y="57"/>
                  </a:cubicBezTo>
                  <a:cubicBezTo>
                    <a:pt x="41" y="59"/>
                    <a:pt x="43" y="60"/>
                    <a:pt x="44" y="60"/>
                  </a:cubicBezTo>
                  <a:cubicBezTo>
                    <a:pt x="46" y="59"/>
                    <a:pt x="47" y="57"/>
                    <a:pt x="47" y="56"/>
                  </a:cubicBezTo>
                  <a:cubicBezTo>
                    <a:pt x="44" y="46"/>
                    <a:pt x="35" y="39"/>
                    <a:pt x="27" y="32"/>
                  </a:cubicBezTo>
                  <a:cubicBezTo>
                    <a:pt x="16" y="23"/>
                    <a:pt x="6" y="15"/>
                    <a:pt x="8" y="4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3" y="0"/>
                    <a:pt x="2" y="1"/>
                    <a:pt x="2" y="3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21" name="Freeform 1502"/>
            <p:cNvSpPr/>
            <p:nvPr/>
          </p:nvSpPr>
          <p:spPr bwMode="auto">
            <a:xfrm>
              <a:off x="2050" y="2134"/>
              <a:ext cx="63" cy="208"/>
            </a:xfrm>
            <a:custGeom>
              <a:avLst/>
              <a:gdLst>
                <a:gd name="T0" fmla="*/ 50 w 25"/>
                <a:gd name="T1" fmla="*/ 35 h 78"/>
                <a:gd name="T2" fmla="*/ 96 w 25"/>
                <a:gd name="T3" fmla="*/ 341 h 78"/>
                <a:gd name="T4" fmla="*/ 126 w 25"/>
                <a:gd name="T5" fmla="*/ 376 h 78"/>
                <a:gd name="T6" fmla="*/ 255 w 25"/>
                <a:gd name="T7" fmla="*/ 776 h 78"/>
                <a:gd name="T8" fmla="*/ 305 w 25"/>
                <a:gd name="T9" fmla="*/ 1421 h 78"/>
                <a:gd name="T10" fmla="*/ 350 w 25"/>
                <a:gd name="T11" fmla="*/ 1480 h 78"/>
                <a:gd name="T12" fmla="*/ 401 w 25"/>
                <a:gd name="T13" fmla="*/ 1421 h 78"/>
                <a:gd name="T14" fmla="*/ 350 w 25"/>
                <a:gd name="T15" fmla="*/ 760 h 78"/>
                <a:gd name="T16" fmla="*/ 209 w 25"/>
                <a:gd name="T17" fmla="*/ 320 h 78"/>
                <a:gd name="T18" fmla="*/ 179 w 25"/>
                <a:gd name="T19" fmla="*/ 285 h 78"/>
                <a:gd name="T20" fmla="*/ 126 w 25"/>
                <a:gd name="T21" fmla="*/ 77 h 78"/>
                <a:gd name="T22" fmla="*/ 96 w 25"/>
                <a:gd name="T23" fmla="*/ 0 h 78"/>
                <a:gd name="T24" fmla="*/ 50 w 25"/>
                <a:gd name="T25" fmla="*/ 35 h 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5" h="78">
                  <a:moveTo>
                    <a:pt x="3" y="2"/>
                  </a:moveTo>
                  <a:cubicBezTo>
                    <a:pt x="0" y="8"/>
                    <a:pt x="4" y="14"/>
                    <a:pt x="6" y="18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2" y="28"/>
                    <a:pt x="14" y="32"/>
                    <a:pt x="16" y="41"/>
                  </a:cubicBezTo>
                  <a:cubicBezTo>
                    <a:pt x="18" y="53"/>
                    <a:pt x="19" y="63"/>
                    <a:pt x="19" y="75"/>
                  </a:cubicBezTo>
                  <a:cubicBezTo>
                    <a:pt x="19" y="77"/>
                    <a:pt x="21" y="78"/>
                    <a:pt x="22" y="78"/>
                  </a:cubicBezTo>
                  <a:cubicBezTo>
                    <a:pt x="24" y="78"/>
                    <a:pt x="25" y="77"/>
                    <a:pt x="25" y="75"/>
                  </a:cubicBezTo>
                  <a:cubicBezTo>
                    <a:pt x="25" y="63"/>
                    <a:pt x="24" y="52"/>
                    <a:pt x="22" y="40"/>
                  </a:cubicBezTo>
                  <a:cubicBezTo>
                    <a:pt x="20" y="30"/>
                    <a:pt x="18" y="26"/>
                    <a:pt x="13" y="17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9" y="11"/>
                    <a:pt x="7" y="7"/>
                    <a:pt x="8" y="4"/>
                  </a:cubicBezTo>
                  <a:cubicBezTo>
                    <a:pt x="9" y="3"/>
                    <a:pt x="8" y="1"/>
                    <a:pt x="6" y="0"/>
                  </a:cubicBezTo>
                  <a:cubicBezTo>
                    <a:pt x="5" y="0"/>
                    <a:pt x="3" y="0"/>
                    <a:pt x="3" y="2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22" name="Freeform 1503"/>
            <p:cNvSpPr/>
            <p:nvPr/>
          </p:nvSpPr>
          <p:spPr bwMode="auto">
            <a:xfrm>
              <a:off x="2210" y="2209"/>
              <a:ext cx="108" cy="136"/>
            </a:xfrm>
            <a:custGeom>
              <a:avLst/>
              <a:gdLst>
                <a:gd name="T0" fmla="*/ 50 w 43"/>
                <a:gd name="T1" fmla="*/ 21 h 51"/>
                <a:gd name="T2" fmla="*/ 0 w 43"/>
                <a:gd name="T3" fmla="*/ 77 h 51"/>
                <a:gd name="T4" fmla="*/ 239 w 43"/>
                <a:gd name="T5" fmla="*/ 605 h 51"/>
                <a:gd name="T6" fmla="*/ 367 w 43"/>
                <a:gd name="T7" fmla="*/ 704 h 51"/>
                <a:gd name="T8" fmla="*/ 588 w 43"/>
                <a:gd name="T9" fmla="*/ 931 h 51"/>
                <a:gd name="T10" fmla="*/ 651 w 43"/>
                <a:gd name="T11" fmla="*/ 947 h 51"/>
                <a:gd name="T12" fmla="*/ 663 w 43"/>
                <a:gd name="T13" fmla="*/ 875 h 51"/>
                <a:gd name="T14" fmla="*/ 409 w 43"/>
                <a:gd name="T15" fmla="*/ 605 h 51"/>
                <a:gd name="T16" fmla="*/ 284 w 43"/>
                <a:gd name="T17" fmla="*/ 533 h 51"/>
                <a:gd name="T18" fmla="*/ 95 w 43"/>
                <a:gd name="T19" fmla="*/ 56 h 51"/>
                <a:gd name="T20" fmla="*/ 50 w 43"/>
                <a:gd name="T21" fmla="*/ 21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" h="51">
                  <a:moveTo>
                    <a:pt x="3" y="1"/>
                  </a:moveTo>
                  <a:cubicBezTo>
                    <a:pt x="1" y="1"/>
                    <a:pt x="0" y="2"/>
                    <a:pt x="0" y="4"/>
                  </a:cubicBezTo>
                  <a:cubicBezTo>
                    <a:pt x="2" y="16"/>
                    <a:pt x="4" y="25"/>
                    <a:pt x="15" y="32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9" y="40"/>
                    <a:pt x="33" y="43"/>
                    <a:pt x="37" y="49"/>
                  </a:cubicBezTo>
                  <a:cubicBezTo>
                    <a:pt x="38" y="50"/>
                    <a:pt x="40" y="51"/>
                    <a:pt x="41" y="50"/>
                  </a:cubicBezTo>
                  <a:cubicBezTo>
                    <a:pt x="43" y="49"/>
                    <a:pt x="43" y="47"/>
                    <a:pt x="42" y="46"/>
                  </a:cubicBezTo>
                  <a:cubicBezTo>
                    <a:pt x="38" y="39"/>
                    <a:pt x="32" y="35"/>
                    <a:pt x="26" y="32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0" y="21"/>
                    <a:pt x="7" y="14"/>
                    <a:pt x="6" y="3"/>
                  </a:cubicBezTo>
                  <a:cubicBezTo>
                    <a:pt x="6" y="2"/>
                    <a:pt x="5" y="0"/>
                    <a:pt x="3" y="1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23" name="Freeform 1504"/>
            <p:cNvSpPr/>
            <p:nvPr/>
          </p:nvSpPr>
          <p:spPr bwMode="auto">
            <a:xfrm>
              <a:off x="1095" y="2230"/>
              <a:ext cx="83" cy="158"/>
            </a:xfrm>
            <a:custGeom>
              <a:avLst/>
              <a:gdLst>
                <a:gd name="T0" fmla="*/ 463 w 33"/>
                <a:gd name="T1" fmla="*/ 0 h 59"/>
                <a:gd name="T2" fmla="*/ 63 w 33"/>
                <a:gd name="T3" fmla="*/ 445 h 59"/>
                <a:gd name="T4" fmla="*/ 50 w 33"/>
                <a:gd name="T5" fmla="*/ 747 h 59"/>
                <a:gd name="T6" fmla="*/ 20 w 33"/>
                <a:gd name="T7" fmla="*/ 1039 h 59"/>
                <a:gd name="T8" fmla="*/ 33 w 33"/>
                <a:gd name="T9" fmla="*/ 1111 h 59"/>
                <a:gd name="T10" fmla="*/ 96 w 33"/>
                <a:gd name="T11" fmla="*/ 1098 h 59"/>
                <a:gd name="T12" fmla="*/ 146 w 33"/>
                <a:gd name="T13" fmla="*/ 731 h 59"/>
                <a:gd name="T14" fmla="*/ 158 w 33"/>
                <a:gd name="T15" fmla="*/ 479 h 59"/>
                <a:gd name="T16" fmla="*/ 475 w 33"/>
                <a:gd name="T17" fmla="*/ 115 h 59"/>
                <a:gd name="T18" fmla="*/ 506 w 33"/>
                <a:gd name="T19" fmla="*/ 56 h 59"/>
                <a:gd name="T20" fmla="*/ 463 w 33"/>
                <a:gd name="T21" fmla="*/ 0 h 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" h="59">
                  <a:moveTo>
                    <a:pt x="29" y="0"/>
                  </a:moveTo>
                  <a:cubicBezTo>
                    <a:pt x="18" y="3"/>
                    <a:pt x="8" y="12"/>
                    <a:pt x="4" y="23"/>
                  </a:cubicBezTo>
                  <a:cubicBezTo>
                    <a:pt x="2" y="28"/>
                    <a:pt x="3" y="34"/>
                    <a:pt x="3" y="39"/>
                  </a:cubicBezTo>
                  <a:cubicBezTo>
                    <a:pt x="4" y="45"/>
                    <a:pt x="4" y="50"/>
                    <a:pt x="1" y="54"/>
                  </a:cubicBezTo>
                  <a:cubicBezTo>
                    <a:pt x="0" y="55"/>
                    <a:pt x="1" y="57"/>
                    <a:pt x="2" y="58"/>
                  </a:cubicBezTo>
                  <a:cubicBezTo>
                    <a:pt x="3" y="59"/>
                    <a:pt x="5" y="59"/>
                    <a:pt x="6" y="57"/>
                  </a:cubicBezTo>
                  <a:cubicBezTo>
                    <a:pt x="10" y="52"/>
                    <a:pt x="10" y="45"/>
                    <a:pt x="9" y="38"/>
                  </a:cubicBezTo>
                  <a:cubicBezTo>
                    <a:pt x="9" y="34"/>
                    <a:pt x="8" y="29"/>
                    <a:pt x="10" y="25"/>
                  </a:cubicBezTo>
                  <a:cubicBezTo>
                    <a:pt x="13" y="16"/>
                    <a:pt x="22" y="8"/>
                    <a:pt x="30" y="6"/>
                  </a:cubicBezTo>
                  <a:cubicBezTo>
                    <a:pt x="32" y="6"/>
                    <a:pt x="33" y="4"/>
                    <a:pt x="32" y="3"/>
                  </a:cubicBezTo>
                  <a:cubicBezTo>
                    <a:pt x="32" y="1"/>
                    <a:pt x="30" y="0"/>
                    <a:pt x="29" y="0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24" name="Freeform 1505"/>
            <p:cNvSpPr/>
            <p:nvPr/>
          </p:nvSpPr>
          <p:spPr bwMode="auto">
            <a:xfrm>
              <a:off x="1265" y="2262"/>
              <a:ext cx="85" cy="291"/>
            </a:xfrm>
            <a:custGeom>
              <a:avLst/>
              <a:gdLst>
                <a:gd name="T0" fmla="*/ 208 w 34"/>
                <a:gd name="T1" fmla="*/ 35 h 109"/>
                <a:gd name="T2" fmla="*/ 188 w 34"/>
                <a:gd name="T3" fmla="*/ 833 h 109"/>
                <a:gd name="T4" fmla="*/ 238 w 34"/>
                <a:gd name="T5" fmla="*/ 948 h 109"/>
                <a:gd name="T6" fmla="*/ 270 w 34"/>
                <a:gd name="T7" fmla="*/ 1981 h 109"/>
                <a:gd name="T8" fmla="*/ 283 w 34"/>
                <a:gd name="T9" fmla="*/ 2053 h 109"/>
                <a:gd name="T10" fmla="*/ 345 w 34"/>
                <a:gd name="T11" fmla="*/ 2040 h 109"/>
                <a:gd name="T12" fmla="*/ 313 w 34"/>
                <a:gd name="T13" fmla="*/ 892 h 109"/>
                <a:gd name="T14" fmla="*/ 283 w 34"/>
                <a:gd name="T15" fmla="*/ 798 h 109"/>
                <a:gd name="T16" fmla="*/ 270 w 34"/>
                <a:gd name="T17" fmla="*/ 115 h 109"/>
                <a:gd name="T18" fmla="*/ 270 w 34"/>
                <a:gd name="T19" fmla="*/ 21 h 109"/>
                <a:gd name="T20" fmla="*/ 208 w 34"/>
                <a:gd name="T21" fmla="*/ 35 h 1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" h="109">
                  <a:moveTo>
                    <a:pt x="13" y="2"/>
                  </a:moveTo>
                  <a:cubicBezTo>
                    <a:pt x="0" y="16"/>
                    <a:pt x="7" y="31"/>
                    <a:pt x="12" y="44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22" y="68"/>
                    <a:pt x="28" y="87"/>
                    <a:pt x="17" y="104"/>
                  </a:cubicBezTo>
                  <a:cubicBezTo>
                    <a:pt x="16" y="106"/>
                    <a:pt x="17" y="107"/>
                    <a:pt x="18" y="108"/>
                  </a:cubicBezTo>
                  <a:cubicBezTo>
                    <a:pt x="20" y="109"/>
                    <a:pt x="21" y="109"/>
                    <a:pt x="22" y="107"/>
                  </a:cubicBezTo>
                  <a:cubicBezTo>
                    <a:pt x="34" y="88"/>
                    <a:pt x="28" y="67"/>
                    <a:pt x="20" y="47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2" y="29"/>
                    <a:pt x="7" y="17"/>
                    <a:pt x="17" y="6"/>
                  </a:cubicBezTo>
                  <a:cubicBezTo>
                    <a:pt x="18" y="4"/>
                    <a:pt x="18" y="2"/>
                    <a:pt x="17" y="1"/>
                  </a:cubicBezTo>
                  <a:cubicBezTo>
                    <a:pt x="16" y="0"/>
                    <a:pt x="14" y="0"/>
                    <a:pt x="13" y="2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25" name="Freeform 1506"/>
            <p:cNvSpPr/>
            <p:nvPr/>
          </p:nvSpPr>
          <p:spPr bwMode="auto">
            <a:xfrm>
              <a:off x="1763" y="1598"/>
              <a:ext cx="42" cy="139"/>
            </a:xfrm>
            <a:custGeom>
              <a:avLst/>
              <a:gdLst>
                <a:gd name="T0" fmla="*/ 195 w 17"/>
                <a:gd name="T1" fmla="*/ 0 h 52"/>
                <a:gd name="T2" fmla="*/ 153 w 17"/>
                <a:gd name="T3" fmla="*/ 56 h 52"/>
                <a:gd name="T4" fmla="*/ 104 w 17"/>
                <a:gd name="T5" fmla="*/ 342 h 52"/>
                <a:gd name="T6" fmla="*/ 166 w 17"/>
                <a:gd name="T7" fmla="*/ 973 h 52"/>
                <a:gd name="T8" fmla="*/ 225 w 17"/>
                <a:gd name="T9" fmla="*/ 957 h 52"/>
                <a:gd name="T10" fmla="*/ 212 w 17"/>
                <a:gd name="T11" fmla="*/ 879 h 52"/>
                <a:gd name="T12" fmla="*/ 195 w 17"/>
                <a:gd name="T13" fmla="*/ 380 h 52"/>
                <a:gd name="T14" fmla="*/ 245 w 17"/>
                <a:gd name="T15" fmla="*/ 35 h 52"/>
                <a:gd name="T16" fmla="*/ 195 w 17"/>
                <a:gd name="T17" fmla="*/ 0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52">
                  <a:moveTo>
                    <a:pt x="13" y="0"/>
                  </a:moveTo>
                  <a:cubicBezTo>
                    <a:pt x="12" y="0"/>
                    <a:pt x="10" y="1"/>
                    <a:pt x="10" y="3"/>
                  </a:cubicBezTo>
                  <a:cubicBezTo>
                    <a:pt x="11" y="7"/>
                    <a:pt x="9" y="12"/>
                    <a:pt x="7" y="18"/>
                  </a:cubicBezTo>
                  <a:cubicBezTo>
                    <a:pt x="4" y="29"/>
                    <a:pt x="0" y="42"/>
                    <a:pt x="11" y="51"/>
                  </a:cubicBezTo>
                  <a:cubicBezTo>
                    <a:pt x="12" y="52"/>
                    <a:pt x="14" y="52"/>
                    <a:pt x="15" y="50"/>
                  </a:cubicBezTo>
                  <a:cubicBezTo>
                    <a:pt x="16" y="49"/>
                    <a:pt x="16" y="47"/>
                    <a:pt x="14" y="46"/>
                  </a:cubicBezTo>
                  <a:cubicBezTo>
                    <a:pt x="7" y="40"/>
                    <a:pt x="10" y="30"/>
                    <a:pt x="13" y="20"/>
                  </a:cubicBezTo>
                  <a:cubicBezTo>
                    <a:pt x="15" y="14"/>
                    <a:pt x="17" y="8"/>
                    <a:pt x="16" y="2"/>
                  </a:cubicBezTo>
                  <a:cubicBezTo>
                    <a:pt x="16" y="1"/>
                    <a:pt x="15" y="0"/>
                    <a:pt x="13" y="0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26" name="Freeform 1507"/>
            <p:cNvSpPr/>
            <p:nvPr/>
          </p:nvSpPr>
          <p:spPr bwMode="auto">
            <a:xfrm>
              <a:off x="1805" y="1972"/>
              <a:ext cx="100" cy="138"/>
            </a:xfrm>
            <a:custGeom>
              <a:avLst/>
              <a:gdLst>
                <a:gd name="T0" fmla="*/ 33 w 40"/>
                <a:gd name="T1" fmla="*/ 21 h 52"/>
                <a:gd name="T2" fmla="*/ 0 w 40"/>
                <a:gd name="T3" fmla="*/ 93 h 52"/>
                <a:gd name="T4" fmla="*/ 300 w 40"/>
                <a:gd name="T5" fmla="*/ 409 h 52"/>
                <a:gd name="T6" fmla="*/ 375 w 40"/>
                <a:gd name="T7" fmla="*/ 451 h 52"/>
                <a:gd name="T8" fmla="*/ 488 w 40"/>
                <a:gd name="T9" fmla="*/ 600 h 52"/>
                <a:gd name="T10" fmla="*/ 520 w 40"/>
                <a:gd name="T11" fmla="*/ 839 h 52"/>
                <a:gd name="T12" fmla="*/ 533 w 40"/>
                <a:gd name="T13" fmla="*/ 916 h 52"/>
                <a:gd name="T14" fmla="*/ 583 w 40"/>
                <a:gd name="T15" fmla="*/ 971 h 52"/>
                <a:gd name="T16" fmla="*/ 613 w 40"/>
                <a:gd name="T17" fmla="*/ 894 h 52"/>
                <a:gd name="T18" fmla="*/ 613 w 40"/>
                <a:gd name="T19" fmla="*/ 825 h 52"/>
                <a:gd name="T20" fmla="*/ 583 w 40"/>
                <a:gd name="T21" fmla="*/ 563 h 52"/>
                <a:gd name="T22" fmla="*/ 408 w 40"/>
                <a:gd name="T23" fmla="*/ 337 h 52"/>
                <a:gd name="T24" fmla="*/ 333 w 40"/>
                <a:gd name="T25" fmla="*/ 295 h 52"/>
                <a:gd name="T26" fmla="*/ 95 w 40"/>
                <a:gd name="T27" fmla="*/ 56 h 52"/>
                <a:gd name="T28" fmla="*/ 33 w 40"/>
                <a:gd name="T29" fmla="*/ 21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0" h="52">
                  <a:moveTo>
                    <a:pt x="2" y="1"/>
                  </a:moveTo>
                  <a:cubicBezTo>
                    <a:pt x="1" y="2"/>
                    <a:pt x="0" y="3"/>
                    <a:pt x="0" y="5"/>
                  </a:cubicBezTo>
                  <a:cubicBezTo>
                    <a:pt x="4" y="15"/>
                    <a:pt x="9" y="18"/>
                    <a:pt x="19" y="22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9" y="25"/>
                    <a:pt x="29" y="25"/>
                    <a:pt x="31" y="32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51"/>
                    <a:pt x="35" y="52"/>
                    <a:pt x="37" y="52"/>
                  </a:cubicBezTo>
                  <a:cubicBezTo>
                    <a:pt x="39" y="51"/>
                    <a:pt x="40" y="50"/>
                    <a:pt x="39" y="48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5" y="21"/>
                    <a:pt x="33" y="20"/>
                    <a:pt x="26" y="18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13" y="13"/>
                    <a:pt x="9" y="11"/>
                    <a:pt x="6" y="3"/>
                  </a:cubicBezTo>
                  <a:cubicBezTo>
                    <a:pt x="5" y="1"/>
                    <a:pt x="4" y="0"/>
                    <a:pt x="2" y="1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27" name="Freeform 1508"/>
            <p:cNvSpPr/>
            <p:nvPr/>
          </p:nvSpPr>
          <p:spPr bwMode="auto">
            <a:xfrm>
              <a:off x="1735" y="2212"/>
              <a:ext cx="60" cy="192"/>
            </a:xfrm>
            <a:custGeom>
              <a:avLst/>
              <a:gdLst>
                <a:gd name="T0" fmla="*/ 113 w 24"/>
                <a:gd name="T1" fmla="*/ 21 h 72"/>
                <a:gd name="T2" fmla="*/ 95 w 24"/>
                <a:gd name="T3" fmla="*/ 589 h 72"/>
                <a:gd name="T4" fmla="*/ 283 w 24"/>
                <a:gd name="T5" fmla="*/ 1309 h 72"/>
                <a:gd name="T6" fmla="*/ 333 w 24"/>
                <a:gd name="T7" fmla="*/ 1344 h 72"/>
                <a:gd name="T8" fmla="*/ 375 w 24"/>
                <a:gd name="T9" fmla="*/ 1288 h 72"/>
                <a:gd name="T10" fmla="*/ 175 w 24"/>
                <a:gd name="T11" fmla="*/ 547 h 72"/>
                <a:gd name="T12" fmla="*/ 175 w 24"/>
                <a:gd name="T13" fmla="*/ 115 h 72"/>
                <a:gd name="T14" fmla="*/ 175 w 24"/>
                <a:gd name="T15" fmla="*/ 21 h 72"/>
                <a:gd name="T16" fmla="*/ 113 w 24"/>
                <a:gd name="T17" fmla="*/ 21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72">
                  <a:moveTo>
                    <a:pt x="7" y="1"/>
                  </a:moveTo>
                  <a:cubicBezTo>
                    <a:pt x="0" y="9"/>
                    <a:pt x="2" y="22"/>
                    <a:pt x="6" y="31"/>
                  </a:cubicBezTo>
                  <a:cubicBezTo>
                    <a:pt x="11" y="44"/>
                    <a:pt x="15" y="54"/>
                    <a:pt x="18" y="69"/>
                  </a:cubicBezTo>
                  <a:cubicBezTo>
                    <a:pt x="18" y="71"/>
                    <a:pt x="20" y="72"/>
                    <a:pt x="21" y="71"/>
                  </a:cubicBezTo>
                  <a:cubicBezTo>
                    <a:pt x="23" y="71"/>
                    <a:pt x="24" y="69"/>
                    <a:pt x="24" y="68"/>
                  </a:cubicBezTo>
                  <a:cubicBezTo>
                    <a:pt x="20" y="53"/>
                    <a:pt x="16" y="42"/>
                    <a:pt x="11" y="29"/>
                  </a:cubicBezTo>
                  <a:cubicBezTo>
                    <a:pt x="8" y="21"/>
                    <a:pt x="7" y="11"/>
                    <a:pt x="11" y="6"/>
                  </a:cubicBezTo>
                  <a:cubicBezTo>
                    <a:pt x="12" y="4"/>
                    <a:pt x="12" y="2"/>
                    <a:pt x="11" y="1"/>
                  </a:cubicBezTo>
                  <a:cubicBezTo>
                    <a:pt x="10" y="0"/>
                    <a:pt x="8" y="0"/>
                    <a:pt x="7" y="1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28" name="Freeform 1509"/>
            <p:cNvSpPr/>
            <p:nvPr/>
          </p:nvSpPr>
          <p:spPr bwMode="auto">
            <a:xfrm>
              <a:off x="833" y="1908"/>
              <a:ext cx="95" cy="213"/>
            </a:xfrm>
            <a:custGeom>
              <a:avLst/>
              <a:gdLst>
                <a:gd name="T0" fmla="*/ 50 w 38"/>
                <a:gd name="T1" fmla="*/ 0 h 80"/>
                <a:gd name="T2" fmla="*/ 20 w 38"/>
                <a:gd name="T3" fmla="*/ 77 h 80"/>
                <a:gd name="T4" fmla="*/ 83 w 38"/>
                <a:gd name="T5" fmla="*/ 226 h 80"/>
                <a:gd name="T6" fmla="*/ 145 w 38"/>
                <a:gd name="T7" fmla="*/ 341 h 80"/>
                <a:gd name="T8" fmla="*/ 158 w 38"/>
                <a:gd name="T9" fmla="*/ 588 h 80"/>
                <a:gd name="T10" fmla="*/ 145 w 38"/>
                <a:gd name="T11" fmla="*/ 716 h 80"/>
                <a:gd name="T12" fmla="*/ 345 w 38"/>
                <a:gd name="T13" fmla="*/ 1249 h 80"/>
                <a:gd name="T14" fmla="*/ 500 w 38"/>
                <a:gd name="T15" fmla="*/ 1475 h 80"/>
                <a:gd name="T16" fmla="*/ 563 w 38"/>
                <a:gd name="T17" fmla="*/ 1488 h 80"/>
                <a:gd name="T18" fmla="*/ 583 w 38"/>
                <a:gd name="T19" fmla="*/ 1398 h 80"/>
                <a:gd name="T20" fmla="*/ 425 w 38"/>
                <a:gd name="T21" fmla="*/ 1169 h 80"/>
                <a:gd name="T22" fmla="*/ 238 w 38"/>
                <a:gd name="T23" fmla="*/ 716 h 80"/>
                <a:gd name="T24" fmla="*/ 250 w 38"/>
                <a:gd name="T25" fmla="*/ 602 h 80"/>
                <a:gd name="T26" fmla="*/ 220 w 38"/>
                <a:gd name="T27" fmla="*/ 304 h 80"/>
                <a:gd name="T28" fmla="*/ 158 w 38"/>
                <a:gd name="T29" fmla="*/ 170 h 80"/>
                <a:gd name="T30" fmla="*/ 95 w 38"/>
                <a:gd name="T31" fmla="*/ 35 h 80"/>
                <a:gd name="T32" fmla="*/ 50 w 38"/>
                <a:gd name="T33" fmla="*/ 0 h 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80">
                  <a:moveTo>
                    <a:pt x="3" y="0"/>
                  </a:moveTo>
                  <a:cubicBezTo>
                    <a:pt x="1" y="1"/>
                    <a:pt x="0" y="2"/>
                    <a:pt x="1" y="4"/>
                  </a:cubicBezTo>
                  <a:cubicBezTo>
                    <a:pt x="1" y="7"/>
                    <a:pt x="3" y="10"/>
                    <a:pt x="5" y="12"/>
                  </a:cubicBezTo>
                  <a:cubicBezTo>
                    <a:pt x="7" y="14"/>
                    <a:pt x="8" y="16"/>
                    <a:pt x="9" y="18"/>
                  </a:cubicBezTo>
                  <a:cubicBezTo>
                    <a:pt x="10" y="22"/>
                    <a:pt x="10" y="26"/>
                    <a:pt x="10" y="31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10" y="53"/>
                    <a:pt x="16" y="60"/>
                    <a:pt x="22" y="66"/>
                  </a:cubicBezTo>
                  <a:cubicBezTo>
                    <a:pt x="26" y="69"/>
                    <a:pt x="29" y="73"/>
                    <a:pt x="32" y="78"/>
                  </a:cubicBezTo>
                  <a:cubicBezTo>
                    <a:pt x="33" y="79"/>
                    <a:pt x="35" y="80"/>
                    <a:pt x="36" y="79"/>
                  </a:cubicBezTo>
                  <a:cubicBezTo>
                    <a:pt x="37" y="78"/>
                    <a:pt x="38" y="76"/>
                    <a:pt x="37" y="74"/>
                  </a:cubicBezTo>
                  <a:cubicBezTo>
                    <a:pt x="34" y="69"/>
                    <a:pt x="30" y="65"/>
                    <a:pt x="27" y="62"/>
                  </a:cubicBezTo>
                  <a:cubicBezTo>
                    <a:pt x="20" y="56"/>
                    <a:pt x="16" y="51"/>
                    <a:pt x="15" y="38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26"/>
                    <a:pt x="16" y="21"/>
                    <a:pt x="14" y="16"/>
                  </a:cubicBezTo>
                  <a:cubicBezTo>
                    <a:pt x="13" y="13"/>
                    <a:pt x="11" y="11"/>
                    <a:pt x="10" y="9"/>
                  </a:cubicBezTo>
                  <a:cubicBezTo>
                    <a:pt x="8" y="6"/>
                    <a:pt x="7" y="5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</p:grpSp>
      <p:grpSp>
        <p:nvGrpSpPr>
          <p:cNvPr id="1516" name="Group 378"/>
          <p:cNvGrpSpPr/>
          <p:nvPr/>
        </p:nvGrpSpPr>
        <p:grpSpPr bwMode="auto">
          <a:xfrm>
            <a:off x="5598668" y="1258098"/>
            <a:ext cx="351669" cy="276371"/>
            <a:chOff x="2005" y="2960"/>
            <a:chExt cx="1210" cy="1224"/>
          </a:xfrm>
        </p:grpSpPr>
        <p:sp>
          <p:nvSpPr>
            <p:cNvPr id="1517" name="Freeform 379"/>
            <p:cNvSpPr/>
            <p:nvPr/>
          </p:nvSpPr>
          <p:spPr bwMode="auto">
            <a:xfrm>
              <a:off x="2005" y="2960"/>
              <a:ext cx="1210" cy="1224"/>
            </a:xfrm>
            <a:custGeom>
              <a:avLst/>
              <a:gdLst>
                <a:gd name="T0" fmla="*/ 5162 w 316"/>
                <a:gd name="T1" fmla="*/ 1567 h 300"/>
                <a:gd name="T2" fmla="*/ 1072 w 316"/>
                <a:gd name="T3" fmla="*/ 5426 h 300"/>
                <a:gd name="T4" fmla="*/ 1467 w 316"/>
                <a:gd name="T5" fmla="*/ 14598 h 300"/>
                <a:gd name="T6" fmla="*/ 5732 w 316"/>
                <a:gd name="T7" fmla="*/ 19078 h 300"/>
                <a:gd name="T8" fmla="*/ 12464 w 316"/>
                <a:gd name="T9" fmla="*/ 20041 h 300"/>
                <a:gd name="T10" fmla="*/ 16672 w 316"/>
                <a:gd name="T11" fmla="*/ 13452 h 300"/>
                <a:gd name="T12" fmla="*/ 15833 w 316"/>
                <a:gd name="T13" fmla="*/ 3945 h 300"/>
                <a:gd name="T14" fmla="*/ 9033 w 316"/>
                <a:gd name="T15" fmla="*/ 400 h 300"/>
                <a:gd name="T16" fmla="*/ 5162 w 316"/>
                <a:gd name="T17" fmla="*/ 1567 h 3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6" h="300">
                  <a:moveTo>
                    <a:pt x="92" y="23"/>
                  </a:moveTo>
                  <a:cubicBezTo>
                    <a:pt x="57" y="33"/>
                    <a:pt x="30" y="56"/>
                    <a:pt x="19" y="80"/>
                  </a:cubicBezTo>
                  <a:cubicBezTo>
                    <a:pt x="0" y="121"/>
                    <a:pt x="6" y="179"/>
                    <a:pt x="26" y="215"/>
                  </a:cubicBezTo>
                  <a:cubicBezTo>
                    <a:pt x="41" y="243"/>
                    <a:pt x="71" y="273"/>
                    <a:pt x="102" y="281"/>
                  </a:cubicBezTo>
                  <a:cubicBezTo>
                    <a:pt x="138" y="290"/>
                    <a:pt x="184" y="300"/>
                    <a:pt x="222" y="295"/>
                  </a:cubicBezTo>
                  <a:cubicBezTo>
                    <a:pt x="272" y="287"/>
                    <a:pt x="286" y="240"/>
                    <a:pt x="297" y="198"/>
                  </a:cubicBezTo>
                  <a:cubicBezTo>
                    <a:pt x="310" y="154"/>
                    <a:pt x="316" y="95"/>
                    <a:pt x="282" y="58"/>
                  </a:cubicBezTo>
                  <a:cubicBezTo>
                    <a:pt x="249" y="23"/>
                    <a:pt x="210" y="0"/>
                    <a:pt x="161" y="6"/>
                  </a:cubicBezTo>
                  <a:cubicBezTo>
                    <a:pt x="138" y="8"/>
                    <a:pt x="120" y="15"/>
                    <a:pt x="92" y="23"/>
                  </a:cubicBezTo>
                </a:path>
              </a:pathLst>
            </a:custGeom>
            <a:solidFill>
              <a:srgbClr val="FACD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18" name="Freeform 380"/>
            <p:cNvSpPr/>
            <p:nvPr/>
          </p:nvSpPr>
          <p:spPr bwMode="auto">
            <a:xfrm>
              <a:off x="2039" y="3000"/>
              <a:ext cx="923" cy="988"/>
            </a:xfrm>
            <a:custGeom>
              <a:avLst/>
              <a:gdLst>
                <a:gd name="T0" fmla="*/ 2026 w 241"/>
                <a:gd name="T1" fmla="*/ 13950 h 242"/>
                <a:gd name="T2" fmla="*/ 1685 w 241"/>
                <a:gd name="T3" fmla="*/ 5585 h 242"/>
                <a:gd name="T4" fmla="*/ 5396 w 241"/>
                <a:gd name="T5" fmla="*/ 2115 h 242"/>
                <a:gd name="T6" fmla="*/ 8931 w 241"/>
                <a:gd name="T7" fmla="*/ 951 h 242"/>
                <a:gd name="T8" fmla="*/ 13539 w 241"/>
                <a:gd name="T9" fmla="*/ 2515 h 242"/>
                <a:gd name="T10" fmla="*/ 8257 w 241"/>
                <a:gd name="T11" fmla="*/ 335 h 242"/>
                <a:gd name="T12" fmla="*/ 4722 w 241"/>
                <a:gd name="T13" fmla="*/ 1433 h 242"/>
                <a:gd name="T14" fmla="*/ 1011 w 241"/>
                <a:gd name="T15" fmla="*/ 4899 h 242"/>
                <a:gd name="T16" fmla="*/ 1348 w 241"/>
                <a:gd name="T17" fmla="*/ 13269 h 242"/>
                <a:gd name="T18" fmla="*/ 3711 w 241"/>
                <a:gd name="T19" fmla="*/ 16469 h 242"/>
                <a:gd name="T20" fmla="*/ 2026 w 241"/>
                <a:gd name="T21" fmla="*/ 13950 h 2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41" h="242">
                  <a:moveTo>
                    <a:pt x="36" y="205"/>
                  </a:moveTo>
                  <a:cubicBezTo>
                    <a:pt x="18" y="172"/>
                    <a:pt x="12" y="119"/>
                    <a:pt x="30" y="82"/>
                  </a:cubicBezTo>
                  <a:cubicBezTo>
                    <a:pt x="40" y="60"/>
                    <a:pt x="64" y="39"/>
                    <a:pt x="96" y="31"/>
                  </a:cubicBezTo>
                  <a:cubicBezTo>
                    <a:pt x="122" y="23"/>
                    <a:pt x="138" y="17"/>
                    <a:pt x="159" y="14"/>
                  </a:cubicBezTo>
                  <a:cubicBezTo>
                    <a:pt x="191" y="11"/>
                    <a:pt x="218" y="20"/>
                    <a:pt x="241" y="37"/>
                  </a:cubicBezTo>
                  <a:cubicBezTo>
                    <a:pt x="215" y="14"/>
                    <a:pt x="184" y="0"/>
                    <a:pt x="147" y="5"/>
                  </a:cubicBezTo>
                  <a:cubicBezTo>
                    <a:pt x="126" y="7"/>
                    <a:pt x="110" y="14"/>
                    <a:pt x="84" y="21"/>
                  </a:cubicBezTo>
                  <a:cubicBezTo>
                    <a:pt x="52" y="29"/>
                    <a:pt x="28" y="51"/>
                    <a:pt x="18" y="72"/>
                  </a:cubicBezTo>
                  <a:cubicBezTo>
                    <a:pt x="0" y="109"/>
                    <a:pt x="6" y="163"/>
                    <a:pt x="24" y="195"/>
                  </a:cubicBezTo>
                  <a:cubicBezTo>
                    <a:pt x="34" y="212"/>
                    <a:pt x="49" y="230"/>
                    <a:pt x="66" y="242"/>
                  </a:cubicBezTo>
                  <a:cubicBezTo>
                    <a:pt x="54" y="231"/>
                    <a:pt x="44" y="218"/>
                    <a:pt x="36" y="20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19" name="Freeform 381"/>
            <p:cNvSpPr/>
            <p:nvPr/>
          </p:nvSpPr>
          <p:spPr bwMode="auto">
            <a:xfrm>
              <a:off x="2265" y="3127"/>
              <a:ext cx="911" cy="1016"/>
            </a:xfrm>
            <a:custGeom>
              <a:avLst/>
              <a:gdLst>
                <a:gd name="T0" fmla="*/ 11560 w 238"/>
                <a:gd name="T1" fmla="*/ 1697 h 249"/>
                <a:gd name="T2" fmla="*/ 9979 w 238"/>
                <a:gd name="T3" fmla="*/ 0 h 249"/>
                <a:gd name="T4" fmla="*/ 10886 w 238"/>
                <a:gd name="T5" fmla="*/ 1016 h 249"/>
                <a:gd name="T6" fmla="*/ 11663 w 238"/>
                <a:gd name="T7" fmla="*/ 9858 h 249"/>
                <a:gd name="T8" fmla="*/ 7793 w 238"/>
                <a:gd name="T9" fmla="*/ 15901 h 249"/>
                <a:gd name="T10" fmla="*/ 1569 w 238"/>
                <a:gd name="T11" fmla="*/ 15016 h 249"/>
                <a:gd name="T12" fmla="*/ 0 w 238"/>
                <a:gd name="T13" fmla="*/ 14134 h 249"/>
                <a:gd name="T14" fmla="*/ 2243 w 238"/>
                <a:gd name="T15" fmla="*/ 15701 h 249"/>
                <a:gd name="T16" fmla="*/ 8467 w 238"/>
                <a:gd name="T17" fmla="*/ 16582 h 249"/>
                <a:gd name="T18" fmla="*/ 12394 w 238"/>
                <a:gd name="T19" fmla="*/ 10523 h 249"/>
                <a:gd name="T20" fmla="*/ 11560 w 238"/>
                <a:gd name="T21" fmla="*/ 1697 h 2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8" h="249">
                  <a:moveTo>
                    <a:pt x="206" y="25"/>
                  </a:moveTo>
                  <a:cubicBezTo>
                    <a:pt x="197" y="16"/>
                    <a:pt x="188" y="7"/>
                    <a:pt x="178" y="0"/>
                  </a:cubicBezTo>
                  <a:cubicBezTo>
                    <a:pt x="183" y="5"/>
                    <a:pt x="189" y="10"/>
                    <a:pt x="194" y="15"/>
                  </a:cubicBezTo>
                  <a:cubicBezTo>
                    <a:pt x="226" y="49"/>
                    <a:pt x="220" y="104"/>
                    <a:pt x="208" y="145"/>
                  </a:cubicBezTo>
                  <a:cubicBezTo>
                    <a:pt x="198" y="184"/>
                    <a:pt x="185" y="227"/>
                    <a:pt x="139" y="234"/>
                  </a:cubicBezTo>
                  <a:cubicBezTo>
                    <a:pt x="104" y="239"/>
                    <a:pt x="61" y="230"/>
                    <a:pt x="28" y="221"/>
                  </a:cubicBezTo>
                  <a:cubicBezTo>
                    <a:pt x="18" y="219"/>
                    <a:pt x="9" y="214"/>
                    <a:pt x="0" y="208"/>
                  </a:cubicBezTo>
                  <a:cubicBezTo>
                    <a:pt x="12" y="219"/>
                    <a:pt x="26" y="227"/>
                    <a:pt x="40" y="231"/>
                  </a:cubicBezTo>
                  <a:cubicBezTo>
                    <a:pt x="74" y="240"/>
                    <a:pt x="116" y="249"/>
                    <a:pt x="151" y="244"/>
                  </a:cubicBezTo>
                  <a:cubicBezTo>
                    <a:pt x="197" y="236"/>
                    <a:pt x="210" y="194"/>
                    <a:pt x="221" y="155"/>
                  </a:cubicBezTo>
                  <a:cubicBezTo>
                    <a:pt x="232" y="114"/>
                    <a:pt x="238" y="59"/>
                    <a:pt x="206" y="25"/>
                  </a:cubicBezTo>
                </a:path>
              </a:pathLst>
            </a:custGeom>
            <a:solidFill>
              <a:srgbClr val="F797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20" name="Freeform 382"/>
            <p:cNvSpPr/>
            <p:nvPr/>
          </p:nvSpPr>
          <p:spPr bwMode="auto">
            <a:xfrm>
              <a:off x="2147" y="3102"/>
              <a:ext cx="857" cy="952"/>
            </a:xfrm>
            <a:custGeom>
              <a:avLst/>
              <a:gdLst>
                <a:gd name="T0" fmla="*/ 2973 w 224"/>
                <a:gd name="T1" fmla="*/ 2586 h 233"/>
                <a:gd name="T2" fmla="*/ 731 w 224"/>
                <a:gd name="T3" fmla="*/ 4090 h 233"/>
                <a:gd name="T4" fmla="*/ 1507 w 224"/>
                <a:gd name="T5" fmla="*/ 8180 h 233"/>
                <a:gd name="T6" fmla="*/ 4025 w 224"/>
                <a:gd name="T7" fmla="*/ 8315 h 233"/>
                <a:gd name="T8" fmla="*/ 4656 w 224"/>
                <a:gd name="T9" fmla="*/ 5393 h 233"/>
                <a:gd name="T10" fmla="*/ 5092 w 224"/>
                <a:gd name="T11" fmla="*/ 3955 h 233"/>
                <a:gd name="T12" fmla="*/ 6382 w 224"/>
                <a:gd name="T13" fmla="*/ 4155 h 233"/>
                <a:gd name="T14" fmla="*/ 6718 w 224"/>
                <a:gd name="T15" fmla="*/ 5859 h 233"/>
                <a:gd name="T16" fmla="*/ 8184 w 224"/>
                <a:gd name="T17" fmla="*/ 5659 h 233"/>
                <a:gd name="T18" fmla="*/ 8520 w 224"/>
                <a:gd name="T19" fmla="*/ 4025 h 233"/>
                <a:gd name="T20" fmla="*/ 9909 w 224"/>
                <a:gd name="T21" fmla="*/ 4776 h 233"/>
                <a:gd name="T22" fmla="*/ 9806 w 224"/>
                <a:gd name="T23" fmla="*/ 6546 h 233"/>
                <a:gd name="T24" fmla="*/ 8283 w 224"/>
                <a:gd name="T25" fmla="*/ 7363 h 233"/>
                <a:gd name="T26" fmla="*/ 9178 w 224"/>
                <a:gd name="T27" fmla="*/ 9683 h 233"/>
                <a:gd name="T28" fmla="*/ 10188 w 224"/>
                <a:gd name="T29" fmla="*/ 8666 h 233"/>
                <a:gd name="T30" fmla="*/ 11038 w 224"/>
                <a:gd name="T31" fmla="*/ 8666 h 233"/>
                <a:gd name="T32" fmla="*/ 11416 w 224"/>
                <a:gd name="T33" fmla="*/ 10917 h 233"/>
                <a:gd name="T34" fmla="*/ 10131 w 224"/>
                <a:gd name="T35" fmla="*/ 12004 h 233"/>
                <a:gd name="T36" fmla="*/ 8562 w 224"/>
                <a:gd name="T37" fmla="*/ 12421 h 233"/>
                <a:gd name="T38" fmla="*/ 8681 w 224"/>
                <a:gd name="T39" fmla="*/ 15077 h 233"/>
                <a:gd name="T40" fmla="*/ 11811 w 224"/>
                <a:gd name="T41" fmla="*/ 14942 h 233"/>
                <a:gd name="T42" fmla="*/ 12323 w 224"/>
                <a:gd name="T43" fmla="*/ 12887 h 233"/>
                <a:gd name="T44" fmla="*/ 11811 w 224"/>
                <a:gd name="T45" fmla="*/ 10917 h 233"/>
                <a:gd name="T46" fmla="*/ 11711 w 224"/>
                <a:gd name="T47" fmla="*/ 7498 h 233"/>
                <a:gd name="T48" fmla="*/ 12208 w 224"/>
                <a:gd name="T49" fmla="*/ 6076 h 233"/>
                <a:gd name="T50" fmla="*/ 11650 w 224"/>
                <a:gd name="T51" fmla="*/ 5594 h 233"/>
                <a:gd name="T52" fmla="*/ 10862 w 224"/>
                <a:gd name="T53" fmla="*/ 5459 h 233"/>
                <a:gd name="T54" fmla="*/ 10188 w 224"/>
                <a:gd name="T55" fmla="*/ 4441 h 233"/>
                <a:gd name="T56" fmla="*/ 11038 w 224"/>
                <a:gd name="T57" fmla="*/ 3824 h 233"/>
                <a:gd name="T58" fmla="*/ 11313 w 224"/>
                <a:gd name="T59" fmla="*/ 1303 h 233"/>
                <a:gd name="T60" fmla="*/ 8796 w 224"/>
                <a:gd name="T61" fmla="*/ 752 h 233"/>
                <a:gd name="T62" fmla="*/ 8520 w 224"/>
                <a:gd name="T63" fmla="*/ 2803 h 233"/>
                <a:gd name="T64" fmla="*/ 7334 w 224"/>
                <a:gd name="T65" fmla="*/ 2321 h 233"/>
                <a:gd name="T66" fmla="*/ 6221 w 224"/>
                <a:gd name="T67" fmla="*/ 3003 h 233"/>
                <a:gd name="T68" fmla="*/ 4258 w 224"/>
                <a:gd name="T69" fmla="*/ 3338 h 233"/>
                <a:gd name="T70" fmla="*/ 2973 w 224"/>
                <a:gd name="T71" fmla="*/ 2586 h 23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24" h="233">
                  <a:moveTo>
                    <a:pt x="53" y="38"/>
                  </a:moveTo>
                  <a:cubicBezTo>
                    <a:pt x="35" y="36"/>
                    <a:pt x="20" y="50"/>
                    <a:pt x="13" y="60"/>
                  </a:cubicBezTo>
                  <a:cubicBezTo>
                    <a:pt x="0" y="78"/>
                    <a:pt x="9" y="107"/>
                    <a:pt x="27" y="120"/>
                  </a:cubicBezTo>
                  <a:cubicBezTo>
                    <a:pt x="39" y="129"/>
                    <a:pt x="60" y="133"/>
                    <a:pt x="72" y="122"/>
                  </a:cubicBezTo>
                  <a:cubicBezTo>
                    <a:pt x="84" y="112"/>
                    <a:pt x="82" y="93"/>
                    <a:pt x="83" y="79"/>
                  </a:cubicBezTo>
                  <a:cubicBezTo>
                    <a:pt x="84" y="70"/>
                    <a:pt x="83" y="64"/>
                    <a:pt x="91" y="58"/>
                  </a:cubicBezTo>
                  <a:cubicBezTo>
                    <a:pt x="99" y="52"/>
                    <a:pt x="110" y="51"/>
                    <a:pt x="114" y="61"/>
                  </a:cubicBezTo>
                  <a:cubicBezTo>
                    <a:pt x="118" y="69"/>
                    <a:pt x="110" y="79"/>
                    <a:pt x="120" y="86"/>
                  </a:cubicBezTo>
                  <a:cubicBezTo>
                    <a:pt x="126" y="90"/>
                    <a:pt x="141" y="88"/>
                    <a:pt x="146" y="83"/>
                  </a:cubicBezTo>
                  <a:cubicBezTo>
                    <a:pt x="152" y="77"/>
                    <a:pt x="145" y="64"/>
                    <a:pt x="152" y="59"/>
                  </a:cubicBezTo>
                  <a:cubicBezTo>
                    <a:pt x="160" y="52"/>
                    <a:pt x="173" y="63"/>
                    <a:pt x="177" y="70"/>
                  </a:cubicBezTo>
                  <a:cubicBezTo>
                    <a:pt x="183" y="79"/>
                    <a:pt x="182" y="89"/>
                    <a:pt x="175" y="96"/>
                  </a:cubicBezTo>
                  <a:cubicBezTo>
                    <a:pt x="167" y="104"/>
                    <a:pt x="156" y="101"/>
                    <a:pt x="148" y="108"/>
                  </a:cubicBezTo>
                  <a:cubicBezTo>
                    <a:pt x="132" y="121"/>
                    <a:pt x="141" y="149"/>
                    <a:pt x="164" y="142"/>
                  </a:cubicBezTo>
                  <a:cubicBezTo>
                    <a:pt x="170" y="140"/>
                    <a:pt x="178" y="132"/>
                    <a:pt x="182" y="127"/>
                  </a:cubicBezTo>
                  <a:cubicBezTo>
                    <a:pt x="190" y="117"/>
                    <a:pt x="194" y="112"/>
                    <a:pt x="197" y="127"/>
                  </a:cubicBezTo>
                  <a:cubicBezTo>
                    <a:pt x="199" y="136"/>
                    <a:pt x="206" y="150"/>
                    <a:pt x="204" y="160"/>
                  </a:cubicBezTo>
                  <a:cubicBezTo>
                    <a:pt x="203" y="171"/>
                    <a:pt x="194" y="177"/>
                    <a:pt x="181" y="176"/>
                  </a:cubicBezTo>
                  <a:cubicBezTo>
                    <a:pt x="169" y="176"/>
                    <a:pt x="162" y="169"/>
                    <a:pt x="153" y="182"/>
                  </a:cubicBezTo>
                  <a:cubicBezTo>
                    <a:pt x="147" y="191"/>
                    <a:pt x="147" y="212"/>
                    <a:pt x="155" y="221"/>
                  </a:cubicBezTo>
                  <a:cubicBezTo>
                    <a:pt x="165" y="233"/>
                    <a:pt x="201" y="232"/>
                    <a:pt x="211" y="219"/>
                  </a:cubicBezTo>
                  <a:cubicBezTo>
                    <a:pt x="217" y="212"/>
                    <a:pt x="221" y="198"/>
                    <a:pt x="220" y="189"/>
                  </a:cubicBezTo>
                  <a:cubicBezTo>
                    <a:pt x="219" y="177"/>
                    <a:pt x="211" y="172"/>
                    <a:pt x="211" y="160"/>
                  </a:cubicBezTo>
                  <a:cubicBezTo>
                    <a:pt x="211" y="141"/>
                    <a:pt x="195" y="126"/>
                    <a:pt x="209" y="110"/>
                  </a:cubicBezTo>
                  <a:cubicBezTo>
                    <a:pt x="214" y="105"/>
                    <a:pt x="224" y="100"/>
                    <a:pt x="218" y="89"/>
                  </a:cubicBezTo>
                  <a:cubicBezTo>
                    <a:pt x="215" y="85"/>
                    <a:pt x="213" y="83"/>
                    <a:pt x="208" y="82"/>
                  </a:cubicBezTo>
                  <a:cubicBezTo>
                    <a:pt x="206" y="81"/>
                    <a:pt x="203" y="78"/>
                    <a:pt x="194" y="80"/>
                  </a:cubicBezTo>
                  <a:cubicBezTo>
                    <a:pt x="186" y="82"/>
                    <a:pt x="183" y="68"/>
                    <a:pt x="182" y="65"/>
                  </a:cubicBezTo>
                  <a:cubicBezTo>
                    <a:pt x="177" y="52"/>
                    <a:pt x="187" y="55"/>
                    <a:pt x="197" y="56"/>
                  </a:cubicBezTo>
                  <a:cubicBezTo>
                    <a:pt x="220" y="56"/>
                    <a:pt x="218" y="31"/>
                    <a:pt x="202" y="19"/>
                  </a:cubicBezTo>
                  <a:cubicBezTo>
                    <a:pt x="191" y="11"/>
                    <a:pt x="168" y="0"/>
                    <a:pt x="157" y="11"/>
                  </a:cubicBezTo>
                  <a:cubicBezTo>
                    <a:pt x="146" y="21"/>
                    <a:pt x="155" y="30"/>
                    <a:pt x="152" y="41"/>
                  </a:cubicBezTo>
                  <a:cubicBezTo>
                    <a:pt x="146" y="59"/>
                    <a:pt x="137" y="39"/>
                    <a:pt x="131" y="34"/>
                  </a:cubicBezTo>
                  <a:cubicBezTo>
                    <a:pt x="117" y="22"/>
                    <a:pt x="113" y="37"/>
                    <a:pt x="111" y="44"/>
                  </a:cubicBezTo>
                  <a:cubicBezTo>
                    <a:pt x="110" y="50"/>
                    <a:pt x="86" y="50"/>
                    <a:pt x="76" y="49"/>
                  </a:cubicBezTo>
                  <a:cubicBezTo>
                    <a:pt x="67" y="47"/>
                    <a:pt x="68" y="37"/>
                    <a:pt x="53" y="38"/>
                  </a:cubicBezTo>
                </a:path>
              </a:pathLst>
            </a:custGeom>
            <a:solidFill>
              <a:srgbClr val="882F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21" name="Freeform 383"/>
            <p:cNvSpPr/>
            <p:nvPr/>
          </p:nvSpPr>
          <p:spPr bwMode="auto">
            <a:xfrm>
              <a:off x="2729" y="3890"/>
              <a:ext cx="229" cy="127"/>
            </a:xfrm>
            <a:custGeom>
              <a:avLst/>
              <a:gdLst>
                <a:gd name="T0" fmla="*/ 57 w 60"/>
                <a:gd name="T1" fmla="*/ 553 h 31"/>
                <a:gd name="T2" fmla="*/ 889 w 60"/>
                <a:gd name="T3" fmla="*/ 1930 h 31"/>
                <a:gd name="T4" fmla="*/ 2111 w 60"/>
                <a:gd name="T5" fmla="*/ 1999 h 31"/>
                <a:gd name="T6" fmla="*/ 3336 w 60"/>
                <a:gd name="T7" fmla="*/ 0 h 31"/>
                <a:gd name="T8" fmla="*/ 1893 w 60"/>
                <a:gd name="T9" fmla="*/ 1643 h 31"/>
                <a:gd name="T10" fmla="*/ 218 w 60"/>
                <a:gd name="T11" fmla="*/ 754 h 31"/>
                <a:gd name="T12" fmla="*/ 57 w 60"/>
                <a:gd name="T13" fmla="*/ 553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0" h="31">
                  <a:moveTo>
                    <a:pt x="1" y="8"/>
                  </a:moveTo>
                  <a:cubicBezTo>
                    <a:pt x="5" y="16"/>
                    <a:pt x="5" y="23"/>
                    <a:pt x="16" y="28"/>
                  </a:cubicBezTo>
                  <a:cubicBezTo>
                    <a:pt x="23" y="31"/>
                    <a:pt x="30" y="30"/>
                    <a:pt x="38" y="29"/>
                  </a:cubicBezTo>
                  <a:cubicBezTo>
                    <a:pt x="55" y="26"/>
                    <a:pt x="60" y="17"/>
                    <a:pt x="60" y="0"/>
                  </a:cubicBezTo>
                  <a:cubicBezTo>
                    <a:pt x="57" y="13"/>
                    <a:pt x="49" y="23"/>
                    <a:pt x="34" y="24"/>
                  </a:cubicBezTo>
                  <a:cubicBezTo>
                    <a:pt x="28" y="24"/>
                    <a:pt x="0" y="20"/>
                    <a:pt x="4" y="11"/>
                  </a:cubicBezTo>
                  <a:cubicBezTo>
                    <a:pt x="1" y="8"/>
                    <a:pt x="1" y="8"/>
                    <a:pt x="1" y="8"/>
                  </a:cubicBezTo>
                </a:path>
              </a:pathLst>
            </a:custGeom>
            <a:solidFill>
              <a:srgbClr val="670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22" name="Freeform 384"/>
            <p:cNvSpPr/>
            <p:nvPr/>
          </p:nvSpPr>
          <p:spPr bwMode="auto">
            <a:xfrm>
              <a:off x="2698" y="3576"/>
              <a:ext cx="153" cy="139"/>
            </a:xfrm>
            <a:custGeom>
              <a:avLst/>
              <a:gdLst>
                <a:gd name="T0" fmla="*/ 161 w 40"/>
                <a:gd name="T1" fmla="*/ 200 h 34"/>
                <a:gd name="T2" fmla="*/ 2238 w 40"/>
                <a:gd name="T3" fmla="*/ 0 h 34"/>
                <a:gd name="T4" fmla="*/ 218 w 40"/>
                <a:gd name="T5" fmla="*/ 335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" h="34">
                  <a:moveTo>
                    <a:pt x="3" y="3"/>
                  </a:moveTo>
                  <a:cubicBezTo>
                    <a:pt x="0" y="34"/>
                    <a:pt x="31" y="12"/>
                    <a:pt x="40" y="0"/>
                  </a:cubicBezTo>
                  <a:cubicBezTo>
                    <a:pt x="34" y="4"/>
                    <a:pt x="2" y="26"/>
                    <a:pt x="4" y="5"/>
                  </a:cubicBezTo>
                </a:path>
              </a:pathLst>
            </a:custGeom>
            <a:solidFill>
              <a:srgbClr val="670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23" name="Freeform 385"/>
            <p:cNvSpPr/>
            <p:nvPr/>
          </p:nvSpPr>
          <p:spPr bwMode="auto">
            <a:xfrm>
              <a:off x="2912" y="3449"/>
              <a:ext cx="69" cy="98"/>
            </a:xfrm>
            <a:custGeom>
              <a:avLst/>
              <a:gdLst>
                <a:gd name="T0" fmla="*/ 119 w 18"/>
                <a:gd name="T1" fmla="*/ 0 h 24"/>
                <a:gd name="T2" fmla="*/ 58 w 18"/>
                <a:gd name="T3" fmla="*/ 1633 h 24"/>
                <a:gd name="T4" fmla="*/ 0 w 18"/>
                <a:gd name="T5" fmla="*/ 135 h 24"/>
                <a:gd name="T6" fmla="*/ 119 w 18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24">
                  <a:moveTo>
                    <a:pt x="2" y="0"/>
                  </a:moveTo>
                  <a:cubicBezTo>
                    <a:pt x="18" y="3"/>
                    <a:pt x="10" y="17"/>
                    <a:pt x="1" y="24"/>
                  </a:cubicBezTo>
                  <a:cubicBezTo>
                    <a:pt x="7" y="19"/>
                    <a:pt x="8" y="5"/>
                    <a:pt x="0" y="2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670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24" name="Freeform 386"/>
            <p:cNvSpPr/>
            <p:nvPr/>
          </p:nvSpPr>
          <p:spPr bwMode="auto">
            <a:xfrm>
              <a:off x="2832" y="3164"/>
              <a:ext cx="107" cy="163"/>
            </a:xfrm>
            <a:custGeom>
              <a:avLst/>
              <a:gdLst>
                <a:gd name="T0" fmla="*/ 0 w 28"/>
                <a:gd name="T1" fmla="*/ 2506 h 40"/>
                <a:gd name="T2" fmla="*/ 1445 w 28"/>
                <a:gd name="T3" fmla="*/ 1626 h 40"/>
                <a:gd name="T4" fmla="*/ 0 w 28"/>
                <a:gd name="T5" fmla="*/ 0 h 40"/>
                <a:gd name="T6" fmla="*/ 336 w 28"/>
                <a:gd name="T7" fmla="*/ 209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40">
                  <a:moveTo>
                    <a:pt x="0" y="37"/>
                  </a:moveTo>
                  <a:cubicBezTo>
                    <a:pt x="7" y="27"/>
                    <a:pt x="26" y="40"/>
                    <a:pt x="26" y="24"/>
                  </a:cubicBezTo>
                  <a:cubicBezTo>
                    <a:pt x="27" y="10"/>
                    <a:pt x="9" y="5"/>
                    <a:pt x="0" y="0"/>
                  </a:cubicBezTo>
                  <a:cubicBezTo>
                    <a:pt x="11" y="9"/>
                    <a:pt x="28" y="24"/>
                    <a:pt x="6" y="31"/>
                  </a:cubicBezTo>
                </a:path>
              </a:pathLst>
            </a:custGeom>
            <a:solidFill>
              <a:srgbClr val="670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25" name="Freeform 387"/>
            <p:cNvSpPr/>
            <p:nvPr/>
          </p:nvSpPr>
          <p:spPr bwMode="auto">
            <a:xfrm>
              <a:off x="2598" y="3351"/>
              <a:ext cx="134" cy="107"/>
            </a:xfrm>
            <a:custGeom>
              <a:avLst/>
              <a:gdLst>
                <a:gd name="T0" fmla="*/ 161 w 35"/>
                <a:gd name="T1" fmla="*/ 626 h 26"/>
                <a:gd name="T2" fmla="*/ 1348 w 35"/>
                <a:gd name="T3" fmla="*/ 0 h 26"/>
                <a:gd name="T4" fmla="*/ 337 w 35"/>
                <a:gd name="T5" fmla="*/ 984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" h="26">
                  <a:moveTo>
                    <a:pt x="3" y="9"/>
                  </a:moveTo>
                  <a:cubicBezTo>
                    <a:pt x="0" y="26"/>
                    <a:pt x="35" y="25"/>
                    <a:pt x="24" y="0"/>
                  </a:cubicBezTo>
                  <a:cubicBezTo>
                    <a:pt x="23" y="7"/>
                    <a:pt x="16" y="25"/>
                    <a:pt x="6" y="14"/>
                  </a:cubicBezTo>
                </a:path>
              </a:pathLst>
            </a:custGeom>
            <a:solidFill>
              <a:srgbClr val="670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26" name="Freeform 388"/>
            <p:cNvSpPr/>
            <p:nvPr/>
          </p:nvSpPr>
          <p:spPr bwMode="auto">
            <a:xfrm>
              <a:off x="2208" y="3400"/>
              <a:ext cx="237" cy="225"/>
            </a:xfrm>
            <a:custGeom>
              <a:avLst/>
              <a:gdLst>
                <a:gd name="T0" fmla="*/ 0 w 62"/>
                <a:gd name="T1" fmla="*/ 1370 h 55"/>
                <a:gd name="T2" fmla="*/ 2397 w 62"/>
                <a:gd name="T3" fmla="*/ 3211 h 55"/>
                <a:gd name="T4" fmla="*/ 3303 w 62"/>
                <a:gd name="T5" fmla="*/ 0 h 55"/>
                <a:gd name="T6" fmla="*/ 2060 w 62"/>
                <a:gd name="T7" fmla="*/ 2594 h 55"/>
                <a:gd name="T8" fmla="*/ 57 w 62"/>
                <a:gd name="T9" fmla="*/ 1640 h 55"/>
                <a:gd name="T10" fmla="*/ 119 w 62"/>
                <a:gd name="T11" fmla="*/ 1370 h 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2" h="55">
                  <a:moveTo>
                    <a:pt x="0" y="20"/>
                  </a:moveTo>
                  <a:cubicBezTo>
                    <a:pt x="11" y="36"/>
                    <a:pt x="20" y="55"/>
                    <a:pt x="43" y="47"/>
                  </a:cubicBezTo>
                  <a:cubicBezTo>
                    <a:pt x="59" y="41"/>
                    <a:pt x="62" y="14"/>
                    <a:pt x="59" y="0"/>
                  </a:cubicBezTo>
                  <a:cubicBezTo>
                    <a:pt x="55" y="13"/>
                    <a:pt x="52" y="32"/>
                    <a:pt x="37" y="38"/>
                  </a:cubicBezTo>
                  <a:cubicBezTo>
                    <a:pt x="23" y="45"/>
                    <a:pt x="11" y="31"/>
                    <a:pt x="1" y="24"/>
                  </a:cubicBezTo>
                  <a:cubicBezTo>
                    <a:pt x="1" y="23"/>
                    <a:pt x="1" y="21"/>
                    <a:pt x="2" y="20"/>
                  </a:cubicBezTo>
                </a:path>
              </a:pathLst>
            </a:custGeom>
            <a:solidFill>
              <a:srgbClr val="670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27" name="Freeform 389"/>
            <p:cNvSpPr/>
            <p:nvPr/>
          </p:nvSpPr>
          <p:spPr bwMode="auto">
            <a:xfrm>
              <a:off x="2162" y="3266"/>
              <a:ext cx="195" cy="155"/>
            </a:xfrm>
            <a:custGeom>
              <a:avLst/>
              <a:gdLst>
                <a:gd name="T0" fmla="*/ 2791 w 51"/>
                <a:gd name="T1" fmla="*/ 200 h 38"/>
                <a:gd name="T2" fmla="*/ 554 w 51"/>
                <a:gd name="T3" fmla="*/ 2578 h 38"/>
                <a:gd name="T4" fmla="*/ 2852 w 51"/>
                <a:gd name="T5" fmla="*/ 334 h 38"/>
                <a:gd name="T6" fmla="*/ 2791 w 51"/>
                <a:gd name="T7" fmla="*/ 200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" h="38">
                  <a:moveTo>
                    <a:pt x="50" y="3"/>
                  </a:moveTo>
                  <a:cubicBezTo>
                    <a:pt x="36" y="2"/>
                    <a:pt x="0" y="21"/>
                    <a:pt x="10" y="38"/>
                  </a:cubicBezTo>
                  <a:cubicBezTo>
                    <a:pt x="10" y="28"/>
                    <a:pt x="40" y="0"/>
                    <a:pt x="51" y="5"/>
                  </a:cubicBezTo>
                  <a:cubicBezTo>
                    <a:pt x="50" y="3"/>
                    <a:pt x="50" y="3"/>
                    <a:pt x="50" y="3"/>
                  </a:cubicBezTo>
                </a:path>
              </a:pathLst>
            </a:custGeom>
            <a:solidFill>
              <a:srgbClr val="9C4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28" name="Freeform 390"/>
            <p:cNvSpPr/>
            <p:nvPr/>
          </p:nvSpPr>
          <p:spPr bwMode="auto">
            <a:xfrm>
              <a:off x="2740" y="3147"/>
              <a:ext cx="54" cy="98"/>
            </a:xfrm>
            <a:custGeom>
              <a:avLst/>
              <a:gdLst>
                <a:gd name="T0" fmla="*/ 683 w 14"/>
                <a:gd name="T1" fmla="*/ 135 h 24"/>
                <a:gd name="T2" fmla="*/ 282 w 14"/>
                <a:gd name="T3" fmla="*/ 1633 h 24"/>
                <a:gd name="T4" fmla="*/ 802 w 14"/>
                <a:gd name="T5" fmla="*/ 20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24">
                  <a:moveTo>
                    <a:pt x="12" y="2"/>
                  </a:moveTo>
                  <a:cubicBezTo>
                    <a:pt x="0" y="0"/>
                    <a:pt x="4" y="17"/>
                    <a:pt x="5" y="24"/>
                  </a:cubicBezTo>
                  <a:cubicBezTo>
                    <a:pt x="5" y="18"/>
                    <a:pt x="5" y="1"/>
                    <a:pt x="14" y="3"/>
                  </a:cubicBezTo>
                </a:path>
              </a:pathLst>
            </a:custGeom>
            <a:solidFill>
              <a:srgbClr val="9C4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29" name="Freeform 391"/>
            <p:cNvSpPr/>
            <p:nvPr/>
          </p:nvSpPr>
          <p:spPr bwMode="auto">
            <a:xfrm>
              <a:off x="2744" y="3813"/>
              <a:ext cx="172" cy="69"/>
            </a:xfrm>
            <a:custGeom>
              <a:avLst/>
              <a:gdLst>
                <a:gd name="T0" fmla="*/ 2511 w 45"/>
                <a:gd name="T1" fmla="*/ 0 h 17"/>
                <a:gd name="T2" fmla="*/ 1009 w 45"/>
                <a:gd name="T3" fmla="*/ 463 h 17"/>
                <a:gd name="T4" fmla="*/ 57 w 45"/>
                <a:gd name="T5" fmla="*/ 1136 h 17"/>
                <a:gd name="T6" fmla="*/ 1009 w 45"/>
                <a:gd name="T7" fmla="*/ 938 h 17"/>
                <a:gd name="T8" fmla="*/ 2454 w 45"/>
                <a:gd name="T9" fmla="*/ 130 h 17"/>
                <a:gd name="T10" fmla="*/ 2511 w 45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" h="17">
                  <a:moveTo>
                    <a:pt x="45" y="0"/>
                  </a:moveTo>
                  <a:cubicBezTo>
                    <a:pt x="37" y="9"/>
                    <a:pt x="29" y="9"/>
                    <a:pt x="18" y="7"/>
                  </a:cubicBezTo>
                  <a:cubicBezTo>
                    <a:pt x="10" y="6"/>
                    <a:pt x="0" y="5"/>
                    <a:pt x="1" y="17"/>
                  </a:cubicBezTo>
                  <a:cubicBezTo>
                    <a:pt x="2" y="12"/>
                    <a:pt x="9" y="13"/>
                    <a:pt x="18" y="14"/>
                  </a:cubicBezTo>
                  <a:cubicBezTo>
                    <a:pt x="29" y="16"/>
                    <a:pt x="42" y="17"/>
                    <a:pt x="44" y="2"/>
                  </a:cubicBezTo>
                  <a:cubicBezTo>
                    <a:pt x="45" y="0"/>
                    <a:pt x="45" y="0"/>
                    <a:pt x="45" y="0"/>
                  </a:cubicBezTo>
                </a:path>
              </a:pathLst>
            </a:custGeom>
            <a:solidFill>
              <a:srgbClr val="9C4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30" name="Freeform 392"/>
            <p:cNvSpPr/>
            <p:nvPr/>
          </p:nvSpPr>
          <p:spPr bwMode="auto">
            <a:xfrm>
              <a:off x="2028" y="2976"/>
              <a:ext cx="1156" cy="1196"/>
            </a:xfrm>
            <a:custGeom>
              <a:avLst/>
              <a:gdLst>
                <a:gd name="T0" fmla="*/ 4819 w 302"/>
                <a:gd name="T1" fmla="*/ 1298 h 293"/>
                <a:gd name="T2" fmla="*/ 4762 w 302"/>
                <a:gd name="T3" fmla="*/ 1216 h 293"/>
                <a:gd name="T4" fmla="*/ 674 w 302"/>
                <a:gd name="T5" fmla="*/ 5164 h 293"/>
                <a:gd name="T6" fmla="*/ 0 w 302"/>
                <a:gd name="T7" fmla="*/ 9046 h 293"/>
                <a:gd name="T8" fmla="*/ 1068 w 302"/>
                <a:gd name="T9" fmla="*/ 14348 h 293"/>
                <a:gd name="T10" fmla="*/ 5378 w 302"/>
                <a:gd name="T11" fmla="*/ 18911 h 293"/>
                <a:gd name="T12" fmla="*/ 10768 w 302"/>
                <a:gd name="T13" fmla="*/ 19928 h 293"/>
                <a:gd name="T14" fmla="*/ 12119 w 302"/>
                <a:gd name="T15" fmla="*/ 19863 h 293"/>
                <a:gd name="T16" fmla="*/ 15093 w 302"/>
                <a:gd name="T17" fmla="*/ 17413 h 293"/>
                <a:gd name="T18" fmla="*/ 16379 w 302"/>
                <a:gd name="T19" fmla="*/ 13262 h 293"/>
                <a:gd name="T20" fmla="*/ 16938 w 302"/>
                <a:gd name="T21" fmla="*/ 8780 h 293"/>
                <a:gd name="T22" fmla="*/ 15529 w 302"/>
                <a:gd name="T23" fmla="*/ 3666 h 293"/>
                <a:gd name="T24" fmla="*/ 9539 w 302"/>
                <a:gd name="T25" fmla="*/ 0 h 293"/>
                <a:gd name="T26" fmla="*/ 8689 w 302"/>
                <a:gd name="T27" fmla="*/ 65 h 293"/>
                <a:gd name="T28" fmla="*/ 4762 w 302"/>
                <a:gd name="T29" fmla="*/ 1216 h 293"/>
                <a:gd name="T30" fmla="*/ 4819 w 302"/>
                <a:gd name="T31" fmla="*/ 1298 h 293"/>
                <a:gd name="T32" fmla="*/ 4762 w 302"/>
                <a:gd name="T33" fmla="*/ 1216 h 293"/>
                <a:gd name="T34" fmla="*/ 4819 w 302"/>
                <a:gd name="T35" fmla="*/ 1298 h 293"/>
                <a:gd name="T36" fmla="*/ 4819 w 302"/>
                <a:gd name="T37" fmla="*/ 1367 h 293"/>
                <a:gd name="T38" fmla="*/ 8689 w 302"/>
                <a:gd name="T39" fmla="*/ 200 h 293"/>
                <a:gd name="T40" fmla="*/ 9539 w 302"/>
                <a:gd name="T41" fmla="*/ 135 h 293"/>
                <a:gd name="T42" fmla="*/ 15430 w 302"/>
                <a:gd name="T43" fmla="*/ 3747 h 293"/>
                <a:gd name="T44" fmla="*/ 16819 w 302"/>
                <a:gd name="T45" fmla="*/ 8780 h 293"/>
                <a:gd name="T46" fmla="*/ 16264 w 302"/>
                <a:gd name="T47" fmla="*/ 13197 h 293"/>
                <a:gd name="T48" fmla="*/ 14974 w 302"/>
                <a:gd name="T49" fmla="*/ 17344 h 293"/>
                <a:gd name="T50" fmla="*/ 12119 w 302"/>
                <a:gd name="T51" fmla="*/ 19728 h 293"/>
                <a:gd name="T52" fmla="*/ 10768 w 302"/>
                <a:gd name="T53" fmla="*/ 19793 h 293"/>
                <a:gd name="T54" fmla="*/ 5378 w 302"/>
                <a:gd name="T55" fmla="*/ 18777 h 293"/>
                <a:gd name="T56" fmla="*/ 1171 w 302"/>
                <a:gd name="T57" fmla="*/ 14279 h 293"/>
                <a:gd name="T58" fmla="*/ 119 w 302"/>
                <a:gd name="T59" fmla="*/ 9046 h 293"/>
                <a:gd name="T60" fmla="*/ 792 w 302"/>
                <a:gd name="T61" fmla="*/ 5233 h 293"/>
                <a:gd name="T62" fmla="*/ 4819 w 302"/>
                <a:gd name="T63" fmla="*/ 1367 h 293"/>
                <a:gd name="T64" fmla="*/ 4819 w 302"/>
                <a:gd name="T65" fmla="*/ 1367 h 293"/>
                <a:gd name="T66" fmla="*/ 4819 w 302"/>
                <a:gd name="T67" fmla="*/ 1298 h 29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02" h="293">
                  <a:moveTo>
                    <a:pt x="86" y="19"/>
                  </a:moveTo>
                  <a:cubicBezTo>
                    <a:pt x="85" y="18"/>
                    <a:pt x="85" y="18"/>
                    <a:pt x="85" y="18"/>
                  </a:cubicBezTo>
                  <a:cubicBezTo>
                    <a:pt x="50" y="28"/>
                    <a:pt x="23" y="52"/>
                    <a:pt x="12" y="76"/>
                  </a:cubicBezTo>
                  <a:cubicBezTo>
                    <a:pt x="4" y="93"/>
                    <a:pt x="0" y="113"/>
                    <a:pt x="0" y="133"/>
                  </a:cubicBezTo>
                  <a:cubicBezTo>
                    <a:pt x="0" y="161"/>
                    <a:pt x="7" y="190"/>
                    <a:pt x="19" y="211"/>
                  </a:cubicBezTo>
                  <a:cubicBezTo>
                    <a:pt x="35" y="239"/>
                    <a:pt x="64" y="270"/>
                    <a:pt x="96" y="278"/>
                  </a:cubicBezTo>
                  <a:cubicBezTo>
                    <a:pt x="125" y="285"/>
                    <a:pt x="160" y="293"/>
                    <a:pt x="192" y="293"/>
                  </a:cubicBezTo>
                  <a:cubicBezTo>
                    <a:pt x="200" y="293"/>
                    <a:pt x="208" y="293"/>
                    <a:pt x="216" y="292"/>
                  </a:cubicBezTo>
                  <a:cubicBezTo>
                    <a:pt x="241" y="288"/>
                    <a:pt x="258" y="274"/>
                    <a:pt x="269" y="256"/>
                  </a:cubicBezTo>
                  <a:cubicBezTo>
                    <a:pt x="280" y="238"/>
                    <a:pt x="287" y="216"/>
                    <a:pt x="292" y="195"/>
                  </a:cubicBezTo>
                  <a:cubicBezTo>
                    <a:pt x="298" y="175"/>
                    <a:pt x="302" y="152"/>
                    <a:pt x="302" y="129"/>
                  </a:cubicBezTo>
                  <a:cubicBezTo>
                    <a:pt x="302" y="101"/>
                    <a:pt x="296" y="74"/>
                    <a:pt x="277" y="54"/>
                  </a:cubicBezTo>
                  <a:cubicBezTo>
                    <a:pt x="247" y="22"/>
                    <a:pt x="213" y="0"/>
                    <a:pt x="170" y="0"/>
                  </a:cubicBezTo>
                  <a:cubicBezTo>
                    <a:pt x="165" y="0"/>
                    <a:pt x="160" y="0"/>
                    <a:pt x="155" y="1"/>
                  </a:cubicBezTo>
                  <a:cubicBezTo>
                    <a:pt x="131" y="3"/>
                    <a:pt x="114" y="11"/>
                    <a:pt x="85" y="18"/>
                  </a:cubicBezTo>
                  <a:cubicBezTo>
                    <a:pt x="86" y="19"/>
                    <a:pt x="86" y="19"/>
                    <a:pt x="86" y="19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6" y="19"/>
                    <a:pt x="86" y="19"/>
                    <a:pt x="86" y="19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115" y="12"/>
                    <a:pt x="132" y="5"/>
                    <a:pt x="155" y="3"/>
                  </a:cubicBezTo>
                  <a:cubicBezTo>
                    <a:pt x="160" y="2"/>
                    <a:pt x="165" y="2"/>
                    <a:pt x="170" y="2"/>
                  </a:cubicBezTo>
                  <a:cubicBezTo>
                    <a:pt x="212" y="2"/>
                    <a:pt x="246" y="23"/>
                    <a:pt x="275" y="55"/>
                  </a:cubicBezTo>
                  <a:cubicBezTo>
                    <a:pt x="294" y="75"/>
                    <a:pt x="300" y="102"/>
                    <a:pt x="300" y="129"/>
                  </a:cubicBezTo>
                  <a:cubicBezTo>
                    <a:pt x="300" y="152"/>
                    <a:pt x="296" y="174"/>
                    <a:pt x="290" y="194"/>
                  </a:cubicBezTo>
                  <a:cubicBezTo>
                    <a:pt x="285" y="215"/>
                    <a:pt x="278" y="237"/>
                    <a:pt x="267" y="255"/>
                  </a:cubicBezTo>
                  <a:cubicBezTo>
                    <a:pt x="256" y="272"/>
                    <a:pt x="240" y="286"/>
                    <a:pt x="216" y="290"/>
                  </a:cubicBezTo>
                  <a:cubicBezTo>
                    <a:pt x="208" y="291"/>
                    <a:pt x="200" y="291"/>
                    <a:pt x="192" y="291"/>
                  </a:cubicBezTo>
                  <a:cubicBezTo>
                    <a:pt x="160" y="291"/>
                    <a:pt x="125" y="283"/>
                    <a:pt x="96" y="276"/>
                  </a:cubicBezTo>
                  <a:cubicBezTo>
                    <a:pt x="66" y="268"/>
                    <a:pt x="36" y="238"/>
                    <a:pt x="21" y="210"/>
                  </a:cubicBezTo>
                  <a:cubicBezTo>
                    <a:pt x="9" y="190"/>
                    <a:pt x="2" y="161"/>
                    <a:pt x="2" y="133"/>
                  </a:cubicBezTo>
                  <a:cubicBezTo>
                    <a:pt x="2" y="113"/>
                    <a:pt x="6" y="93"/>
                    <a:pt x="14" y="77"/>
                  </a:cubicBezTo>
                  <a:cubicBezTo>
                    <a:pt x="25" y="53"/>
                    <a:pt x="51" y="30"/>
                    <a:pt x="86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6" y="19"/>
                    <a:pt x="86" y="19"/>
                    <a:pt x="86" y="19"/>
                  </a:cubicBezTo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31" name="Freeform 393"/>
            <p:cNvSpPr/>
            <p:nvPr/>
          </p:nvSpPr>
          <p:spPr bwMode="auto">
            <a:xfrm>
              <a:off x="2147" y="3123"/>
              <a:ext cx="857" cy="918"/>
            </a:xfrm>
            <a:custGeom>
              <a:avLst/>
              <a:gdLst>
                <a:gd name="T0" fmla="*/ 8402 w 224"/>
                <a:gd name="T1" fmla="*/ 1216 h 225"/>
                <a:gd name="T2" fmla="*/ 8283 w 224"/>
                <a:gd name="T3" fmla="*/ 2778 h 225"/>
                <a:gd name="T4" fmla="*/ 7671 w 224"/>
                <a:gd name="T5" fmla="*/ 2313 h 225"/>
                <a:gd name="T6" fmla="*/ 6558 w 224"/>
                <a:gd name="T7" fmla="*/ 1697 h 225"/>
                <a:gd name="T8" fmla="*/ 4993 w 224"/>
                <a:gd name="T9" fmla="*/ 2913 h 225"/>
                <a:gd name="T10" fmla="*/ 3807 w 224"/>
                <a:gd name="T11" fmla="*/ 2513 h 225"/>
                <a:gd name="T12" fmla="*/ 2973 w 224"/>
                <a:gd name="T13" fmla="*/ 2179 h 225"/>
                <a:gd name="T14" fmla="*/ 337 w 224"/>
                <a:gd name="T15" fmla="*/ 5092 h 225"/>
                <a:gd name="T16" fmla="*/ 4082 w 224"/>
                <a:gd name="T17" fmla="*/ 8005 h 225"/>
                <a:gd name="T18" fmla="*/ 4756 w 224"/>
                <a:gd name="T19" fmla="*/ 4211 h 225"/>
                <a:gd name="T20" fmla="*/ 5766 w 224"/>
                <a:gd name="T21" fmla="*/ 3395 h 225"/>
                <a:gd name="T22" fmla="*/ 6324 w 224"/>
                <a:gd name="T23" fmla="*/ 4761 h 225"/>
                <a:gd name="T24" fmla="*/ 8226 w 224"/>
                <a:gd name="T25" fmla="*/ 5361 h 225"/>
                <a:gd name="T26" fmla="*/ 8520 w 224"/>
                <a:gd name="T27" fmla="*/ 3729 h 225"/>
                <a:gd name="T28" fmla="*/ 9412 w 224"/>
                <a:gd name="T29" fmla="*/ 3880 h 225"/>
                <a:gd name="T30" fmla="*/ 9748 w 224"/>
                <a:gd name="T31" fmla="*/ 6108 h 225"/>
                <a:gd name="T32" fmla="*/ 7786 w 224"/>
                <a:gd name="T33" fmla="*/ 8156 h 225"/>
                <a:gd name="T34" fmla="*/ 9178 w 224"/>
                <a:gd name="T35" fmla="*/ 9372 h 225"/>
                <a:gd name="T36" fmla="*/ 10758 w 224"/>
                <a:gd name="T37" fmla="*/ 7674 h 225"/>
                <a:gd name="T38" fmla="*/ 10976 w 224"/>
                <a:gd name="T39" fmla="*/ 8356 h 225"/>
                <a:gd name="T40" fmla="*/ 11038 w 224"/>
                <a:gd name="T41" fmla="*/ 11269 h 225"/>
                <a:gd name="T42" fmla="*/ 9236 w 224"/>
                <a:gd name="T43" fmla="*/ 11404 h 225"/>
                <a:gd name="T44" fmla="*/ 8562 w 224"/>
                <a:gd name="T45" fmla="*/ 12020 h 225"/>
                <a:gd name="T46" fmla="*/ 10188 w 224"/>
                <a:gd name="T47" fmla="*/ 15280 h 225"/>
                <a:gd name="T48" fmla="*/ 10188 w 224"/>
                <a:gd name="T49" fmla="*/ 15214 h 225"/>
                <a:gd name="T50" fmla="*/ 9236 w 224"/>
                <a:gd name="T51" fmla="*/ 11485 h 225"/>
                <a:gd name="T52" fmla="*/ 11416 w 224"/>
                <a:gd name="T53" fmla="*/ 10522 h 225"/>
                <a:gd name="T54" fmla="*/ 10188 w 224"/>
                <a:gd name="T55" fmla="*/ 8291 h 225"/>
                <a:gd name="T56" fmla="*/ 8283 w 224"/>
                <a:gd name="T57" fmla="*/ 6993 h 225"/>
                <a:gd name="T58" fmla="*/ 8842 w 224"/>
                <a:gd name="T59" fmla="*/ 3529 h 225"/>
                <a:gd name="T60" fmla="*/ 7273 w 224"/>
                <a:gd name="T61" fmla="*/ 5643 h 225"/>
                <a:gd name="T62" fmla="*/ 5766 w 224"/>
                <a:gd name="T63" fmla="*/ 3329 h 225"/>
                <a:gd name="T64" fmla="*/ 4025 w 224"/>
                <a:gd name="T65" fmla="*/ 7940 h 225"/>
                <a:gd name="T66" fmla="*/ 731 w 224"/>
                <a:gd name="T67" fmla="*/ 3729 h 225"/>
                <a:gd name="T68" fmla="*/ 3030 w 224"/>
                <a:gd name="T69" fmla="*/ 2248 h 225"/>
                <a:gd name="T70" fmla="*/ 6221 w 224"/>
                <a:gd name="T71" fmla="*/ 2648 h 225"/>
                <a:gd name="T72" fmla="*/ 8184 w 224"/>
                <a:gd name="T73" fmla="*/ 2995 h 225"/>
                <a:gd name="T74" fmla="*/ 9515 w 224"/>
                <a:gd name="T75" fmla="*/ 65 h 225"/>
                <a:gd name="T76" fmla="*/ 11038 w 224"/>
                <a:gd name="T77" fmla="*/ 3464 h 225"/>
                <a:gd name="T78" fmla="*/ 10758 w 224"/>
                <a:gd name="T79" fmla="*/ 5092 h 225"/>
                <a:gd name="T80" fmla="*/ 11650 w 224"/>
                <a:gd name="T81" fmla="*/ 5226 h 225"/>
                <a:gd name="T82" fmla="*/ 11811 w 224"/>
                <a:gd name="T83" fmla="*/ 10522 h 225"/>
                <a:gd name="T84" fmla="*/ 12266 w 224"/>
                <a:gd name="T85" fmla="*/ 13582 h 225"/>
                <a:gd name="T86" fmla="*/ 12090 w 224"/>
                <a:gd name="T87" fmla="*/ 11485 h 225"/>
                <a:gd name="T88" fmla="*/ 11416 w 224"/>
                <a:gd name="T89" fmla="*/ 8091 h 225"/>
                <a:gd name="T90" fmla="*/ 12384 w 224"/>
                <a:gd name="T91" fmla="*/ 6177 h 225"/>
                <a:gd name="T92" fmla="*/ 11711 w 224"/>
                <a:gd name="T93" fmla="*/ 5161 h 225"/>
                <a:gd name="T94" fmla="*/ 10758 w 224"/>
                <a:gd name="T95" fmla="*/ 5027 h 225"/>
                <a:gd name="T96" fmla="*/ 10246 w 224"/>
                <a:gd name="T97" fmla="*/ 4080 h 225"/>
                <a:gd name="T98" fmla="*/ 10468 w 224"/>
                <a:gd name="T99" fmla="*/ 3464 h 225"/>
                <a:gd name="T100" fmla="*/ 11811 w 224"/>
                <a:gd name="T101" fmla="*/ 3195 h 225"/>
                <a:gd name="T102" fmla="*/ 9515 w 224"/>
                <a:gd name="T103" fmla="*/ 0 h 2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24" h="225">
                  <a:moveTo>
                    <a:pt x="170" y="0"/>
                  </a:moveTo>
                  <a:cubicBezTo>
                    <a:pt x="165" y="0"/>
                    <a:pt x="160" y="2"/>
                    <a:pt x="156" y="5"/>
                  </a:cubicBezTo>
                  <a:cubicBezTo>
                    <a:pt x="151" y="10"/>
                    <a:pt x="150" y="14"/>
                    <a:pt x="150" y="18"/>
                  </a:cubicBezTo>
                  <a:cubicBezTo>
                    <a:pt x="150" y="22"/>
                    <a:pt x="152" y="26"/>
                    <a:pt x="152" y="31"/>
                  </a:cubicBezTo>
                  <a:cubicBezTo>
                    <a:pt x="152" y="32"/>
                    <a:pt x="151" y="34"/>
                    <a:pt x="151" y="36"/>
                  </a:cubicBezTo>
                  <a:cubicBezTo>
                    <a:pt x="150" y="39"/>
                    <a:pt x="149" y="40"/>
                    <a:pt x="148" y="41"/>
                  </a:cubicBezTo>
                  <a:cubicBezTo>
                    <a:pt x="147" y="42"/>
                    <a:pt x="147" y="43"/>
                    <a:pt x="146" y="43"/>
                  </a:cubicBezTo>
                  <a:cubicBezTo>
                    <a:pt x="145" y="43"/>
                    <a:pt x="144" y="42"/>
                    <a:pt x="143" y="41"/>
                  </a:cubicBezTo>
                  <a:cubicBezTo>
                    <a:pt x="141" y="39"/>
                    <a:pt x="139" y="37"/>
                    <a:pt x="137" y="34"/>
                  </a:cubicBezTo>
                  <a:cubicBezTo>
                    <a:pt x="135" y="32"/>
                    <a:pt x="133" y="29"/>
                    <a:pt x="132" y="28"/>
                  </a:cubicBezTo>
                  <a:cubicBezTo>
                    <a:pt x="128" y="25"/>
                    <a:pt x="125" y="23"/>
                    <a:pt x="122" y="23"/>
                  </a:cubicBezTo>
                  <a:cubicBezTo>
                    <a:pt x="120" y="23"/>
                    <a:pt x="118" y="24"/>
                    <a:pt x="117" y="25"/>
                  </a:cubicBezTo>
                  <a:cubicBezTo>
                    <a:pt x="113" y="28"/>
                    <a:pt x="111" y="35"/>
                    <a:pt x="110" y="38"/>
                  </a:cubicBezTo>
                  <a:cubicBezTo>
                    <a:pt x="110" y="39"/>
                    <a:pt x="109" y="40"/>
                    <a:pt x="108" y="40"/>
                  </a:cubicBezTo>
                  <a:cubicBezTo>
                    <a:pt x="105" y="42"/>
                    <a:pt x="96" y="43"/>
                    <a:pt x="89" y="43"/>
                  </a:cubicBezTo>
                  <a:cubicBezTo>
                    <a:pt x="89" y="43"/>
                    <a:pt x="89" y="43"/>
                    <a:pt x="89" y="43"/>
                  </a:cubicBezTo>
                  <a:cubicBezTo>
                    <a:pt x="84" y="43"/>
                    <a:pt x="79" y="43"/>
                    <a:pt x="76" y="43"/>
                  </a:cubicBezTo>
                  <a:cubicBezTo>
                    <a:pt x="72" y="42"/>
                    <a:pt x="71" y="40"/>
                    <a:pt x="68" y="37"/>
                  </a:cubicBezTo>
                  <a:cubicBezTo>
                    <a:pt x="65" y="34"/>
                    <a:pt x="62" y="32"/>
                    <a:pt x="55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4" y="32"/>
                    <a:pt x="54" y="32"/>
                    <a:pt x="53" y="32"/>
                  </a:cubicBezTo>
                  <a:cubicBezTo>
                    <a:pt x="52" y="32"/>
                    <a:pt x="51" y="32"/>
                    <a:pt x="50" y="32"/>
                  </a:cubicBezTo>
                  <a:cubicBezTo>
                    <a:pt x="33" y="32"/>
                    <a:pt x="19" y="45"/>
                    <a:pt x="12" y="54"/>
                  </a:cubicBezTo>
                  <a:cubicBezTo>
                    <a:pt x="8" y="61"/>
                    <a:pt x="6" y="68"/>
                    <a:pt x="6" y="75"/>
                  </a:cubicBezTo>
                  <a:cubicBezTo>
                    <a:pt x="6" y="91"/>
                    <a:pt x="14" y="107"/>
                    <a:pt x="26" y="116"/>
                  </a:cubicBezTo>
                  <a:cubicBezTo>
                    <a:pt x="33" y="121"/>
                    <a:pt x="43" y="125"/>
                    <a:pt x="53" y="125"/>
                  </a:cubicBezTo>
                  <a:cubicBezTo>
                    <a:pt x="60" y="125"/>
                    <a:pt x="67" y="123"/>
                    <a:pt x="73" y="118"/>
                  </a:cubicBezTo>
                  <a:cubicBezTo>
                    <a:pt x="79" y="113"/>
                    <a:pt x="81" y="105"/>
                    <a:pt x="82" y="97"/>
                  </a:cubicBezTo>
                  <a:cubicBezTo>
                    <a:pt x="84" y="89"/>
                    <a:pt x="83" y="81"/>
                    <a:pt x="84" y="74"/>
                  </a:cubicBezTo>
                  <a:cubicBezTo>
                    <a:pt x="84" y="69"/>
                    <a:pt x="84" y="66"/>
                    <a:pt x="85" y="62"/>
                  </a:cubicBezTo>
                  <a:cubicBezTo>
                    <a:pt x="86" y="59"/>
                    <a:pt x="88" y="56"/>
                    <a:pt x="91" y="54"/>
                  </a:cubicBezTo>
                  <a:cubicBezTo>
                    <a:pt x="95" y="51"/>
                    <a:pt x="99" y="50"/>
                    <a:pt x="103" y="50"/>
                  </a:cubicBezTo>
                  <a:cubicBezTo>
                    <a:pt x="103" y="50"/>
                    <a:pt x="103" y="50"/>
                    <a:pt x="103" y="50"/>
                  </a:cubicBezTo>
                  <a:cubicBezTo>
                    <a:pt x="108" y="50"/>
                    <a:pt x="111" y="52"/>
                    <a:pt x="113" y="56"/>
                  </a:cubicBezTo>
                  <a:cubicBezTo>
                    <a:pt x="114" y="58"/>
                    <a:pt x="114" y="59"/>
                    <a:pt x="114" y="61"/>
                  </a:cubicBezTo>
                  <a:cubicBezTo>
                    <a:pt x="114" y="64"/>
                    <a:pt x="113" y="67"/>
                    <a:pt x="113" y="70"/>
                  </a:cubicBezTo>
                  <a:cubicBezTo>
                    <a:pt x="113" y="74"/>
                    <a:pt x="115" y="78"/>
                    <a:pt x="120" y="82"/>
                  </a:cubicBezTo>
                  <a:cubicBezTo>
                    <a:pt x="122" y="83"/>
                    <a:pt x="126" y="84"/>
                    <a:pt x="130" y="84"/>
                  </a:cubicBezTo>
                  <a:cubicBezTo>
                    <a:pt x="137" y="84"/>
                    <a:pt x="143" y="83"/>
                    <a:pt x="147" y="79"/>
                  </a:cubicBezTo>
                  <a:cubicBezTo>
                    <a:pt x="149" y="76"/>
                    <a:pt x="150" y="72"/>
                    <a:pt x="150" y="68"/>
                  </a:cubicBezTo>
                  <a:cubicBezTo>
                    <a:pt x="150" y="67"/>
                    <a:pt x="150" y="65"/>
                    <a:pt x="150" y="64"/>
                  </a:cubicBezTo>
                  <a:cubicBezTo>
                    <a:pt x="150" y="60"/>
                    <a:pt x="150" y="57"/>
                    <a:pt x="152" y="55"/>
                  </a:cubicBezTo>
                  <a:cubicBezTo>
                    <a:pt x="154" y="53"/>
                    <a:pt x="156" y="53"/>
                    <a:pt x="158" y="53"/>
                  </a:cubicBezTo>
                  <a:cubicBezTo>
                    <a:pt x="158" y="53"/>
                    <a:pt x="158" y="53"/>
                    <a:pt x="158" y="53"/>
                  </a:cubicBezTo>
                  <a:cubicBezTo>
                    <a:pt x="161" y="53"/>
                    <a:pt x="165" y="55"/>
                    <a:pt x="168" y="57"/>
                  </a:cubicBezTo>
                  <a:cubicBezTo>
                    <a:pt x="172" y="60"/>
                    <a:pt x="175" y="63"/>
                    <a:pt x="176" y="65"/>
                  </a:cubicBezTo>
                  <a:cubicBezTo>
                    <a:pt x="179" y="69"/>
                    <a:pt x="180" y="73"/>
                    <a:pt x="180" y="77"/>
                  </a:cubicBezTo>
                  <a:cubicBezTo>
                    <a:pt x="180" y="82"/>
                    <a:pt x="178" y="86"/>
                    <a:pt x="174" y="90"/>
                  </a:cubicBezTo>
                  <a:cubicBezTo>
                    <a:pt x="171" y="94"/>
                    <a:pt x="166" y="95"/>
                    <a:pt x="161" y="96"/>
                  </a:cubicBezTo>
                  <a:cubicBezTo>
                    <a:pt x="157" y="98"/>
                    <a:pt x="152" y="99"/>
                    <a:pt x="147" y="102"/>
                  </a:cubicBezTo>
                  <a:cubicBezTo>
                    <a:pt x="141" y="107"/>
                    <a:pt x="139" y="114"/>
                    <a:pt x="139" y="120"/>
                  </a:cubicBezTo>
                  <a:cubicBezTo>
                    <a:pt x="139" y="125"/>
                    <a:pt x="140" y="130"/>
                    <a:pt x="143" y="133"/>
                  </a:cubicBezTo>
                  <a:cubicBezTo>
                    <a:pt x="146" y="137"/>
                    <a:pt x="151" y="139"/>
                    <a:pt x="156" y="139"/>
                  </a:cubicBezTo>
                  <a:cubicBezTo>
                    <a:pt x="159" y="139"/>
                    <a:pt x="161" y="139"/>
                    <a:pt x="164" y="138"/>
                  </a:cubicBezTo>
                  <a:cubicBezTo>
                    <a:pt x="171" y="135"/>
                    <a:pt x="178" y="128"/>
                    <a:pt x="183" y="123"/>
                  </a:cubicBezTo>
                  <a:cubicBezTo>
                    <a:pt x="185" y="120"/>
                    <a:pt x="187" y="118"/>
                    <a:pt x="188" y="116"/>
                  </a:cubicBezTo>
                  <a:cubicBezTo>
                    <a:pt x="190" y="114"/>
                    <a:pt x="191" y="113"/>
                    <a:pt x="192" y="113"/>
                  </a:cubicBezTo>
                  <a:cubicBezTo>
                    <a:pt x="192" y="113"/>
                    <a:pt x="192" y="113"/>
                    <a:pt x="192" y="113"/>
                  </a:cubicBezTo>
                  <a:cubicBezTo>
                    <a:pt x="193" y="114"/>
                    <a:pt x="193" y="114"/>
                    <a:pt x="193" y="114"/>
                  </a:cubicBezTo>
                  <a:cubicBezTo>
                    <a:pt x="194" y="115"/>
                    <a:pt x="195" y="117"/>
                    <a:pt x="196" y="123"/>
                  </a:cubicBezTo>
                  <a:cubicBezTo>
                    <a:pt x="198" y="130"/>
                    <a:pt x="204" y="143"/>
                    <a:pt x="204" y="152"/>
                  </a:cubicBezTo>
                  <a:cubicBezTo>
                    <a:pt x="204" y="153"/>
                    <a:pt x="204" y="154"/>
                    <a:pt x="203" y="155"/>
                  </a:cubicBezTo>
                  <a:cubicBezTo>
                    <a:pt x="203" y="160"/>
                    <a:pt x="200" y="164"/>
                    <a:pt x="197" y="166"/>
                  </a:cubicBezTo>
                  <a:cubicBezTo>
                    <a:pt x="193" y="169"/>
                    <a:pt x="188" y="170"/>
                    <a:pt x="182" y="170"/>
                  </a:cubicBezTo>
                  <a:cubicBezTo>
                    <a:pt x="181" y="170"/>
                    <a:pt x="181" y="170"/>
                    <a:pt x="181" y="170"/>
                  </a:cubicBezTo>
                  <a:cubicBezTo>
                    <a:pt x="175" y="170"/>
                    <a:pt x="170" y="168"/>
                    <a:pt x="165" y="168"/>
                  </a:cubicBezTo>
                  <a:cubicBezTo>
                    <a:pt x="165" y="168"/>
                    <a:pt x="165" y="168"/>
                    <a:pt x="165" y="168"/>
                  </a:cubicBezTo>
                  <a:cubicBezTo>
                    <a:pt x="163" y="168"/>
                    <a:pt x="161" y="169"/>
                    <a:pt x="159" y="170"/>
                  </a:cubicBezTo>
                  <a:cubicBezTo>
                    <a:pt x="157" y="171"/>
                    <a:pt x="155" y="173"/>
                    <a:pt x="153" y="177"/>
                  </a:cubicBezTo>
                  <a:cubicBezTo>
                    <a:pt x="149" y="181"/>
                    <a:pt x="148" y="188"/>
                    <a:pt x="148" y="195"/>
                  </a:cubicBezTo>
                  <a:cubicBezTo>
                    <a:pt x="148" y="203"/>
                    <a:pt x="150" y="211"/>
                    <a:pt x="154" y="216"/>
                  </a:cubicBezTo>
                  <a:cubicBezTo>
                    <a:pt x="159" y="223"/>
                    <a:pt x="170" y="225"/>
                    <a:pt x="182" y="225"/>
                  </a:cubicBezTo>
                  <a:cubicBezTo>
                    <a:pt x="188" y="225"/>
                    <a:pt x="194" y="225"/>
                    <a:pt x="199" y="223"/>
                  </a:cubicBezTo>
                  <a:cubicBezTo>
                    <a:pt x="200" y="222"/>
                    <a:pt x="201" y="221"/>
                    <a:pt x="202" y="221"/>
                  </a:cubicBezTo>
                  <a:cubicBezTo>
                    <a:pt x="196" y="223"/>
                    <a:pt x="189" y="224"/>
                    <a:pt x="182" y="224"/>
                  </a:cubicBezTo>
                  <a:cubicBezTo>
                    <a:pt x="171" y="224"/>
                    <a:pt x="160" y="222"/>
                    <a:pt x="155" y="216"/>
                  </a:cubicBezTo>
                  <a:cubicBezTo>
                    <a:pt x="147" y="207"/>
                    <a:pt x="147" y="186"/>
                    <a:pt x="153" y="177"/>
                  </a:cubicBezTo>
                  <a:cubicBezTo>
                    <a:pt x="158" y="171"/>
                    <a:pt x="161" y="169"/>
                    <a:pt x="165" y="169"/>
                  </a:cubicBezTo>
                  <a:cubicBezTo>
                    <a:pt x="170" y="169"/>
                    <a:pt x="174" y="171"/>
                    <a:pt x="181" y="171"/>
                  </a:cubicBezTo>
                  <a:cubicBezTo>
                    <a:pt x="181" y="171"/>
                    <a:pt x="181" y="171"/>
                    <a:pt x="181" y="171"/>
                  </a:cubicBezTo>
                  <a:cubicBezTo>
                    <a:pt x="194" y="171"/>
                    <a:pt x="203" y="166"/>
                    <a:pt x="204" y="155"/>
                  </a:cubicBezTo>
                  <a:cubicBezTo>
                    <a:pt x="206" y="145"/>
                    <a:pt x="199" y="131"/>
                    <a:pt x="197" y="122"/>
                  </a:cubicBezTo>
                  <a:cubicBezTo>
                    <a:pt x="196" y="115"/>
                    <a:pt x="194" y="112"/>
                    <a:pt x="192" y="112"/>
                  </a:cubicBezTo>
                  <a:cubicBezTo>
                    <a:pt x="189" y="112"/>
                    <a:pt x="186" y="117"/>
                    <a:pt x="182" y="122"/>
                  </a:cubicBezTo>
                  <a:cubicBezTo>
                    <a:pt x="178" y="127"/>
                    <a:pt x="170" y="135"/>
                    <a:pt x="164" y="137"/>
                  </a:cubicBezTo>
                  <a:cubicBezTo>
                    <a:pt x="161" y="138"/>
                    <a:pt x="159" y="138"/>
                    <a:pt x="156" y="138"/>
                  </a:cubicBezTo>
                  <a:cubicBezTo>
                    <a:pt x="139" y="138"/>
                    <a:pt x="134" y="115"/>
                    <a:pt x="148" y="103"/>
                  </a:cubicBezTo>
                  <a:cubicBezTo>
                    <a:pt x="156" y="96"/>
                    <a:pt x="167" y="99"/>
                    <a:pt x="175" y="91"/>
                  </a:cubicBezTo>
                  <a:cubicBezTo>
                    <a:pt x="182" y="84"/>
                    <a:pt x="183" y="74"/>
                    <a:pt x="177" y="65"/>
                  </a:cubicBezTo>
                  <a:cubicBezTo>
                    <a:pt x="174" y="60"/>
                    <a:pt x="165" y="52"/>
                    <a:pt x="158" y="52"/>
                  </a:cubicBezTo>
                  <a:cubicBezTo>
                    <a:pt x="156" y="52"/>
                    <a:pt x="154" y="52"/>
                    <a:pt x="152" y="54"/>
                  </a:cubicBezTo>
                  <a:cubicBezTo>
                    <a:pt x="145" y="59"/>
                    <a:pt x="152" y="72"/>
                    <a:pt x="146" y="78"/>
                  </a:cubicBezTo>
                  <a:cubicBezTo>
                    <a:pt x="143" y="81"/>
                    <a:pt x="136" y="83"/>
                    <a:pt x="130" y="83"/>
                  </a:cubicBezTo>
                  <a:cubicBezTo>
                    <a:pt x="126" y="83"/>
                    <a:pt x="123" y="82"/>
                    <a:pt x="120" y="81"/>
                  </a:cubicBezTo>
                  <a:cubicBezTo>
                    <a:pt x="110" y="74"/>
                    <a:pt x="118" y="64"/>
                    <a:pt x="114" y="56"/>
                  </a:cubicBezTo>
                  <a:cubicBezTo>
                    <a:pt x="112" y="51"/>
                    <a:pt x="108" y="49"/>
                    <a:pt x="103" y="49"/>
                  </a:cubicBezTo>
                  <a:cubicBezTo>
                    <a:pt x="99" y="49"/>
                    <a:pt x="95" y="50"/>
                    <a:pt x="91" y="53"/>
                  </a:cubicBezTo>
                  <a:cubicBezTo>
                    <a:pt x="83" y="59"/>
                    <a:pt x="84" y="65"/>
                    <a:pt x="83" y="74"/>
                  </a:cubicBezTo>
                  <a:cubicBezTo>
                    <a:pt x="82" y="88"/>
                    <a:pt x="84" y="107"/>
                    <a:pt x="72" y="117"/>
                  </a:cubicBezTo>
                  <a:cubicBezTo>
                    <a:pt x="67" y="122"/>
                    <a:pt x="60" y="124"/>
                    <a:pt x="53" y="124"/>
                  </a:cubicBezTo>
                  <a:cubicBezTo>
                    <a:pt x="43" y="124"/>
                    <a:pt x="34" y="120"/>
                    <a:pt x="27" y="115"/>
                  </a:cubicBezTo>
                  <a:cubicBezTo>
                    <a:pt x="9" y="102"/>
                    <a:pt x="0" y="73"/>
                    <a:pt x="13" y="55"/>
                  </a:cubicBezTo>
                  <a:cubicBezTo>
                    <a:pt x="20" y="46"/>
                    <a:pt x="33" y="33"/>
                    <a:pt x="50" y="33"/>
                  </a:cubicBezTo>
                  <a:cubicBezTo>
                    <a:pt x="51" y="33"/>
                    <a:pt x="52" y="33"/>
                    <a:pt x="53" y="33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68" y="33"/>
                    <a:pt x="67" y="42"/>
                    <a:pt x="76" y="44"/>
                  </a:cubicBezTo>
                  <a:cubicBezTo>
                    <a:pt x="79" y="44"/>
                    <a:pt x="84" y="44"/>
                    <a:pt x="89" y="44"/>
                  </a:cubicBezTo>
                  <a:cubicBezTo>
                    <a:pt x="99" y="44"/>
                    <a:pt x="110" y="43"/>
                    <a:pt x="111" y="39"/>
                  </a:cubicBezTo>
                  <a:cubicBezTo>
                    <a:pt x="113" y="34"/>
                    <a:pt x="115" y="24"/>
                    <a:pt x="122" y="24"/>
                  </a:cubicBezTo>
                  <a:cubicBezTo>
                    <a:pt x="124" y="24"/>
                    <a:pt x="127" y="26"/>
                    <a:pt x="131" y="29"/>
                  </a:cubicBezTo>
                  <a:cubicBezTo>
                    <a:pt x="135" y="33"/>
                    <a:pt x="141" y="44"/>
                    <a:pt x="146" y="44"/>
                  </a:cubicBezTo>
                  <a:cubicBezTo>
                    <a:pt x="148" y="44"/>
                    <a:pt x="150" y="42"/>
                    <a:pt x="152" y="36"/>
                  </a:cubicBezTo>
                  <a:cubicBezTo>
                    <a:pt x="155" y="25"/>
                    <a:pt x="146" y="16"/>
                    <a:pt x="157" y="6"/>
                  </a:cubicBezTo>
                  <a:cubicBezTo>
                    <a:pt x="160" y="3"/>
                    <a:pt x="165" y="1"/>
                    <a:pt x="170" y="1"/>
                  </a:cubicBezTo>
                  <a:cubicBezTo>
                    <a:pt x="181" y="1"/>
                    <a:pt x="194" y="8"/>
                    <a:pt x="202" y="14"/>
                  </a:cubicBezTo>
                  <a:cubicBezTo>
                    <a:pt x="217" y="26"/>
                    <a:pt x="220" y="51"/>
                    <a:pt x="198" y="51"/>
                  </a:cubicBezTo>
                  <a:cubicBezTo>
                    <a:pt x="198" y="51"/>
                    <a:pt x="198" y="51"/>
                    <a:pt x="197" y="51"/>
                  </a:cubicBezTo>
                  <a:cubicBezTo>
                    <a:pt x="194" y="50"/>
                    <a:pt x="190" y="50"/>
                    <a:pt x="187" y="50"/>
                  </a:cubicBezTo>
                  <a:cubicBezTo>
                    <a:pt x="182" y="50"/>
                    <a:pt x="179" y="52"/>
                    <a:pt x="182" y="60"/>
                  </a:cubicBezTo>
                  <a:cubicBezTo>
                    <a:pt x="183" y="63"/>
                    <a:pt x="185" y="75"/>
                    <a:pt x="192" y="75"/>
                  </a:cubicBezTo>
                  <a:cubicBezTo>
                    <a:pt x="193" y="75"/>
                    <a:pt x="193" y="75"/>
                    <a:pt x="194" y="75"/>
                  </a:cubicBezTo>
                  <a:cubicBezTo>
                    <a:pt x="196" y="75"/>
                    <a:pt x="198" y="74"/>
                    <a:pt x="199" y="74"/>
                  </a:cubicBezTo>
                  <a:cubicBezTo>
                    <a:pt x="204" y="74"/>
                    <a:pt x="206" y="77"/>
                    <a:pt x="208" y="77"/>
                  </a:cubicBezTo>
                  <a:cubicBezTo>
                    <a:pt x="213" y="78"/>
                    <a:pt x="215" y="80"/>
                    <a:pt x="218" y="84"/>
                  </a:cubicBezTo>
                  <a:cubicBezTo>
                    <a:pt x="224" y="95"/>
                    <a:pt x="214" y="100"/>
                    <a:pt x="209" y="105"/>
                  </a:cubicBezTo>
                  <a:cubicBezTo>
                    <a:pt x="195" y="121"/>
                    <a:pt x="211" y="136"/>
                    <a:pt x="211" y="155"/>
                  </a:cubicBezTo>
                  <a:cubicBezTo>
                    <a:pt x="211" y="167"/>
                    <a:pt x="219" y="172"/>
                    <a:pt x="220" y="184"/>
                  </a:cubicBezTo>
                  <a:cubicBezTo>
                    <a:pt x="221" y="190"/>
                    <a:pt x="219" y="197"/>
                    <a:pt x="216" y="204"/>
                  </a:cubicBezTo>
                  <a:cubicBezTo>
                    <a:pt x="217" y="203"/>
                    <a:pt x="218" y="202"/>
                    <a:pt x="219" y="200"/>
                  </a:cubicBezTo>
                  <a:cubicBezTo>
                    <a:pt x="220" y="196"/>
                    <a:pt x="221" y="191"/>
                    <a:pt x="221" y="187"/>
                  </a:cubicBezTo>
                  <a:cubicBezTo>
                    <a:pt x="221" y="186"/>
                    <a:pt x="221" y="184"/>
                    <a:pt x="221" y="183"/>
                  </a:cubicBezTo>
                  <a:cubicBezTo>
                    <a:pt x="220" y="178"/>
                    <a:pt x="218" y="173"/>
                    <a:pt x="216" y="169"/>
                  </a:cubicBezTo>
                  <a:cubicBezTo>
                    <a:pt x="214" y="165"/>
                    <a:pt x="212" y="161"/>
                    <a:pt x="212" y="155"/>
                  </a:cubicBezTo>
                  <a:cubicBezTo>
                    <a:pt x="212" y="148"/>
                    <a:pt x="210" y="142"/>
                    <a:pt x="208" y="136"/>
                  </a:cubicBezTo>
                  <a:cubicBezTo>
                    <a:pt x="206" y="130"/>
                    <a:pt x="204" y="124"/>
                    <a:pt x="204" y="119"/>
                  </a:cubicBezTo>
                  <a:cubicBezTo>
                    <a:pt x="204" y="115"/>
                    <a:pt x="205" y="110"/>
                    <a:pt x="209" y="106"/>
                  </a:cubicBezTo>
                  <a:cubicBezTo>
                    <a:pt x="211" y="104"/>
                    <a:pt x="214" y="102"/>
                    <a:pt x="216" y="100"/>
                  </a:cubicBezTo>
                  <a:cubicBezTo>
                    <a:pt x="219" y="97"/>
                    <a:pt x="221" y="94"/>
                    <a:pt x="221" y="91"/>
                  </a:cubicBezTo>
                  <a:cubicBezTo>
                    <a:pt x="221" y="89"/>
                    <a:pt x="220" y="86"/>
                    <a:pt x="219" y="84"/>
                  </a:cubicBezTo>
                  <a:cubicBezTo>
                    <a:pt x="217" y="81"/>
                    <a:pt x="216" y="80"/>
                    <a:pt x="214" y="78"/>
                  </a:cubicBezTo>
                  <a:cubicBezTo>
                    <a:pt x="213" y="77"/>
                    <a:pt x="211" y="76"/>
                    <a:pt x="209" y="76"/>
                  </a:cubicBezTo>
                  <a:cubicBezTo>
                    <a:pt x="207" y="76"/>
                    <a:pt x="204" y="73"/>
                    <a:pt x="199" y="73"/>
                  </a:cubicBezTo>
                  <a:cubicBezTo>
                    <a:pt x="197" y="73"/>
                    <a:pt x="196" y="74"/>
                    <a:pt x="194" y="74"/>
                  </a:cubicBezTo>
                  <a:cubicBezTo>
                    <a:pt x="193" y="74"/>
                    <a:pt x="193" y="74"/>
                    <a:pt x="192" y="74"/>
                  </a:cubicBezTo>
                  <a:cubicBezTo>
                    <a:pt x="191" y="74"/>
                    <a:pt x="190" y="74"/>
                    <a:pt x="189" y="73"/>
                  </a:cubicBezTo>
                  <a:cubicBezTo>
                    <a:pt x="187" y="71"/>
                    <a:pt x="185" y="68"/>
                    <a:pt x="185" y="66"/>
                  </a:cubicBezTo>
                  <a:cubicBezTo>
                    <a:pt x="184" y="64"/>
                    <a:pt x="183" y="61"/>
                    <a:pt x="183" y="60"/>
                  </a:cubicBezTo>
                  <a:cubicBezTo>
                    <a:pt x="182" y="58"/>
                    <a:pt x="182" y="56"/>
                    <a:pt x="182" y="55"/>
                  </a:cubicBezTo>
                  <a:cubicBezTo>
                    <a:pt x="182" y="53"/>
                    <a:pt x="182" y="52"/>
                    <a:pt x="183" y="52"/>
                  </a:cubicBezTo>
                  <a:cubicBezTo>
                    <a:pt x="184" y="51"/>
                    <a:pt x="185" y="51"/>
                    <a:pt x="187" y="51"/>
                  </a:cubicBezTo>
                  <a:cubicBezTo>
                    <a:pt x="190" y="51"/>
                    <a:pt x="193" y="51"/>
                    <a:pt x="197" y="52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4" y="52"/>
                    <a:pt x="208" y="50"/>
                    <a:pt x="211" y="47"/>
                  </a:cubicBezTo>
                  <a:cubicBezTo>
                    <a:pt x="214" y="44"/>
                    <a:pt x="215" y="40"/>
                    <a:pt x="215" y="36"/>
                  </a:cubicBezTo>
                  <a:cubicBezTo>
                    <a:pt x="215" y="28"/>
                    <a:pt x="210" y="19"/>
                    <a:pt x="203" y="13"/>
                  </a:cubicBezTo>
                  <a:cubicBezTo>
                    <a:pt x="195" y="7"/>
                    <a:pt x="182" y="1"/>
                    <a:pt x="170" y="0"/>
                  </a:cubicBezTo>
                </a:path>
              </a:pathLst>
            </a:custGeom>
            <a:solidFill>
              <a:srgbClr val="6F6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32" name="Freeform 394"/>
            <p:cNvSpPr/>
            <p:nvPr/>
          </p:nvSpPr>
          <p:spPr bwMode="auto">
            <a:xfrm>
              <a:off x="2908" y="3939"/>
              <a:ext cx="77" cy="94"/>
            </a:xfrm>
            <a:custGeom>
              <a:avLst/>
              <a:gdLst>
                <a:gd name="T0" fmla="*/ 1140 w 20"/>
                <a:gd name="T1" fmla="*/ 0 h 23"/>
                <a:gd name="T2" fmla="*/ 963 w 20"/>
                <a:gd name="T3" fmla="*/ 266 h 23"/>
                <a:gd name="T4" fmla="*/ 681 w 20"/>
                <a:gd name="T5" fmla="*/ 952 h 23"/>
                <a:gd name="T6" fmla="*/ 177 w 20"/>
                <a:gd name="T7" fmla="*/ 1435 h 23"/>
                <a:gd name="T8" fmla="*/ 0 w 20"/>
                <a:gd name="T9" fmla="*/ 1569 h 23"/>
                <a:gd name="T10" fmla="*/ 743 w 20"/>
                <a:gd name="T11" fmla="*/ 1018 h 23"/>
                <a:gd name="T12" fmla="*/ 1140 w 20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" h="23">
                  <a:moveTo>
                    <a:pt x="20" y="0"/>
                  </a:moveTo>
                  <a:cubicBezTo>
                    <a:pt x="19" y="2"/>
                    <a:pt x="18" y="3"/>
                    <a:pt x="17" y="4"/>
                  </a:cubicBezTo>
                  <a:cubicBezTo>
                    <a:pt x="16" y="8"/>
                    <a:pt x="14" y="12"/>
                    <a:pt x="12" y="14"/>
                  </a:cubicBezTo>
                  <a:cubicBezTo>
                    <a:pt x="10" y="17"/>
                    <a:pt x="7" y="19"/>
                    <a:pt x="3" y="21"/>
                  </a:cubicBezTo>
                  <a:cubicBezTo>
                    <a:pt x="2" y="21"/>
                    <a:pt x="1" y="22"/>
                    <a:pt x="0" y="23"/>
                  </a:cubicBezTo>
                  <a:cubicBezTo>
                    <a:pt x="5" y="21"/>
                    <a:pt x="10" y="18"/>
                    <a:pt x="13" y="15"/>
                  </a:cubicBezTo>
                  <a:cubicBezTo>
                    <a:pt x="16" y="11"/>
                    <a:pt x="18" y="6"/>
                    <a:pt x="20" y="0"/>
                  </a:cubicBezTo>
                </a:path>
              </a:pathLst>
            </a:custGeom>
            <a:solidFill>
              <a:srgbClr val="6E51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33" name="Freeform 395"/>
            <p:cNvSpPr>
              <a:spLocks noEditPoints="1"/>
            </p:cNvSpPr>
            <p:nvPr/>
          </p:nvSpPr>
          <p:spPr bwMode="auto">
            <a:xfrm>
              <a:off x="2147" y="3127"/>
              <a:ext cx="857" cy="910"/>
            </a:xfrm>
            <a:custGeom>
              <a:avLst/>
              <a:gdLst>
                <a:gd name="T0" fmla="*/ 8562 w 224"/>
                <a:gd name="T1" fmla="*/ 2448 h 223"/>
                <a:gd name="T2" fmla="*/ 8796 w 224"/>
                <a:gd name="T3" fmla="*/ 400 h 223"/>
                <a:gd name="T4" fmla="*/ 11256 w 224"/>
                <a:gd name="T5" fmla="*/ 951 h 223"/>
                <a:gd name="T6" fmla="*/ 11095 w 224"/>
                <a:gd name="T7" fmla="*/ 3330 h 223"/>
                <a:gd name="T8" fmla="*/ 10188 w 224"/>
                <a:gd name="T9" fmla="*/ 3330 h 223"/>
                <a:gd name="T10" fmla="*/ 10303 w 224"/>
                <a:gd name="T11" fmla="*/ 4611 h 223"/>
                <a:gd name="T12" fmla="*/ 10862 w 224"/>
                <a:gd name="T13" fmla="*/ 5097 h 223"/>
                <a:gd name="T14" fmla="*/ 11929 w 224"/>
                <a:gd name="T15" fmla="*/ 5362 h 223"/>
                <a:gd name="T16" fmla="*/ 12048 w 224"/>
                <a:gd name="T17" fmla="*/ 6594 h 223"/>
                <a:gd name="T18" fmla="*/ 11535 w 224"/>
                <a:gd name="T19" fmla="*/ 9243 h 223"/>
                <a:gd name="T20" fmla="*/ 12266 w 224"/>
                <a:gd name="T21" fmla="*/ 12438 h 223"/>
                <a:gd name="T22" fmla="*/ 10188 w 224"/>
                <a:gd name="T23" fmla="*/ 15086 h 223"/>
                <a:gd name="T24" fmla="*/ 8681 w 224"/>
                <a:gd name="T25" fmla="*/ 14536 h 223"/>
                <a:gd name="T26" fmla="*/ 8956 w 224"/>
                <a:gd name="T27" fmla="*/ 11622 h 223"/>
                <a:gd name="T28" fmla="*/ 10131 w 224"/>
                <a:gd name="T29" fmla="*/ 11622 h 223"/>
                <a:gd name="T30" fmla="*/ 11478 w 224"/>
                <a:gd name="T31" fmla="*/ 10540 h 223"/>
                <a:gd name="T32" fmla="*/ 10976 w 224"/>
                <a:gd name="T33" fmla="*/ 7676 h 223"/>
                <a:gd name="T34" fmla="*/ 10758 w 224"/>
                <a:gd name="T35" fmla="*/ 7476 h 223"/>
                <a:gd name="T36" fmla="*/ 9132 w 224"/>
                <a:gd name="T37" fmla="*/ 9173 h 223"/>
                <a:gd name="T38" fmla="*/ 7889 w 224"/>
                <a:gd name="T39" fmla="*/ 8092 h 223"/>
                <a:gd name="T40" fmla="*/ 9852 w 224"/>
                <a:gd name="T41" fmla="*/ 6178 h 223"/>
                <a:gd name="T42" fmla="*/ 9469 w 224"/>
                <a:gd name="T43" fmla="*/ 3730 h 223"/>
                <a:gd name="T44" fmla="*/ 8283 w 224"/>
                <a:gd name="T45" fmla="*/ 4281 h 223"/>
                <a:gd name="T46" fmla="*/ 7334 w 224"/>
                <a:gd name="T47" fmla="*/ 5513 h 223"/>
                <a:gd name="T48" fmla="*/ 6439 w 224"/>
                <a:gd name="T49" fmla="*/ 4697 h 223"/>
                <a:gd name="T50" fmla="*/ 5766 w 224"/>
                <a:gd name="T51" fmla="*/ 3195 h 223"/>
                <a:gd name="T52" fmla="*/ 4656 w 224"/>
                <a:gd name="T53" fmla="*/ 4146 h 223"/>
                <a:gd name="T54" fmla="*/ 3983 w 224"/>
                <a:gd name="T55" fmla="*/ 7810 h 223"/>
                <a:gd name="T56" fmla="*/ 455 w 224"/>
                <a:gd name="T57" fmla="*/ 5027 h 223"/>
                <a:gd name="T58" fmla="*/ 2973 w 224"/>
                <a:gd name="T59" fmla="*/ 2248 h 223"/>
                <a:gd name="T60" fmla="*/ 3703 w 224"/>
                <a:gd name="T61" fmla="*/ 2514 h 223"/>
                <a:gd name="T62" fmla="*/ 5827 w 224"/>
                <a:gd name="T63" fmla="*/ 2914 h 223"/>
                <a:gd name="T64" fmla="*/ 6439 w 224"/>
                <a:gd name="T65" fmla="*/ 1967 h 223"/>
                <a:gd name="T66" fmla="*/ 7273 w 224"/>
                <a:gd name="T67" fmla="*/ 1898 h 223"/>
                <a:gd name="T68" fmla="*/ 8184 w 224"/>
                <a:gd name="T69" fmla="*/ 2999 h 223"/>
                <a:gd name="T70" fmla="*/ 8520 w 224"/>
                <a:gd name="T71" fmla="*/ 2383 h 223"/>
                <a:gd name="T72" fmla="*/ 6837 w 224"/>
                <a:gd name="T73" fmla="*/ 1567 h 223"/>
                <a:gd name="T74" fmla="*/ 4258 w 224"/>
                <a:gd name="T75" fmla="*/ 2914 h 223"/>
                <a:gd name="T76" fmla="*/ 2797 w 224"/>
                <a:gd name="T77" fmla="*/ 2183 h 223"/>
                <a:gd name="T78" fmla="*/ 2973 w 224"/>
                <a:gd name="T79" fmla="*/ 8361 h 223"/>
                <a:gd name="T80" fmla="*/ 5092 w 224"/>
                <a:gd name="T81" fmla="*/ 3530 h 223"/>
                <a:gd name="T82" fmla="*/ 6718 w 224"/>
                <a:gd name="T83" fmla="*/ 5427 h 223"/>
                <a:gd name="T84" fmla="*/ 8520 w 224"/>
                <a:gd name="T85" fmla="*/ 3595 h 223"/>
                <a:gd name="T86" fmla="*/ 9806 w 224"/>
                <a:gd name="T87" fmla="*/ 6113 h 223"/>
                <a:gd name="T88" fmla="*/ 9178 w 224"/>
                <a:gd name="T89" fmla="*/ 9243 h 223"/>
                <a:gd name="T90" fmla="*/ 11038 w 224"/>
                <a:gd name="T91" fmla="*/ 8227 h 223"/>
                <a:gd name="T92" fmla="*/ 10131 w 224"/>
                <a:gd name="T93" fmla="*/ 11557 h 223"/>
                <a:gd name="T94" fmla="*/ 8681 w 224"/>
                <a:gd name="T95" fmla="*/ 14605 h 223"/>
                <a:gd name="T96" fmla="*/ 11811 w 224"/>
                <a:gd name="T97" fmla="*/ 14470 h 223"/>
                <a:gd name="T98" fmla="*/ 11811 w 224"/>
                <a:gd name="T99" fmla="*/ 10459 h 223"/>
                <a:gd name="T100" fmla="*/ 11650 w 224"/>
                <a:gd name="T101" fmla="*/ 5162 h 223"/>
                <a:gd name="T102" fmla="*/ 10758 w 224"/>
                <a:gd name="T103" fmla="*/ 5027 h 223"/>
                <a:gd name="T104" fmla="*/ 11038 w 224"/>
                <a:gd name="T105" fmla="*/ 3395 h 223"/>
                <a:gd name="T106" fmla="*/ 9515 w 224"/>
                <a:gd name="T107" fmla="*/ 0 h 22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24" h="223">
                  <a:moveTo>
                    <a:pt x="146" y="44"/>
                  </a:moveTo>
                  <a:cubicBezTo>
                    <a:pt x="147" y="44"/>
                    <a:pt x="149" y="43"/>
                    <a:pt x="150" y="42"/>
                  </a:cubicBezTo>
                  <a:cubicBezTo>
                    <a:pt x="151" y="40"/>
                    <a:pt x="152" y="38"/>
                    <a:pt x="153" y="36"/>
                  </a:cubicBezTo>
                  <a:cubicBezTo>
                    <a:pt x="153" y="34"/>
                    <a:pt x="154" y="32"/>
                    <a:pt x="154" y="30"/>
                  </a:cubicBezTo>
                  <a:cubicBezTo>
                    <a:pt x="154" y="25"/>
                    <a:pt x="152" y="21"/>
                    <a:pt x="152" y="17"/>
                  </a:cubicBezTo>
                  <a:cubicBezTo>
                    <a:pt x="152" y="13"/>
                    <a:pt x="153" y="10"/>
                    <a:pt x="157" y="6"/>
                  </a:cubicBezTo>
                  <a:cubicBezTo>
                    <a:pt x="161" y="3"/>
                    <a:pt x="165" y="1"/>
                    <a:pt x="170" y="1"/>
                  </a:cubicBezTo>
                  <a:cubicBezTo>
                    <a:pt x="170" y="1"/>
                    <a:pt x="170" y="1"/>
                    <a:pt x="170" y="1"/>
                  </a:cubicBezTo>
                  <a:cubicBezTo>
                    <a:pt x="181" y="1"/>
                    <a:pt x="194" y="8"/>
                    <a:pt x="201" y="14"/>
                  </a:cubicBezTo>
                  <a:cubicBezTo>
                    <a:pt x="209" y="19"/>
                    <a:pt x="213" y="28"/>
                    <a:pt x="213" y="35"/>
                  </a:cubicBezTo>
                  <a:cubicBezTo>
                    <a:pt x="213" y="39"/>
                    <a:pt x="212" y="42"/>
                    <a:pt x="209" y="45"/>
                  </a:cubicBezTo>
                  <a:cubicBezTo>
                    <a:pt x="207" y="47"/>
                    <a:pt x="204" y="49"/>
                    <a:pt x="198" y="49"/>
                  </a:cubicBezTo>
                  <a:cubicBezTo>
                    <a:pt x="197" y="49"/>
                    <a:pt x="197" y="49"/>
                    <a:pt x="197" y="49"/>
                  </a:cubicBezTo>
                  <a:cubicBezTo>
                    <a:pt x="194" y="48"/>
                    <a:pt x="190" y="48"/>
                    <a:pt x="187" y="48"/>
                  </a:cubicBezTo>
                  <a:cubicBezTo>
                    <a:pt x="185" y="48"/>
                    <a:pt x="183" y="48"/>
                    <a:pt x="182" y="49"/>
                  </a:cubicBezTo>
                  <a:cubicBezTo>
                    <a:pt x="180" y="50"/>
                    <a:pt x="180" y="52"/>
                    <a:pt x="180" y="54"/>
                  </a:cubicBezTo>
                  <a:cubicBezTo>
                    <a:pt x="180" y="55"/>
                    <a:pt x="180" y="57"/>
                    <a:pt x="181" y="60"/>
                  </a:cubicBezTo>
                  <a:cubicBezTo>
                    <a:pt x="181" y="61"/>
                    <a:pt x="182" y="65"/>
                    <a:pt x="184" y="68"/>
                  </a:cubicBezTo>
                  <a:cubicBezTo>
                    <a:pt x="185" y="70"/>
                    <a:pt x="186" y="72"/>
                    <a:pt x="187" y="73"/>
                  </a:cubicBezTo>
                  <a:cubicBezTo>
                    <a:pt x="189" y="74"/>
                    <a:pt x="190" y="75"/>
                    <a:pt x="192" y="75"/>
                  </a:cubicBezTo>
                  <a:cubicBezTo>
                    <a:pt x="193" y="75"/>
                    <a:pt x="194" y="75"/>
                    <a:pt x="194" y="75"/>
                  </a:cubicBezTo>
                  <a:cubicBezTo>
                    <a:pt x="196" y="75"/>
                    <a:pt x="198" y="74"/>
                    <a:pt x="199" y="74"/>
                  </a:cubicBezTo>
                  <a:cubicBezTo>
                    <a:pt x="204" y="74"/>
                    <a:pt x="206" y="76"/>
                    <a:pt x="208" y="77"/>
                  </a:cubicBezTo>
                  <a:cubicBezTo>
                    <a:pt x="211" y="77"/>
                    <a:pt x="212" y="78"/>
                    <a:pt x="213" y="79"/>
                  </a:cubicBezTo>
                  <a:cubicBezTo>
                    <a:pt x="214" y="80"/>
                    <a:pt x="216" y="81"/>
                    <a:pt x="217" y="84"/>
                  </a:cubicBezTo>
                  <a:cubicBezTo>
                    <a:pt x="218" y="86"/>
                    <a:pt x="219" y="88"/>
                    <a:pt x="219" y="90"/>
                  </a:cubicBezTo>
                  <a:cubicBezTo>
                    <a:pt x="219" y="93"/>
                    <a:pt x="217" y="95"/>
                    <a:pt x="215" y="97"/>
                  </a:cubicBezTo>
                  <a:cubicBezTo>
                    <a:pt x="213" y="99"/>
                    <a:pt x="210" y="101"/>
                    <a:pt x="208" y="104"/>
                  </a:cubicBezTo>
                  <a:cubicBezTo>
                    <a:pt x="204" y="108"/>
                    <a:pt x="202" y="113"/>
                    <a:pt x="202" y="118"/>
                  </a:cubicBezTo>
                  <a:cubicBezTo>
                    <a:pt x="202" y="124"/>
                    <a:pt x="204" y="130"/>
                    <a:pt x="206" y="136"/>
                  </a:cubicBezTo>
                  <a:cubicBezTo>
                    <a:pt x="208" y="141"/>
                    <a:pt x="210" y="147"/>
                    <a:pt x="210" y="154"/>
                  </a:cubicBezTo>
                  <a:cubicBezTo>
                    <a:pt x="210" y="160"/>
                    <a:pt x="212" y="165"/>
                    <a:pt x="214" y="169"/>
                  </a:cubicBezTo>
                  <a:cubicBezTo>
                    <a:pt x="216" y="173"/>
                    <a:pt x="218" y="177"/>
                    <a:pt x="219" y="183"/>
                  </a:cubicBezTo>
                  <a:cubicBezTo>
                    <a:pt x="219" y="184"/>
                    <a:pt x="219" y="185"/>
                    <a:pt x="219" y="186"/>
                  </a:cubicBezTo>
                  <a:cubicBezTo>
                    <a:pt x="219" y="195"/>
                    <a:pt x="215" y="206"/>
                    <a:pt x="210" y="213"/>
                  </a:cubicBezTo>
                  <a:cubicBezTo>
                    <a:pt x="205" y="219"/>
                    <a:pt x="193" y="222"/>
                    <a:pt x="182" y="222"/>
                  </a:cubicBezTo>
                  <a:cubicBezTo>
                    <a:pt x="182" y="222"/>
                    <a:pt x="182" y="222"/>
                    <a:pt x="182" y="222"/>
                  </a:cubicBezTo>
                  <a:cubicBezTo>
                    <a:pt x="181" y="222"/>
                    <a:pt x="181" y="222"/>
                    <a:pt x="181" y="222"/>
                  </a:cubicBezTo>
                  <a:cubicBezTo>
                    <a:pt x="171" y="222"/>
                    <a:pt x="160" y="219"/>
                    <a:pt x="155" y="214"/>
                  </a:cubicBezTo>
                  <a:cubicBezTo>
                    <a:pt x="152" y="210"/>
                    <a:pt x="150" y="202"/>
                    <a:pt x="150" y="194"/>
                  </a:cubicBezTo>
                  <a:cubicBezTo>
                    <a:pt x="150" y="188"/>
                    <a:pt x="151" y="181"/>
                    <a:pt x="154" y="177"/>
                  </a:cubicBezTo>
                  <a:cubicBezTo>
                    <a:pt x="156" y="174"/>
                    <a:pt x="158" y="172"/>
                    <a:pt x="160" y="171"/>
                  </a:cubicBezTo>
                  <a:cubicBezTo>
                    <a:pt x="162" y="170"/>
                    <a:pt x="163" y="169"/>
                    <a:pt x="165" y="169"/>
                  </a:cubicBezTo>
                  <a:cubicBezTo>
                    <a:pt x="165" y="169"/>
                    <a:pt x="165" y="169"/>
                    <a:pt x="165" y="169"/>
                  </a:cubicBezTo>
                  <a:cubicBezTo>
                    <a:pt x="169" y="169"/>
                    <a:pt x="174" y="171"/>
                    <a:pt x="181" y="171"/>
                  </a:cubicBezTo>
                  <a:cubicBezTo>
                    <a:pt x="182" y="171"/>
                    <a:pt x="182" y="171"/>
                    <a:pt x="182" y="171"/>
                  </a:cubicBezTo>
                  <a:cubicBezTo>
                    <a:pt x="188" y="171"/>
                    <a:pt x="194" y="170"/>
                    <a:pt x="198" y="167"/>
                  </a:cubicBezTo>
                  <a:cubicBezTo>
                    <a:pt x="202" y="164"/>
                    <a:pt x="205" y="160"/>
                    <a:pt x="205" y="155"/>
                  </a:cubicBezTo>
                  <a:cubicBezTo>
                    <a:pt x="206" y="154"/>
                    <a:pt x="206" y="153"/>
                    <a:pt x="206" y="151"/>
                  </a:cubicBezTo>
                  <a:cubicBezTo>
                    <a:pt x="206" y="141"/>
                    <a:pt x="200" y="128"/>
                    <a:pt x="198" y="121"/>
                  </a:cubicBezTo>
                  <a:cubicBezTo>
                    <a:pt x="198" y="118"/>
                    <a:pt x="197" y="115"/>
                    <a:pt x="196" y="113"/>
                  </a:cubicBezTo>
                  <a:cubicBezTo>
                    <a:pt x="195" y="112"/>
                    <a:pt x="195" y="112"/>
                    <a:pt x="194" y="111"/>
                  </a:cubicBezTo>
                  <a:cubicBezTo>
                    <a:pt x="194" y="111"/>
                    <a:pt x="193" y="110"/>
                    <a:pt x="192" y="110"/>
                  </a:cubicBezTo>
                  <a:cubicBezTo>
                    <a:pt x="192" y="110"/>
                    <a:pt x="192" y="110"/>
                    <a:pt x="192" y="110"/>
                  </a:cubicBezTo>
                  <a:cubicBezTo>
                    <a:pt x="190" y="111"/>
                    <a:pt x="189" y="112"/>
                    <a:pt x="187" y="113"/>
                  </a:cubicBezTo>
                  <a:cubicBezTo>
                    <a:pt x="185" y="115"/>
                    <a:pt x="183" y="118"/>
                    <a:pt x="181" y="120"/>
                  </a:cubicBezTo>
                  <a:cubicBezTo>
                    <a:pt x="177" y="126"/>
                    <a:pt x="169" y="133"/>
                    <a:pt x="163" y="135"/>
                  </a:cubicBezTo>
                  <a:cubicBezTo>
                    <a:pt x="161" y="136"/>
                    <a:pt x="158" y="136"/>
                    <a:pt x="156" y="136"/>
                  </a:cubicBezTo>
                  <a:cubicBezTo>
                    <a:pt x="151" y="136"/>
                    <a:pt x="148" y="134"/>
                    <a:pt x="145" y="131"/>
                  </a:cubicBezTo>
                  <a:cubicBezTo>
                    <a:pt x="142" y="128"/>
                    <a:pt x="141" y="123"/>
                    <a:pt x="141" y="119"/>
                  </a:cubicBezTo>
                  <a:cubicBezTo>
                    <a:pt x="141" y="113"/>
                    <a:pt x="143" y="107"/>
                    <a:pt x="148" y="103"/>
                  </a:cubicBezTo>
                  <a:cubicBezTo>
                    <a:pt x="152" y="99"/>
                    <a:pt x="157" y="99"/>
                    <a:pt x="162" y="97"/>
                  </a:cubicBezTo>
                  <a:cubicBezTo>
                    <a:pt x="167" y="96"/>
                    <a:pt x="172" y="95"/>
                    <a:pt x="176" y="91"/>
                  </a:cubicBezTo>
                  <a:cubicBezTo>
                    <a:pt x="180" y="86"/>
                    <a:pt x="182" y="81"/>
                    <a:pt x="182" y="76"/>
                  </a:cubicBezTo>
                  <a:cubicBezTo>
                    <a:pt x="182" y="72"/>
                    <a:pt x="181" y="67"/>
                    <a:pt x="178" y="63"/>
                  </a:cubicBezTo>
                  <a:cubicBezTo>
                    <a:pt x="176" y="61"/>
                    <a:pt x="173" y="57"/>
                    <a:pt x="169" y="55"/>
                  </a:cubicBezTo>
                  <a:cubicBezTo>
                    <a:pt x="166" y="52"/>
                    <a:pt x="162" y="50"/>
                    <a:pt x="158" y="50"/>
                  </a:cubicBezTo>
                  <a:cubicBezTo>
                    <a:pt x="155" y="50"/>
                    <a:pt x="153" y="50"/>
                    <a:pt x="151" y="52"/>
                  </a:cubicBezTo>
                  <a:cubicBezTo>
                    <a:pt x="148" y="55"/>
                    <a:pt x="148" y="59"/>
                    <a:pt x="148" y="63"/>
                  </a:cubicBezTo>
                  <a:cubicBezTo>
                    <a:pt x="148" y="64"/>
                    <a:pt x="148" y="66"/>
                    <a:pt x="148" y="67"/>
                  </a:cubicBezTo>
                  <a:cubicBezTo>
                    <a:pt x="148" y="71"/>
                    <a:pt x="147" y="74"/>
                    <a:pt x="145" y="77"/>
                  </a:cubicBezTo>
                  <a:cubicBezTo>
                    <a:pt x="143" y="79"/>
                    <a:pt x="136" y="81"/>
                    <a:pt x="131" y="81"/>
                  </a:cubicBezTo>
                  <a:cubicBezTo>
                    <a:pt x="131" y="81"/>
                    <a:pt x="130" y="81"/>
                    <a:pt x="130" y="81"/>
                  </a:cubicBezTo>
                  <a:cubicBezTo>
                    <a:pt x="127" y="81"/>
                    <a:pt x="123" y="80"/>
                    <a:pt x="121" y="79"/>
                  </a:cubicBezTo>
                  <a:cubicBezTo>
                    <a:pt x="116" y="76"/>
                    <a:pt x="115" y="73"/>
                    <a:pt x="115" y="69"/>
                  </a:cubicBezTo>
                  <a:cubicBezTo>
                    <a:pt x="115" y="66"/>
                    <a:pt x="116" y="63"/>
                    <a:pt x="116" y="60"/>
                  </a:cubicBezTo>
                  <a:cubicBezTo>
                    <a:pt x="116" y="58"/>
                    <a:pt x="116" y="56"/>
                    <a:pt x="115" y="55"/>
                  </a:cubicBezTo>
                  <a:cubicBezTo>
                    <a:pt x="113" y="49"/>
                    <a:pt x="108" y="47"/>
                    <a:pt x="103" y="47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99" y="47"/>
                    <a:pt x="94" y="48"/>
                    <a:pt x="90" y="51"/>
                  </a:cubicBezTo>
                  <a:cubicBezTo>
                    <a:pt x="86" y="54"/>
                    <a:pt x="84" y="57"/>
                    <a:pt x="83" y="61"/>
                  </a:cubicBezTo>
                  <a:cubicBezTo>
                    <a:pt x="82" y="65"/>
                    <a:pt x="82" y="68"/>
                    <a:pt x="82" y="73"/>
                  </a:cubicBezTo>
                  <a:cubicBezTo>
                    <a:pt x="81" y="80"/>
                    <a:pt x="82" y="88"/>
                    <a:pt x="80" y="96"/>
                  </a:cubicBezTo>
                  <a:cubicBezTo>
                    <a:pt x="79" y="104"/>
                    <a:pt x="77" y="111"/>
                    <a:pt x="71" y="115"/>
                  </a:cubicBezTo>
                  <a:cubicBezTo>
                    <a:pt x="66" y="120"/>
                    <a:pt x="60" y="122"/>
                    <a:pt x="53" y="122"/>
                  </a:cubicBezTo>
                  <a:cubicBezTo>
                    <a:pt x="44" y="122"/>
                    <a:pt x="34" y="118"/>
                    <a:pt x="27" y="113"/>
                  </a:cubicBezTo>
                  <a:cubicBezTo>
                    <a:pt x="16" y="105"/>
                    <a:pt x="8" y="89"/>
                    <a:pt x="8" y="74"/>
                  </a:cubicBezTo>
                  <a:cubicBezTo>
                    <a:pt x="8" y="67"/>
                    <a:pt x="10" y="60"/>
                    <a:pt x="14" y="55"/>
                  </a:cubicBezTo>
                  <a:cubicBezTo>
                    <a:pt x="21" y="45"/>
                    <a:pt x="34" y="33"/>
                    <a:pt x="50" y="33"/>
                  </a:cubicBezTo>
                  <a:cubicBezTo>
                    <a:pt x="51" y="33"/>
                    <a:pt x="52" y="33"/>
                    <a:pt x="53" y="33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61" y="33"/>
                    <a:pt x="64" y="35"/>
                    <a:pt x="66" y="37"/>
                  </a:cubicBezTo>
                  <a:cubicBezTo>
                    <a:pt x="69" y="40"/>
                    <a:pt x="71" y="43"/>
                    <a:pt x="76" y="44"/>
                  </a:cubicBezTo>
                  <a:cubicBezTo>
                    <a:pt x="79" y="44"/>
                    <a:pt x="84" y="44"/>
                    <a:pt x="89" y="44"/>
                  </a:cubicBezTo>
                  <a:cubicBezTo>
                    <a:pt x="94" y="44"/>
                    <a:pt x="99" y="44"/>
                    <a:pt x="104" y="43"/>
                  </a:cubicBezTo>
                  <a:cubicBezTo>
                    <a:pt x="106" y="43"/>
                    <a:pt x="108" y="42"/>
                    <a:pt x="109" y="41"/>
                  </a:cubicBezTo>
                  <a:cubicBezTo>
                    <a:pt x="111" y="40"/>
                    <a:pt x="112" y="39"/>
                    <a:pt x="112" y="38"/>
                  </a:cubicBezTo>
                  <a:cubicBezTo>
                    <a:pt x="113" y="35"/>
                    <a:pt x="114" y="32"/>
                    <a:pt x="115" y="29"/>
                  </a:cubicBezTo>
                  <a:cubicBezTo>
                    <a:pt x="116" y="28"/>
                    <a:pt x="117" y="26"/>
                    <a:pt x="118" y="26"/>
                  </a:cubicBezTo>
                  <a:cubicBezTo>
                    <a:pt x="119" y="25"/>
                    <a:pt x="120" y="24"/>
                    <a:pt x="122" y="24"/>
                  </a:cubicBezTo>
                  <a:cubicBezTo>
                    <a:pt x="124" y="24"/>
                    <a:pt x="127" y="25"/>
                    <a:pt x="130" y="28"/>
                  </a:cubicBezTo>
                  <a:cubicBezTo>
                    <a:pt x="132" y="30"/>
                    <a:pt x="135" y="34"/>
                    <a:pt x="137" y="37"/>
                  </a:cubicBezTo>
                  <a:cubicBezTo>
                    <a:pt x="139" y="39"/>
                    <a:pt x="140" y="40"/>
                    <a:pt x="141" y="42"/>
                  </a:cubicBezTo>
                  <a:cubicBezTo>
                    <a:pt x="143" y="43"/>
                    <a:pt x="144" y="44"/>
                    <a:pt x="146" y="44"/>
                  </a:cubicBezTo>
                  <a:moveTo>
                    <a:pt x="170" y="0"/>
                  </a:moveTo>
                  <a:cubicBezTo>
                    <a:pt x="165" y="0"/>
                    <a:pt x="160" y="2"/>
                    <a:pt x="157" y="5"/>
                  </a:cubicBezTo>
                  <a:cubicBezTo>
                    <a:pt x="146" y="15"/>
                    <a:pt x="155" y="24"/>
                    <a:pt x="152" y="35"/>
                  </a:cubicBezTo>
                  <a:cubicBezTo>
                    <a:pt x="150" y="41"/>
                    <a:pt x="148" y="43"/>
                    <a:pt x="146" y="43"/>
                  </a:cubicBezTo>
                  <a:cubicBezTo>
                    <a:pt x="141" y="43"/>
                    <a:pt x="135" y="32"/>
                    <a:pt x="131" y="28"/>
                  </a:cubicBezTo>
                  <a:cubicBezTo>
                    <a:pt x="127" y="25"/>
                    <a:pt x="124" y="23"/>
                    <a:pt x="122" y="23"/>
                  </a:cubicBezTo>
                  <a:cubicBezTo>
                    <a:pt x="115" y="23"/>
                    <a:pt x="113" y="33"/>
                    <a:pt x="111" y="38"/>
                  </a:cubicBezTo>
                  <a:cubicBezTo>
                    <a:pt x="110" y="42"/>
                    <a:pt x="99" y="43"/>
                    <a:pt x="89" y="43"/>
                  </a:cubicBezTo>
                  <a:cubicBezTo>
                    <a:pt x="84" y="43"/>
                    <a:pt x="79" y="43"/>
                    <a:pt x="76" y="43"/>
                  </a:cubicBezTo>
                  <a:cubicBezTo>
                    <a:pt x="67" y="41"/>
                    <a:pt x="68" y="32"/>
                    <a:pt x="54" y="32"/>
                  </a:cubicBezTo>
                  <a:cubicBezTo>
                    <a:pt x="54" y="32"/>
                    <a:pt x="54" y="32"/>
                    <a:pt x="53" y="32"/>
                  </a:cubicBezTo>
                  <a:cubicBezTo>
                    <a:pt x="52" y="32"/>
                    <a:pt x="51" y="32"/>
                    <a:pt x="50" y="32"/>
                  </a:cubicBezTo>
                  <a:cubicBezTo>
                    <a:pt x="33" y="32"/>
                    <a:pt x="20" y="45"/>
                    <a:pt x="13" y="54"/>
                  </a:cubicBezTo>
                  <a:cubicBezTo>
                    <a:pt x="0" y="72"/>
                    <a:pt x="9" y="101"/>
                    <a:pt x="27" y="114"/>
                  </a:cubicBezTo>
                  <a:cubicBezTo>
                    <a:pt x="34" y="119"/>
                    <a:pt x="43" y="123"/>
                    <a:pt x="53" y="123"/>
                  </a:cubicBezTo>
                  <a:cubicBezTo>
                    <a:pt x="60" y="123"/>
                    <a:pt x="67" y="121"/>
                    <a:pt x="72" y="116"/>
                  </a:cubicBezTo>
                  <a:cubicBezTo>
                    <a:pt x="84" y="106"/>
                    <a:pt x="82" y="87"/>
                    <a:pt x="83" y="73"/>
                  </a:cubicBezTo>
                  <a:cubicBezTo>
                    <a:pt x="84" y="64"/>
                    <a:pt x="83" y="58"/>
                    <a:pt x="91" y="52"/>
                  </a:cubicBezTo>
                  <a:cubicBezTo>
                    <a:pt x="95" y="49"/>
                    <a:pt x="99" y="48"/>
                    <a:pt x="103" y="48"/>
                  </a:cubicBezTo>
                  <a:cubicBezTo>
                    <a:pt x="108" y="48"/>
                    <a:pt x="112" y="50"/>
                    <a:pt x="114" y="55"/>
                  </a:cubicBezTo>
                  <a:cubicBezTo>
                    <a:pt x="118" y="63"/>
                    <a:pt x="110" y="73"/>
                    <a:pt x="120" y="80"/>
                  </a:cubicBezTo>
                  <a:cubicBezTo>
                    <a:pt x="123" y="81"/>
                    <a:pt x="126" y="82"/>
                    <a:pt x="130" y="82"/>
                  </a:cubicBezTo>
                  <a:cubicBezTo>
                    <a:pt x="136" y="82"/>
                    <a:pt x="143" y="80"/>
                    <a:pt x="146" y="77"/>
                  </a:cubicBezTo>
                  <a:cubicBezTo>
                    <a:pt x="152" y="71"/>
                    <a:pt x="145" y="58"/>
                    <a:pt x="152" y="53"/>
                  </a:cubicBezTo>
                  <a:cubicBezTo>
                    <a:pt x="154" y="51"/>
                    <a:pt x="156" y="51"/>
                    <a:pt x="158" y="51"/>
                  </a:cubicBezTo>
                  <a:cubicBezTo>
                    <a:pt x="165" y="51"/>
                    <a:pt x="174" y="59"/>
                    <a:pt x="177" y="64"/>
                  </a:cubicBezTo>
                  <a:cubicBezTo>
                    <a:pt x="183" y="73"/>
                    <a:pt x="182" y="83"/>
                    <a:pt x="175" y="90"/>
                  </a:cubicBezTo>
                  <a:cubicBezTo>
                    <a:pt x="167" y="98"/>
                    <a:pt x="156" y="95"/>
                    <a:pt x="148" y="102"/>
                  </a:cubicBezTo>
                  <a:cubicBezTo>
                    <a:pt x="134" y="114"/>
                    <a:pt x="139" y="137"/>
                    <a:pt x="156" y="137"/>
                  </a:cubicBezTo>
                  <a:cubicBezTo>
                    <a:pt x="159" y="137"/>
                    <a:pt x="161" y="137"/>
                    <a:pt x="164" y="136"/>
                  </a:cubicBezTo>
                  <a:cubicBezTo>
                    <a:pt x="170" y="134"/>
                    <a:pt x="178" y="126"/>
                    <a:pt x="182" y="121"/>
                  </a:cubicBezTo>
                  <a:cubicBezTo>
                    <a:pt x="186" y="116"/>
                    <a:pt x="189" y="111"/>
                    <a:pt x="192" y="111"/>
                  </a:cubicBezTo>
                  <a:cubicBezTo>
                    <a:pt x="194" y="111"/>
                    <a:pt x="196" y="114"/>
                    <a:pt x="197" y="121"/>
                  </a:cubicBezTo>
                  <a:cubicBezTo>
                    <a:pt x="199" y="130"/>
                    <a:pt x="206" y="144"/>
                    <a:pt x="204" y="154"/>
                  </a:cubicBezTo>
                  <a:cubicBezTo>
                    <a:pt x="203" y="165"/>
                    <a:pt x="194" y="170"/>
                    <a:pt x="181" y="170"/>
                  </a:cubicBezTo>
                  <a:cubicBezTo>
                    <a:pt x="181" y="170"/>
                    <a:pt x="181" y="170"/>
                    <a:pt x="181" y="170"/>
                  </a:cubicBezTo>
                  <a:cubicBezTo>
                    <a:pt x="174" y="170"/>
                    <a:pt x="170" y="168"/>
                    <a:pt x="165" y="168"/>
                  </a:cubicBezTo>
                  <a:cubicBezTo>
                    <a:pt x="161" y="168"/>
                    <a:pt x="158" y="170"/>
                    <a:pt x="153" y="176"/>
                  </a:cubicBezTo>
                  <a:cubicBezTo>
                    <a:pt x="147" y="185"/>
                    <a:pt x="147" y="206"/>
                    <a:pt x="155" y="215"/>
                  </a:cubicBezTo>
                  <a:cubicBezTo>
                    <a:pt x="160" y="221"/>
                    <a:pt x="171" y="223"/>
                    <a:pt x="182" y="223"/>
                  </a:cubicBezTo>
                  <a:cubicBezTo>
                    <a:pt x="189" y="223"/>
                    <a:pt x="196" y="222"/>
                    <a:pt x="202" y="220"/>
                  </a:cubicBezTo>
                  <a:cubicBezTo>
                    <a:pt x="206" y="218"/>
                    <a:pt x="209" y="216"/>
                    <a:pt x="211" y="213"/>
                  </a:cubicBezTo>
                  <a:cubicBezTo>
                    <a:pt x="213" y="211"/>
                    <a:pt x="215" y="207"/>
                    <a:pt x="216" y="203"/>
                  </a:cubicBezTo>
                  <a:cubicBezTo>
                    <a:pt x="219" y="196"/>
                    <a:pt x="221" y="189"/>
                    <a:pt x="220" y="183"/>
                  </a:cubicBezTo>
                  <a:cubicBezTo>
                    <a:pt x="219" y="171"/>
                    <a:pt x="211" y="166"/>
                    <a:pt x="211" y="154"/>
                  </a:cubicBezTo>
                  <a:cubicBezTo>
                    <a:pt x="211" y="135"/>
                    <a:pt x="195" y="120"/>
                    <a:pt x="209" y="104"/>
                  </a:cubicBezTo>
                  <a:cubicBezTo>
                    <a:pt x="214" y="99"/>
                    <a:pt x="224" y="94"/>
                    <a:pt x="218" y="83"/>
                  </a:cubicBezTo>
                  <a:cubicBezTo>
                    <a:pt x="215" y="79"/>
                    <a:pt x="213" y="77"/>
                    <a:pt x="208" y="76"/>
                  </a:cubicBezTo>
                  <a:cubicBezTo>
                    <a:pt x="206" y="76"/>
                    <a:pt x="204" y="73"/>
                    <a:pt x="199" y="73"/>
                  </a:cubicBezTo>
                  <a:cubicBezTo>
                    <a:pt x="198" y="73"/>
                    <a:pt x="196" y="74"/>
                    <a:pt x="194" y="74"/>
                  </a:cubicBezTo>
                  <a:cubicBezTo>
                    <a:pt x="193" y="74"/>
                    <a:pt x="193" y="74"/>
                    <a:pt x="192" y="74"/>
                  </a:cubicBezTo>
                  <a:cubicBezTo>
                    <a:pt x="185" y="74"/>
                    <a:pt x="183" y="62"/>
                    <a:pt x="182" y="59"/>
                  </a:cubicBezTo>
                  <a:cubicBezTo>
                    <a:pt x="179" y="51"/>
                    <a:pt x="182" y="49"/>
                    <a:pt x="187" y="49"/>
                  </a:cubicBezTo>
                  <a:cubicBezTo>
                    <a:pt x="190" y="49"/>
                    <a:pt x="194" y="49"/>
                    <a:pt x="197" y="50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20" y="50"/>
                    <a:pt x="217" y="25"/>
                    <a:pt x="202" y="13"/>
                  </a:cubicBezTo>
                  <a:cubicBezTo>
                    <a:pt x="194" y="7"/>
                    <a:pt x="181" y="0"/>
                    <a:pt x="170" y="0"/>
                  </a:cubicBezTo>
                </a:path>
              </a:pathLst>
            </a:custGeom>
            <a:solidFill>
              <a:srgbClr val="4D32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34" name="Oval 396"/>
            <p:cNvSpPr>
              <a:spLocks noChangeArrowheads="1"/>
            </p:cNvSpPr>
            <p:nvPr/>
          </p:nvSpPr>
          <p:spPr bwMode="auto">
            <a:xfrm>
              <a:off x="2231" y="3237"/>
              <a:ext cx="84" cy="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35" name="Oval 397"/>
            <p:cNvSpPr>
              <a:spLocks noChangeArrowheads="1"/>
            </p:cNvSpPr>
            <p:nvPr/>
          </p:nvSpPr>
          <p:spPr bwMode="auto">
            <a:xfrm>
              <a:off x="2319" y="3237"/>
              <a:ext cx="30" cy="3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36" name="Oval 398"/>
            <p:cNvSpPr>
              <a:spLocks noChangeArrowheads="1"/>
            </p:cNvSpPr>
            <p:nvPr/>
          </p:nvSpPr>
          <p:spPr bwMode="auto">
            <a:xfrm>
              <a:off x="2196" y="3307"/>
              <a:ext cx="31" cy="3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37" name="Oval 399"/>
            <p:cNvSpPr>
              <a:spLocks noChangeArrowheads="1"/>
            </p:cNvSpPr>
            <p:nvPr/>
          </p:nvSpPr>
          <p:spPr bwMode="auto">
            <a:xfrm>
              <a:off x="2591" y="3890"/>
              <a:ext cx="34" cy="41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38" name="Oval 400"/>
            <p:cNvSpPr>
              <a:spLocks noChangeArrowheads="1"/>
            </p:cNvSpPr>
            <p:nvPr/>
          </p:nvSpPr>
          <p:spPr bwMode="auto">
            <a:xfrm>
              <a:off x="2598" y="3903"/>
              <a:ext cx="8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39" name="Freeform 401"/>
            <p:cNvSpPr/>
            <p:nvPr/>
          </p:nvSpPr>
          <p:spPr bwMode="auto">
            <a:xfrm>
              <a:off x="2595" y="3899"/>
              <a:ext cx="11" cy="12"/>
            </a:xfrm>
            <a:custGeom>
              <a:avLst/>
              <a:gdLst>
                <a:gd name="T0" fmla="*/ 55 w 3"/>
                <a:gd name="T1" fmla="*/ 128 h 3"/>
                <a:gd name="T2" fmla="*/ 55 w 3"/>
                <a:gd name="T3" fmla="*/ 128 h 3"/>
                <a:gd name="T4" fmla="*/ 95 w 3"/>
                <a:gd name="T5" fmla="*/ 64 h 3"/>
                <a:gd name="T6" fmla="*/ 95 w 3"/>
                <a:gd name="T7" fmla="*/ 128 h 3"/>
                <a:gd name="T8" fmla="*/ 95 w 3"/>
                <a:gd name="T9" fmla="*/ 128 h 3"/>
                <a:gd name="T10" fmla="*/ 55 w 3"/>
                <a:gd name="T11" fmla="*/ 128 h 3"/>
                <a:gd name="T12" fmla="*/ 55 w 3"/>
                <a:gd name="T13" fmla="*/ 128 h 3"/>
                <a:gd name="T14" fmla="*/ 0 w 3"/>
                <a:gd name="T15" fmla="*/ 128 h 3"/>
                <a:gd name="T16" fmla="*/ 95 w 3"/>
                <a:gd name="T17" fmla="*/ 192 h 3"/>
                <a:gd name="T18" fmla="*/ 147 w 3"/>
                <a:gd name="T19" fmla="*/ 128 h 3"/>
                <a:gd name="T20" fmla="*/ 95 w 3"/>
                <a:gd name="T21" fmla="*/ 0 h 3"/>
                <a:gd name="T22" fmla="*/ 0 w 3"/>
                <a:gd name="T23" fmla="*/ 128 h 3"/>
                <a:gd name="T24" fmla="*/ 55 w 3"/>
                <a:gd name="T25" fmla="*/ 128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3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40" name="Oval 402"/>
            <p:cNvSpPr>
              <a:spLocks noChangeArrowheads="1"/>
            </p:cNvSpPr>
            <p:nvPr/>
          </p:nvSpPr>
          <p:spPr bwMode="auto">
            <a:xfrm>
              <a:off x="2671" y="3658"/>
              <a:ext cx="35" cy="36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41" name="Oval 403"/>
            <p:cNvSpPr>
              <a:spLocks noChangeArrowheads="1"/>
            </p:cNvSpPr>
            <p:nvPr/>
          </p:nvSpPr>
          <p:spPr bwMode="auto">
            <a:xfrm>
              <a:off x="2679" y="3666"/>
              <a:ext cx="7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42" name="Freeform 404"/>
            <p:cNvSpPr/>
            <p:nvPr/>
          </p:nvSpPr>
          <p:spPr bwMode="auto">
            <a:xfrm>
              <a:off x="2675" y="3662"/>
              <a:ext cx="15" cy="16"/>
            </a:xfrm>
            <a:custGeom>
              <a:avLst/>
              <a:gdLst>
                <a:gd name="T0" fmla="*/ 56 w 4"/>
                <a:gd name="T1" fmla="*/ 128 h 4"/>
                <a:gd name="T2" fmla="*/ 56 w 4"/>
                <a:gd name="T3" fmla="*/ 128 h 4"/>
                <a:gd name="T4" fmla="*/ 113 w 4"/>
                <a:gd name="T5" fmla="*/ 64 h 4"/>
                <a:gd name="T6" fmla="*/ 154 w 4"/>
                <a:gd name="T7" fmla="*/ 128 h 4"/>
                <a:gd name="T8" fmla="*/ 113 w 4"/>
                <a:gd name="T9" fmla="*/ 192 h 4"/>
                <a:gd name="T10" fmla="*/ 56 w 4"/>
                <a:gd name="T11" fmla="*/ 128 h 4"/>
                <a:gd name="T12" fmla="*/ 56 w 4"/>
                <a:gd name="T13" fmla="*/ 128 h 4"/>
                <a:gd name="T14" fmla="*/ 0 w 4"/>
                <a:gd name="T15" fmla="*/ 128 h 4"/>
                <a:gd name="T16" fmla="*/ 113 w 4"/>
                <a:gd name="T17" fmla="*/ 256 h 4"/>
                <a:gd name="T18" fmla="*/ 210 w 4"/>
                <a:gd name="T19" fmla="*/ 128 h 4"/>
                <a:gd name="T20" fmla="*/ 113 w 4"/>
                <a:gd name="T21" fmla="*/ 0 h 4"/>
                <a:gd name="T22" fmla="*/ 0 w 4"/>
                <a:gd name="T23" fmla="*/ 128 h 4"/>
                <a:gd name="T24" fmla="*/ 56 w 4"/>
                <a:gd name="T25" fmla="*/ 128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4"/>
                    <a:pt x="4" y="3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43" name="Oval 405"/>
            <p:cNvSpPr>
              <a:spLocks noChangeArrowheads="1"/>
            </p:cNvSpPr>
            <p:nvPr/>
          </p:nvSpPr>
          <p:spPr bwMode="auto">
            <a:xfrm>
              <a:off x="2575" y="3633"/>
              <a:ext cx="35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44" name="Oval 406"/>
            <p:cNvSpPr>
              <a:spLocks noChangeArrowheads="1"/>
            </p:cNvSpPr>
            <p:nvPr/>
          </p:nvSpPr>
          <p:spPr bwMode="auto">
            <a:xfrm>
              <a:off x="2583" y="3641"/>
              <a:ext cx="8" cy="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45" name="Freeform 407"/>
            <p:cNvSpPr/>
            <p:nvPr/>
          </p:nvSpPr>
          <p:spPr bwMode="auto">
            <a:xfrm>
              <a:off x="2579" y="3641"/>
              <a:ext cx="16" cy="13"/>
            </a:xfrm>
            <a:custGeom>
              <a:avLst/>
              <a:gdLst>
                <a:gd name="T0" fmla="*/ 64 w 4"/>
                <a:gd name="T1" fmla="*/ 169 h 3"/>
                <a:gd name="T2" fmla="*/ 64 w 4"/>
                <a:gd name="T3" fmla="*/ 169 h 3"/>
                <a:gd name="T4" fmla="*/ 128 w 4"/>
                <a:gd name="T5" fmla="*/ 74 h 3"/>
                <a:gd name="T6" fmla="*/ 192 w 4"/>
                <a:gd name="T7" fmla="*/ 169 h 3"/>
                <a:gd name="T8" fmla="*/ 128 w 4"/>
                <a:gd name="T9" fmla="*/ 169 h 3"/>
                <a:gd name="T10" fmla="*/ 64 w 4"/>
                <a:gd name="T11" fmla="*/ 169 h 3"/>
                <a:gd name="T12" fmla="*/ 64 w 4"/>
                <a:gd name="T13" fmla="*/ 169 h 3"/>
                <a:gd name="T14" fmla="*/ 0 w 4"/>
                <a:gd name="T15" fmla="*/ 169 h 3"/>
                <a:gd name="T16" fmla="*/ 128 w 4"/>
                <a:gd name="T17" fmla="*/ 243 h 3"/>
                <a:gd name="T18" fmla="*/ 256 w 4"/>
                <a:gd name="T19" fmla="*/ 169 h 3"/>
                <a:gd name="T20" fmla="*/ 128 w 4"/>
                <a:gd name="T21" fmla="*/ 0 h 3"/>
                <a:gd name="T22" fmla="*/ 0 w 4"/>
                <a:gd name="T23" fmla="*/ 169 h 3"/>
                <a:gd name="T24" fmla="*/ 64 w 4"/>
                <a:gd name="T25" fmla="*/ 169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46" name="Oval 408"/>
            <p:cNvSpPr>
              <a:spLocks noChangeArrowheads="1"/>
            </p:cNvSpPr>
            <p:nvPr/>
          </p:nvSpPr>
          <p:spPr bwMode="auto">
            <a:xfrm>
              <a:off x="2683" y="3723"/>
              <a:ext cx="34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47" name="Oval 409"/>
            <p:cNvSpPr>
              <a:spLocks noChangeArrowheads="1"/>
            </p:cNvSpPr>
            <p:nvPr/>
          </p:nvSpPr>
          <p:spPr bwMode="auto">
            <a:xfrm>
              <a:off x="2686" y="3731"/>
              <a:ext cx="12" cy="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48" name="Freeform 410"/>
            <p:cNvSpPr/>
            <p:nvPr/>
          </p:nvSpPr>
          <p:spPr bwMode="auto">
            <a:xfrm>
              <a:off x="2686" y="3731"/>
              <a:ext cx="12" cy="12"/>
            </a:xfrm>
            <a:custGeom>
              <a:avLst/>
              <a:gdLst>
                <a:gd name="T0" fmla="*/ 0 w 3"/>
                <a:gd name="T1" fmla="*/ 128 h 3"/>
                <a:gd name="T2" fmla="*/ 64 w 3"/>
                <a:gd name="T3" fmla="*/ 128 h 3"/>
                <a:gd name="T4" fmla="*/ 128 w 3"/>
                <a:gd name="T5" fmla="*/ 64 h 3"/>
                <a:gd name="T6" fmla="*/ 128 w 3"/>
                <a:gd name="T7" fmla="*/ 128 h 3"/>
                <a:gd name="T8" fmla="*/ 128 w 3"/>
                <a:gd name="T9" fmla="*/ 128 h 3"/>
                <a:gd name="T10" fmla="*/ 64 w 3"/>
                <a:gd name="T11" fmla="*/ 128 h 3"/>
                <a:gd name="T12" fmla="*/ 0 w 3"/>
                <a:gd name="T13" fmla="*/ 128 h 3"/>
                <a:gd name="T14" fmla="*/ 0 w 3"/>
                <a:gd name="T15" fmla="*/ 128 h 3"/>
                <a:gd name="T16" fmla="*/ 128 w 3"/>
                <a:gd name="T17" fmla="*/ 192 h 3"/>
                <a:gd name="T18" fmla="*/ 192 w 3"/>
                <a:gd name="T19" fmla="*/ 128 h 3"/>
                <a:gd name="T20" fmla="*/ 128 w 3"/>
                <a:gd name="T21" fmla="*/ 0 h 3"/>
                <a:gd name="T22" fmla="*/ 0 w 3"/>
                <a:gd name="T23" fmla="*/ 128 h 3"/>
                <a:gd name="T24" fmla="*/ 0 w 3"/>
                <a:gd name="T25" fmla="*/ 128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49" name="Oval 411"/>
            <p:cNvSpPr>
              <a:spLocks noChangeArrowheads="1"/>
            </p:cNvSpPr>
            <p:nvPr/>
          </p:nvSpPr>
          <p:spPr bwMode="auto">
            <a:xfrm>
              <a:off x="2587" y="3927"/>
              <a:ext cx="34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50" name="Oval 412"/>
            <p:cNvSpPr>
              <a:spLocks noChangeArrowheads="1"/>
            </p:cNvSpPr>
            <p:nvPr/>
          </p:nvSpPr>
          <p:spPr bwMode="auto">
            <a:xfrm>
              <a:off x="2595" y="3935"/>
              <a:ext cx="7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51" name="Freeform 413"/>
            <p:cNvSpPr/>
            <p:nvPr/>
          </p:nvSpPr>
          <p:spPr bwMode="auto">
            <a:xfrm>
              <a:off x="2591" y="3935"/>
              <a:ext cx="11" cy="13"/>
            </a:xfrm>
            <a:custGeom>
              <a:avLst/>
              <a:gdLst>
                <a:gd name="T0" fmla="*/ 55 w 3"/>
                <a:gd name="T1" fmla="*/ 74 h 3"/>
                <a:gd name="T2" fmla="*/ 55 w 3"/>
                <a:gd name="T3" fmla="*/ 74 h 3"/>
                <a:gd name="T4" fmla="*/ 95 w 3"/>
                <a:gd name="T5" fmla="*/ 74 h 3"/>
                <a:gd name="T6" fmla="*/ 95 w 3"/>
                <a:gd name="T7" fmla="*/ 74 h 3"/>
                <a:gd name="T8" fmla="*/ 95 w 3"/>
                <a:gd name="T9" fmla="*/ 169 h 3"/>
                <a:gd name="T10" fmla="*/ 55 w 3"/>
                <a:gd name="T11" fmla="*/ 74 h 3"/>
                <a:gd name="T12" fmla="*/ 55 w 3"/>
                <a:gd name="T13" fmla="*/ 74 h 3"/>
                <a:gd name="T14" fmla="*/ 0 w 3"/>
                <a:gd name="T15" fmla="*/ 74 h 3"/>
                <a:gd name="T16" fmla="*/ 95 w 3"/>
                <a:gd name="T17" fmla="*/ 243 h 3"/>
                <a:gd name="T18" fmla="*/ 147 w 3"/>
                <a:gd name="T19" fmla="*/ 74 h 3"/>
                <a:gd name="T20" fmla="*/ 95 w 3"/>
                <a:gd name="T21" fmla="*/ 0 h 3"/>
                <a:gd name="T22" fmla="*/ 0 w 3"/>
                <a:gd name="T23" fmla="*/ 74 h 3"/>
                <a:gd name="T24" fmla="*/ 55 w 3"/>
                <a:gd name="T25" fmla="*/ 74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52" name="Oval 414"/>
            <p:cNvSpPr>
              <a:spLocks noChangeArrowheads="1"/>
            </p:cNvSpPr>
            <p:nvPr/>
          </p:nvSpPr>
          <p:spPr bwMode="auto">
            <a:xfrm>
              <a:off x="2537" y="3858"/>
              <a:ext cx="38" cy="36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53" name="Oval 415"/>
            <p:cNvSpPr>
              <a:spLocks noChangeArrowheads="1"/>
            </p:cNvSpPr>
            <p:nvPr/>
          </p:nvSpPr>
          <p:spPr bwMode="auto">
            <a:xfrm>
              <a:off x="2545" y="3866"/>
              <a:ext cx="7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54" name="Freeform 416"/>
            <p:cNvSpPr/>
            <p:nvPr/>
          </p:nvSpPr>
          <p:spPr bwMode="auto">
            <a:xfrm>
              <a:off x="2545" y="3866"/>
              <a:ext cx="11" cy="12"/>
            </a:xfrm>
            <a:custGeom>
              <a:avLst/>
              <a:gdLst>
                <a:gd name="T0" fmla="*/ 0 w 3"/>
                <a:gd name="T1" fmla="*/ 64 h 3"/>
                <a:gd name="T2" fmla="*/ 55 w 3"/>
                <a:gd name="T3" fmla="*/ 64 h 3"/>
                <a:gd name="T4" fmla="*/ 55 w 3"/>
                <a:gd name="T5" fmla="*/ 64 h 3"/>
                <a:gd name="T6" fmla="*/ 95 w 3"/>
                <a:gd name="T7" fmla="*/ 64 h 3"/>
                <a:gd name="T8" fmla="*/ 55 w 3"/>
                <a:gd name="T9" fmla="*/ 128 h 3"/>
                <a:gd name="T10" fmla="*/ 55 w 3"/>
                <a:gd name="T11" fmla="*/ 64 h 3"/>
                <a:gd name="T12" fmla="*/ 0 w 3"/>
                <a:gd name="T13" fmla="*/ 64 h 3"/>
                <a:gd name="T14" fmla="*/ 0 w 3"/>
                <a:gd name="T15" fmla="*/ 64 h 3"/>
                <a:gd name="T16" fmla="*/ 55 w 3"/>
                <a:gd name="T17" fmla="*/ 192 h 3"/>
                <a:gd name="T18" fmla="*/ 147 w 3"/>
                <a:gd name="T19" fmla="*/ 64 h 3"/>
                <a:gd name="T20" fmla="*/ 55 w 3"/>
                <a:gd name="T21" fmla="*/ 0 h 3"/>
                <a:gd name="T22" fmla="*/ 0 w 3"/>
                <a:gd name="T23" fmla="*/ 64 h 3"/>
                <a:gd name="T24" fmla="*/ 0 w 3"/>
                <a:gd name="T25" fmla="*/ 64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55" name="Oval 417"/>
            <p:cNvSpPr>
              <a:spLocks noChangeArrowheads="1"/>
            </p:cNvSpPr>
            <p:nvPr/>
          </p:nvSpPr>
          <p:spPr bwMode="auto">
            <a:xfrm>
              <a:off x="2713" y="3449"/>
              <a:ext cx="35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56" name="Oval 418"/>
            <p:cNvSpPr>
              <a:spLocks noChangeArrowheads="1"/>
            </p:cNvSpPr>
            <p:nvPr/>
          </p:nvSpPr>
          <p:spPr bwMode="auto">
            <a:xfrm>
              <a:off x="2721" y="3458"/>
              <a:ext cx="8" cy="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57" name="Freeform 419"/>
            <p:cNvSpPr/>
            <p:nvPr/>
          </p:nvSpPr>
          <p:spPr bwMode="auto">
            <a:xfrm>
              <a:off x="2717" y="3458"/>
              <a:ext cx="15" cy="12"/>
            </a:xfrm>
            <a:custGeom>
              <a:avLst/>
              <a:gdLst>
                <a:gd name="T0" fmla="*/ 56 w 4"/>
                <a:gd name="T1" fmla="*/ 128 h 3"/>
                <a:gd name="T2" fmla="*/ 56 w 4"/>
                <a:gd name="T3" fmla="*/ 128 h 3"/>
                <a:gd name="T4" fmla="*/ 113 w 4"/>
                <a:gd name="T5" fmla="*/ 64 h 3"/>
                <a:gd name="T6" fmla="*/ 154 w 4"/>
                <a:gd name="T7" fmla="*/ 128 h 3"/>
                <a:gd name="T8" fmla="*/ 113 w 4"/>
                <a:gd name="T9" fmla="*/ 128 h 3"/>
                <a:gd name="T10" fmla="*/ 56 w 4"/>
                <a:gd name="T11" fmla="*/ 128 h 3"/>
                <a:gd name="T12" fmla="*/ 56 w 4"/>
                <a:gd name="T13" fmla="*/ 128 h 3"/>
                <a:gd name="T14" fmla="*/ 0 w 4"/>
                <a:gd name="T15" fmla="*/ 128 h 3"/>
                <a:gd name="T16" fmla="*/ 113 w 4"/>
                <a:gd name="T17" fmla="*/ 192 h 3"/>
                <a:gd name="T18" fmla="*/ 210 w 4"/>
                <a:gd name="T19" fmla="*/ 128 h 3"/>
                <a:gd name="T20" fmla="*/ 113 w 4"/>
                <a:gd name="T21" fmla="*/ 0 h 3"/>
                <a:gd name="T22" fmla="*/ 0 w 4"/>
                <a:gd name="T23" fmla="*/ 128 h 3"/>
                <a:gd name="T24" fmla="*/ 56 w 4"/>
                <a:gd name="T25" fmla="*/ 128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58" name="Oval 420"/>
            <p:cNvSpPr>
              <a:spLocks noChangeArrowheads="1"/>
            </p:cNvSpPr>
            <p:nvPr/>
          </p:nvSpPr>
          <p:spPr bwMode="auto">
            <a:xfrm>
              <a:off x="2602" y="3498"/>
              <a:ext cx="35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59" name="Oval 421"/>
            <p:cNvSpPr>
              <a:spLocks noChangeArrowheads="1"/>
            </p:cNvSpPr>
            <p:nvPr/>
          </p:nvSpPr>
          <p:spPr bwMode="auto">
            <a:xfrm>
              <a:off x="2610" y="3507"/>
              <a:ext cx="8" cy="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60" name="Freeform 422"/>
            <p:cNvSpPr/>
            <p:nvPr/>
          </p:nvSpPr>
          <p:spPr bwMode="auto">
            <a:xfrm>
              <a:off x="2606" y="3507"/>
              <a:ext cx="15" cy="12"/>
            </a:xfrm>
            <a:custGeom>
              <a:avLst/>
              <a:gdLst>
                <a:gd name="T0" fmla="*/ 56 w 4"/>
                <a:gd name="T1" fmla="*/ 128 h 3"/>
                <a:gd name="T2" fmla="*/ 56 w 4"/>
                <a:gd name="T3" fmla="*/ 128 h 3"/>
                <a:gd name="T4" fmla="*/ 113 w 4"/>
                <a:gd name="T5" fmla="*/ 64 h 3"/>
                <a:gd name="T6" fmla="*/ 154 w 4"/>
                <a:gd name="T7" fmla="*/ 128 h 3"/>
                <a:gd name="T8" fmla="*/ 113 w 4"/>
                <a:gd name="T9" fmla="*/ 128 h 3"/>
                <a:gd name="T10" fmla="*/ 56 w 4"/>
                <a:gd name="T11" fmla="*/ 128 h 3"/>
                <a:gd name="T12" fmla="*/ 56 w 4"/>
                <a:gd name="T13" fmla="*/ 128 h 3"/>
                <a:gd name="T14" fmla="*/ 0 w 4"/>
                <a:gd name="T15" fmla="*/ 128 h 3"/>
                <a:gd name="T16" fmla="*/ 113 w 4"/>
                <a:gd name="T17" fmla="*/ 192 h 3"/>
                <a:gd name="T18" fmla="*/ 210 w 4"/>
                <a:gd name="T19" fmla="*/ 128 h 3"/>
                <a:gd name="T20" fmla="*/ 113 w 4"/>
                <a:gd name="T21" fmla="*/ 0 h 3"/>
                <a:gd name="T22" fmla="*/ 0 w 4"/>
                <a:gd name="T23" fmla="*/ 128 h 3"/>
                <a:gd name="T24" fmla="*/ 56 w 4"/>
                <a:gd name="T25" fmla="*/ 128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61" name="Oval 423"/>
            <p:cNvSpPr>
              <a:spLocks noChangeArrowheads="1"/>
            </p:cNvSpPr>
            <p:nvPr/>
          </p:nvSpPr>
          <p:spPr bwMode="auto">
            <a:xfrm>
              <a:off x="2686" y="3527"/>
              <a:ext cx="35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62" name="Oval 424"/>
            <p:cNvSpPr>
              <a:spLocks noChangeArrowheads="1"/>
            </p:cNvSpPr>
            <p:nvPr/>
          </p:nvSpPr>
          <p:spPr bwMode="auto">
            <a:xfrm>
              <a:off x="2694" y="3535"/>
              <a:ext cx="8" cy="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63" name="Freeform 425"/>
            <p:cNvSpPr/>
            <p:nvPr/>
          </p:nvSpPr>
          <p:spPr bwMode="auto">
            <a:xfrm>
              <a:off x="2690" y="3535"/>
              <a:ext cx="16" cy="12"/>
            </a:xfrm>
            <a:custGeom>
              <a:avLst/>
              <a:gdLst>
                <a:gd name="T0" fmla="*/ 64 w 4"/>
                <a:gd name="T1" fmla="*/ 128 h 3"/>
                <a:gd name="T2" fmla="*/ 64 w 4"/>
                <a:gd name="T3" fmla="*/ 128 h 3"/>
                <a:gd name="T4" fmla="*/ 128 w 4"/>
                <a:gd name="T5" fmla="*/ 64 h 3"/>
                <a:gd name="T6" fmla="*/ 192 w 4"/>
                <a:gd name="T7" fmla="*/ 128 h 3"/>
                <a:gd name="T8" fmla="*/ 128 w 4"/>
                <a:gd name="T9" fmla="*/ 128 h 3"/>
                <a:gd name="T10" fmla="*/ 64 w 4"/>
                <a:gd name="T11" fmla="*/ 128 h 3"/>
                <a:gd name="T12" fmla="*/ 64 w 4"/>
                <a:gd name="T13" fmla="*/ 128 h 3"/>
                <a:gd name="T14" fmla="*/ 0 w 4"/>
                <a:gd name="T15" fmla="*/ 128 h 3"/>
                <a:gd name="T16" fmla="*/ 128 w 4"/>
                <a:gd name="T17" fmla="*/ 192 h 3"/>
                <a:gd name="T18" fmla="*/ 256 w 4"/>
                <a:gd name="T19" fmla="*/ 128 h 3"/>
                <a:gd name="T20" fmla="*/ 128 w 4"/>
                <a:gd name="T21" fmla="*/ 0 h 3"/>
                <a:gd name="T22" fmla="*/ 0 w 4"/>
                <a:gd name="T23" fmla="*/ 128 h 3"/>
                <a:gd name="T24" fmla="*/ 64 w 4"/>
                <a:gd name="T25" fmla="*/ 128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64" name="Oval 426"/>
            <p:cNvSpPr>
              <a:spLocks noChangeArrowheads="1"/>
            </p:cNvSpPr>
            <p:nvPr/>
          </p:nvSpPr>
          <p:spPr bwMode="auto">
            <a:xfrm>
              <a:off x="3008" y="3405"/>
              <a:ext cx="34" cy="40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65" name="Oval 427"/>
            <p:cNvSpPr>
              <a:spLocks noChangeArrowheads="1"/>
            </p:cNvSpPr>
            <p:nvPr/>
          </p:nvSpPr>
          <p:spPr bwMode="auto">
            <a:xfrm>
              <a:off x="3012" y="3417"/>
              <a:ext cx="11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66" name="Freeform 428"/>
            <p:cNvSpPr/>
            <p:nvPr/>
          </p:nvSpPr>
          <p:spPr bwMode="auto">
            <a:xfrm>
              <a:off x="3012" y="3413"/>
              <a:ext cx="11" cy="16"/>
            </a:xfrm>
            <a:custGeom>
              <a:avLst/>
              <a:gdLst>
                <a:gd name="T0" fmla="*/ 0 w 3"/>
                <a:gd name="T1" fmla="*/ 128 h 4"/>
                <a:gd name="T2" fmla="*/ 55 w 3"/>
                <a:gd name="T3" fmla="*/ 128 h 4"/>
                <a:gd name="T4" fmla="*/ 95 w 3"/>
                <a:gd name="T5" fmla="*/ 64 h 4"/>
                <a:gd name="T6" fmla="*/ 95 w 3"/>
                <a:gd name="T7" fmla="*/ 128 h 4"/>
                <a:gd name="T8" fmla="*/ 95 w 3"/>
                <a:gd name="T9" fmla="*/ 192 h 4"/>
                <a:gd name="T10" fmla="*/ 55 w 3"/>
                <a:gd name="T11" fmla="*/ 128 h 4"/>
                <a:gd name="T12" fmla="*/ 0 w 3"/>
                <a:gd name="T13" fmla="*/ 128 h 4"/>
                <a:gd name="T14" fmla="*/ 0 w 3"/>
                <a:gd name="T15" fmla="*/ 128 h 4"/>
                <a:gd name="T16" fmla="*/ 95 w 3"/>
                <a:gd name="T17" fmla="*/ 256 h 4"/>
                <a:gd name="T18" fmla="*/ 147 w 3"/>
                <a:gd name="T19" fmla="*/ 128 h 4"/>
                <a:gd name="T20" fmla="*/ 95 w 3"/>
                <a:gd name="T21" fmla="*/ 0 h 4"/>
                <a:gd name="T22" fmla="*/ 0 w 3"/>
                <a:gd name="T23" fmla="*/ 128 h 4"/>
                <a:gd name="T24" fmla="*/ 0 w 3"/>
                <a:gd name="T25" fmla="*/ 128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3" y="3"/>
                    <a:pt x="3" y="2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67" name="Oval 429"/>
            <p:cNvSpPr>
              <a:spLocks noChangeArrowheads="1"/>
            </p:cNvSpPr>
            <p:nvPr/>
          </p:nvSpPr>
          <p:spPr bwMode="auto">
            <a:xfrm>
              <a:off x="2495" y="3584"/>
              <a:ext cx="38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68" name="Oval 430"/>
            <p:cNvSpPr>
              <a:spLocks noChangeArrowheads="1"/>
            </p:cNvSpPr>
            <p:nvPr/>
          </p:nvSpPr>
          <p:spPr bwMode="auto">
            <a:xfrm>
              <a:off x="2503" y="3592"/>
              <a:ext cx="7" cy="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69" name="Freeform 431"/>
            <p:cNvSpPr/>
            <p:nvPr/>
          </p:nvSpPr>
          <p:spPr bwMode="auto">
            <a:xfrm>
              <a:off x="2503" y="3592"/>
              <a:ext cx="11" cy="13"/>
            </a:xfrm>
            <a:custGeom>
              <a:avLst/>
              <a:gdLst>
                <a:gd name="T0" fmla="*/ 0 w 3"/>
                <a:gd name="T1" fmla="*/ 74 h 3"/>
                <a:gd name="T2" fmla="*/ 55 w 3"/>
                <a:gd name="T3" fmla="*/ 74 h 3"/>
                <a:gd name="T4" fmla="*/ 55 w 3"/>
                <a:gd name="T5" fmla="*/ 74 h 3"/>
                <a:gd name="T6" fmla="*/ 95 w 3"/>
                <a:gd name="T7" fmla="*/ 74 h 3"/>
                <a:gd name="T8" fmla="*/ 55 w 3"/>
                <a:gd name="T9" fmla="*/ 169 h 3"/>
                <a:gd name="T10" fmla="*/ 55 w 3"/>
                <a:gd name="T11" fmla="*/ 74 h 3"/>
                <a:gd name="T12" fmla="*/ 0 w 3"/>
                <a:gd name="T13" fmla="*/ 74 h 3"/>
                <a:gd name="T14" fmla="*/ 0 w 3"/>
                <a:gd name="T15" fmla="*/ 74 h 3"/>
                <a:gd name="T16" fmla="*/ 55 w 3"/>
                <a:gd name="T17" fmla="*/ 243 h 3"/>
                <a:gd name="T18" fmla="*/ 147 w 3"/>
                <a:gd name="T19" fmla="*/ 74 h 3"/>
                <a:gd name="T20" fmla="*/ 55 w 3"/>
                <a:gd name="T21" fmla="*/ 0 h 3"/>
                <a:gd name="T22" fmla="*/ 0 w 3"/>
                <a:gd name="T23" fmla="*/ 74 h 3"/>
                <a:gd name="T24" fmla="*/ 0 w 3"/>
                <a:gd name="T25" fmla="*/ 74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70" name="Oval 432"/>
            <p:cNvSpPr>
              <a:spLocks noChangeArrowheads="1"/>
            </p:cNvSpPr>
            <p:nvPr/>
          </p:nvSpPr>
          <p:spPr bwMode="auto">
            <a:xfrm>
              <a:off x="2441" y="3662"/>
              <a:ext cx="39" cy="41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71" name="Oval 433"/>
            <p:cNvSpPr>
              <a:spLocks noChangeArrowheads="1"/>
            </p:cNvSpPr>
            <p:nvPr/>
          </p:nvSpPr>
          <p:spPr bwMode="auto">
            <a:xfrm>
              <a:off x="2449" y="3674"/>
              <a:ext cx="8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72" name="Freeform 434"/>
            <p:cNvSpPr/>
            <p:nvPr/>
          </p:nvSpPr>
          <p:spPr bwMode="auto">
            <a:xfrm>
              <a:off x="2449" y="3670"/>
              <a:ext cx="12" cy="16"/>
            </a:xfrm>
            <a:custGeom>
              <a:avLst/>
              <a:gdLst>
                <a:gd name="T0" fmla="*/ 0 w 3"/>
                <a:gd name="T1" fmla="*/ 128 h 4"/>
                <a:gd name="T2" fmla="*/ 64 w 3"/>
                <a:gd name="T3" fmla="*/ 128 h 4"/>
                <a:gd name="T4" fmla="*/ 64 w 3"/>
                <a:gd name="T5" fmla="*/ 64 h 4"/>
                <a:gd name="T6" fmla="*/ 128 w 3"/>
                <a:gd name="T7" fmla="*/ 128 h 4"/>
                <a:gd name="T8" fmla="*/ 64 w 3"/>
                <a:gd name="T9" fmla="*/ 192 h 4"/>
                <a:gd name="T10" fmla="*/ 64 w 3"/>
                <a:gd name="T11" fmla="*/ 128 h 4"/>
                <a:gd name="T12" fmla="*/ 0 w 3"/>
                <a:gd name="T13" fmla="*/ 128 h 4"/>
                <a:gd name="T14" fmla="*/ 0 w 3"/>
                <a:gd name="T15" fmla="*/ 128 h 4"/>
                <a:gd name="T16" fmla="*/ 64 w 3"/>
                <a:gd name="T17" fmla="*/ 256 h 4"/>
                <a:gd name="T18" fmla="*/ 192 w 3"/>
                <a:gd name="T19" fmla="*/ 128 h 4"/>
                <a:gd name="T20" fmla="*/ 64 w 3"/>
                <a:gd name="T21" fmla="*/ 0 h 4"/>
                <a:gd name="T22" fmla="*/ 0 w 3"/>
                <a:gd name="T23" fmla="*/ 128 h 4"/>
                <a:gd name="T24" fmla="*/ 0 w 3"/>
                <a:gd name="T25" fmla="*/ 128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4"/>
                    <a:pt x="3" y="3"/>
                    <a:pt x="3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73" name="Oval 435"/>
            <p:cNvSpPr>
              <a:spLocks noChangeArrowheads="1"/>
            </p:cNvSpPr>
            <p:nvPr/>
          </p:nvSpPr>
          <p:spPr bwMode="auto">
            <a:xfrm>
              <a:off x="2388" y="3645"/>
              <a:ext cx="34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74" name="Oval 436"/>
            <p:cNvSpPr>
              <a:spLocks noChangeArrowheads="1"/>
            </p:cNvSpPr>
            <p:nvPr/>
          </p:nvSpPr>
          <p:spPr bwMode="auto">
            <a:xfrm>
              <a:off x="2395" y="3654"/>
              <a:ext cx="8" cy="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75" name="Freeform 437"/>
            <p:cNvSpPr/>
            <p:nvPr/>
          </p:nvSpPr>
          <p:spPr bwMode="auto">
            <a:xfrm>
              <a:off x="2392" y="3654"/>
              <a:ext cx="11" cy="12"/>
            </a:xfrm>
            <a:custGeom>
              <a:avLst/>
              <a:gdLst>
                <a:gd name="T0" fmla="*/ 55 w 3"/>
                <a:gd name="T1" fmla="*/ 64 h 3"/>
                <a:gd name="T2" fmla="*/ 55 w 3"/>
                <a:gd name="T3" fmla="*/ 64 h 3"/>
                <a:gd name="T4" fmla="*/ 95 w 3"/>
                <a:gd name="T5" fmla="*/ 64 h 3"/>
                <a:gd name="T6" fmla="*/ 95 w 3"/>
                <a:gd name="T7" fmla="*/ 64 h 3"/>
                <a:gd name="T8" fmla="*/ 95 w 3"/>
                <a:gd name="T9" fmla="*/ 128 h 3"/>
                <a:gd name="T10" fmla="*/ 55 w 3"/>
                <a:gd name="T11" fmla="*/ 64 h 3"/>
                <a:gd name="T12" fmla="*/ 55 w 3"/>
                <a:gd name="T13" fmla="*/ 64 h 3"/>
                <a:gd name="T14" fmla="*/ 0 w 3"/>
                <a:gd name="T15" fmla="*/ 64 h 3"/>
                <a:gd name="T16" fmla="*/ 95 w 3"/>
                <a:gd name="T17" fmla="*/ 192 h 3"/>
                <a:gd name="T18" fmla="*/ 147 w 3"/>
                <a:gd name="T19" fmla="*/ 64 h 3"/>
                <a:gd name="T20" fmla="*/ 95 w 3"/>
                <a:gd name="T21" fmla="*/ 0 h 3"/>
                <a:gd name="T22" fmla="*/ 0 w 3"/>
                <a:gd name="T23" fmla="*/ 64 h 3"/>
                <a:gd name="T24" fmla="*/ 55 w 3"/>
                <a:gd name="T25" fmla="*/ 64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76" name="Oval 438"/>
            <p:cNvSpPr>
              <a:spLocks noChangeArrowheads="1"/>
            </p:cNvSpPr>
            <p:nvPr/>
          </p:nvSpPr>
          <p:spPr bwMode="auto">
            <a:xfrm>
              <a:off x="2380" y="3698"/>
              <a:ext cx="35" cy="41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77" name="Oval 439"/>
            <p:cNvSpPr>
              <a:spLocks noChangeArrowheads="1"/>
            </p:cNvSpPr>
            <p:nvPr/>
          </p:nvSpPr>
          <p:spPr bwMode="auto">
            <a:xfrm>
              <a:off x="2388" y="3711"/>
              <a:ext cx="7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78" name="Freeform 440"/>
            <p:cNvSpPr/>
            <p:nvPr/>
          </p:nvSpPr>
          <p:spPr bwMode="auto">
            <a:xfrm>
              <a:off x="2384" y="3707"/>
              <a:ext cx="11" cy="16"/>
            </a:xfrm>
            <a:custGeom>
              <a:avLst/>
              <a:gdLst>
                <a:gd name="T0" fmla="*/ 55 w 3"/>
                <a:gd name="T1" fmla="*/ 128 h 4"/>
                <a:gd name="T2" fmla="*/ 55 w 3"/>
                <a:gd name="T3" fmla="*/ 128 h 4"/>
                <a:gd name="T4" fmla="*/ 95 w 3"/>
                <a:gd name="T5" fmla="*/ 64 h 4"/>
                <a:gd name="T6" fmla="*/ 95 w 3"/>
                <a:gd name="T7" fmla="*/ 128 h 4"/>
                <a:gd name="T8" fmla="*/ 95 w 3"/>
                <a:gd name="T9" fmla="*/ 192 h 4"/>
                <a:gd name="T10" fmla="*/ 55 w 3"/>
                <a:gd name="T11" fmla="*/ 128 h 4"/>
                <a:gd name="T12" fmla="*/ 55 w 3"/>
                <a:gd name="T13" fmla="*/ 128 h 4"/>
                <a:gd name="T14" fmla="*/ 0 w 3"/>
                <a:gd name="T15" fmla="*/ 128 h 4"/>
                <a:gd name="T16" fmla="*/ 95 w 3"/>
                <a:gd name="T17" fmla="*/ 256 h 4"/>
                <a:gd name="T18" fmla="*/ 147 w 3"/>
                <a:gd name="T19" fmla="*/ 128 h 4"/>
                <a:gd name="T20" fmla="*/ 95 w 3"/>
                <a:gd name="T21" fmla="*/ 0 h 4"/>
                <a:gd name="T22" fmla="*/ 0 w 3"/>
                <a:gd name="T23" fmla="*/ 128 h 4"/>
                <a:gd name="T24" fmla="*/ 55 w 3"/>
                <a:gd name="T25" fmla="*/ 128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4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79" name="Oval 441"/>
            <p:cNvSpPr>
              <a:spLocks noChangeArrowheads="1"/>
            </p:cNvSpPr>
            <p:nvPr/>
          </p:nvSpPr>
          <p:spPr bwMode="auto">
            <a:xfrm>
              <a:off x="2415" y="3817"/>
              <a:ext cx="38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80" name="Oval 442"/>
            <p:cNvSpPr>
              <a:spLocks noChangeArrowheads="1"/>
            </p:cNvSpPr>
            <p:nvPr/>
          </p:nvSpPr>
          <p:spPr bwMode="auto">
            <a:xfrm>
              <a:off x="2422" y="3825"/>
              <a:ext cx="8" cy="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81" name="Freeform 443"/>
            <p:cNvSpPr/>
            <p:nvPr/>
          </p:nvSpPr>
          <p:spPr bwMode="auto">
            <a:xfrm>
              <a:off x="2422" y="3825"/>
              <a:ext cx="12" cy="12"/>
            </a:xfrm>
            <a:custGeom>
              <a:avLst/>
              <a:gdLst>
                <a:gd name="T0" fmla="*/ 0 w 3"/>
                <a:gd name="T1" fmla="*/ 64 h 3"/>
                <a:gd name="T2" fmla="*/ 64 w 3"/>
                <a:gd name="T3" fmla="*/ 64 h 3"/>
                <a:gd name="T4" fmla="*/ 64 w 3"/>
                <a:gd name="T5" fmla="*/ 64 h 3"/>
                <a:gd name="T6" fmla="*/ 128 w 3"/>
                <a:gd name="T7" fmla="*/ 64 h 3"/>
                <a:gd name="T8" fmla="*/ 64 w 3"/>
                <a:gd name="T9" fmla="*/ 128 h 3"/>
                <a:gd name="T10" fmla="*/ 64 w 3"/>
                <a:gd name="T11" fmla="*/ 64 h 3"/>
                <a:gd name="T12" fmla="*/ 0 w 3"/>
                <a:gd name="T13" fmla="*/ 64 h 3"/>
                <a:gd name="T14" fmla="*/ 0 w 3"/>
                <a:gd name="T15" fmla="*/ 64 h 3"/>
                <a:gd name="T16" fmla="*/ 64 w 3"/>
                <a:gd name="T17" fmla="*/ 192 h 3"/>
                <a:gd name="T18" fmla="*/ 192 w 3"/>
                <a:gd name="T19" fmla="*/ 64 h 3"/>
                <a:gd name="T20" fmla="*/ 64 w 3"/>
                <a:gd name="T21" fmla="*/ 0 h 3"/>
                <a:gd name="T22" fmla="*/ 0 w 3"/>
                <a:gd name="T23" fmla="*/ 64 h 3"/>
                <a:gd name="T24" fmla="*/ 0 w 3"/>
                <a:gd name="T25" fmla="*/ 64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82" name="Oval 444"/>
            <p:cNvSpPr>
              <a:spLocks noChangeArrowheads="1"/>
            </p:cNvSpPr>
            <p:nvPr/>
          </p:nvSpPr>
          <p:spPr bwMode="auto">
            <a:xfrm>
              <a:off x="2461" y="3776"/>
              <a:ext cx="34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83" name="Oval 445"/>
            <p:cNvSpPr>
              <a:spLocks noChangeArrowheads="1"/>
            </p:cNvSpPr>
            <p:nvPr/>
          </p:nvSpPr>
          <p:spPr bwMode="auto">
            <a:xfrm>
              <a:off x="2468" y="3784"/>
              <a:ext cx="8" cy="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84" name="Freeform 446"/>
            <p:cNvSpPr/>
            <p:nvPr/>
          </p:nvSpPr>
          <p:spPr bwMode="auto">
            <a:xfrm>
              <a:off x="2464" y="3784"/>
              <a:ext cx="12" cy="12"/>
            </a:xfrm>
            <a:custGeom>
              <a:avLst/>
              <a:gdLst>
                <a:gd name="T0" fmla="*/ 64 w 3"/>
                <a:gd name="T1" fmla="*/ 64 h 3"/>
                <a:gd name="T2" fmla="*/ 64 w 3"/>
                <a:gd name="T3" fmla="*/ 64 h 3"/>
                <a:gd name="T4" fmla="*/ 128 w 3"/>
                <a:gd name="T5" fmla="*/ 64 h 3"/>
                <a:gd name="T6" fmla="*/ 128 w 3"/>
                <a:gd name="T7" fmla="*/ 64 h 3"/>
                <a:gd name="T8" fmla="*/ 128 w 3"/>
                <a:gd name="T9" fmla="*/ 128 h 3"/>
                <a:gd name="T10" fmla="*/ 64 w 3"/>
                <a:gd name="T11" fmla="*/ 64 h 3"/>
                <a:gd name="T12" fmla="*/ 64 w 3"/>
                <a:gd name="T13" fmla="*/ 64 h 3"/>
                <a:gd name="T14" fmla="*/ 0 w 3"/>
                <a:gd name="T15" fmla="*/ 64 h 3"/>
                <a:gd name="T16" fmla="*/ 128 w 3"/>
                <a:gd name="T17" fmla="*/ 192 h 3"/>
                <a:gd name="T18" fmla="*/ 192 w 3"/>
                <a:gd name="T19" fmla="*/ 64 h 3"/>
                <a:gd name="T20" fmla="*/ 128 w 3"/>
                <a:gd name="T21" fmla="*/ 0 h 3"/>
                <a:gd name="T22" fmla="*/ 0 w 3"/>
                <a:gd name="T23" fmla="*/ 64 h 3"/>
                <a:gd name="T24" fmla="*/ 64 w 3"/>
                <a:gd name="T25" fmla="*/ 64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85" name="Oval 447"/>
            <p:cNvSpPr>
              <a:spLocks noChangeArrowheads="1"/>
            </p:cNvSpPr>
            <p:nvPr/>
          </p:nvSpPr>
          <p:spPr bwMode="auto">
            <a:xfrm>
              <a:off x="2491" y="3719"/>
              <a:ext cx="35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86" name="Oval 448"/>
            <p:cNvSpPr>
              <a:spLocks noChangeArrowheads="1"/>
            </p:cNvSpPr>
            <p:nvPr/>
          </p:nvSpPr>
          <p:spPr bwMode="auto">
            <a:xfrm>
              <a:off x="2499" y="3727"/>
              <a:ext cx="7" cy="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87" name="Freeform 449"/>
            <p:cNvSpPr/>
            <p:nvPr/>
          </p:nvSpPr>
          <p:spPr bwMode="auto">
            <a:xfrm>
              <a:off x="2495" y="3727"/>
              <a:ext cx="11" cy="12"/>
            </a:xfrm>
            <a:custGeom>
              <a:avLst/>
              <a:gdLst>
                <a:gd name="T0" fmla="*/ 55 w 3"/>
                <a:gd name="T1" fmla="*/ 64 h 3"/>
                <a:gd name="T2" fmla="*/ 55 w 3"/>
                <a:gd name="T3" fmla="*/ 64 h 3"/>
                <a:gd name="T4" fmla="*/ 95 w 3"/>
                <a:gd name="T5" fmla="*/ 64 h 3"/>
                <a:gd name="T6" fmla="*/ 95 w 3"/>
                <a:gd name="T7" fmla="*/ 64 h 3"/>
                <a:gd name="T8" fmla="*/ 95 w 3"/>
                <a:gd name="T9" fmla="*/ 128 h 3"/>
                <a:gd name="T10" fmla="*/ 55 w 3"/>
                <a:gd name="T11" fmla="*/ 64 h 3"/>
                <a:gd name="T12" fmla="*/ 55 w 3"/>
                <a:gd name="T13" fmla="*/ 64 h 3"/>
                <a:gd name="T14" fmla="*/ 0 w 3"/>
                <a:gd name="T15" fmla="*/ 64 h 3"/>
                <a:gd name="T16" fmla="*/ 95 w 3"/>
                <a:gd name="T17" fmla="*/ 192 h 3"/>
                <a:gd name="T18" fmla="*/ 147 w 3"/>
                <a:gd name="T19" fmla="*/ 64 h 3"/>
                <a:gd name="T20" fmla="*/ 95 w 3"/>
                <a:gd name="T21" fmla="*/ 0 h 3"/>
                <a:gd name="T22" fmla="*/ 0 w 3"/>
                <a:gd name="T23" fmla="*/ 64 h 3"/>
                <a:gd name="T24" fmla="*/ 55 w 3"/>
                <a:gd name="T25" fmla="*/ 64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88" name="Oval 450"/>
            <p:cNvSpPr>
              <a:spLocks noChangeArrowheads="1"/>
            </p:cNvSpPr>
            <p:nvPr/>
          </p:nvSpPr>
          <p:spPr bwMode="auto">
            <a:xfrm>
              <a:off x="2457" y="3690"/>
              <a:ext cx="34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89" name="Oval 451"/>
            <p:cNvSpPr>
              <a:spLocks noChangeArrowheads="1"/>
            </p:cNvSpPr>
            <p:nvPr/>
          </p:nvSpPr>
          <p:spPr bwMode="auto">
            <a:xfrm>
              <a:off x="2464" y="3698"/>
              <a:ext cx="8" cy="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90" name="Freeform 452"/>
            <p:cNvSpPr/>
            <p:nvPr/>
          </p:nvSpPr>
          <p:spPr bwMode="auto">
            <a:xfrm>
              <a:off x="2461" y="3698"/>
              <a:ext cx="11" cy="13"/>
            </a:xfrm>
            <a:custGeom>
              <a:avLst/>
              <a:gdLst>
                <a:gd name="T0" fmla="*/ 55 w 3"/>
                <a:gd name="T1" fmla="*/ 74 h 3"/>
                <a:gd name="T2" fmla="*/ 55 w 3"/>
                <a:gd name="T3" fmla="*/ 74 h 3"/>
                <a:gd name="T4" fmla="*/ 95 w 3"/>
                <a:gd name="T5" fmla="*/ 74 h 3"/>
                <a:gd name="T6" fmla="*/ 95 w 3"/>
                <a:gd name="T7" fmla="*/ 74 h 3"/>
                <a:gd name="T8" fmla="*/ 95 w 3"/>
                <a:gd name="T9" fmla="*/ 169 h 3"/>
                <a:gd name="T10" fmla="*/ 55 w 3"/>
                <a:gd name="T11" fmla="*/ 74 h 3"/>
                <a:gd name="T12" fmla="*/ 55 w 3"/>
                <a:gd name="T13" fmla="*/ 74 h 3"/>
                <a:gd name="T14" fmla="*/ 0 w 3"/>
                <a:gd name="T15" fmla="*/ 74 h 3"/>
                <a:gd name="T16" fmla="*/ 95 w 3"/>
                <a:gd name="T17" fmla="*/ 243 h 3"/>
                <a:gd name="T18" fmla="*/ 147 w 3"/>
                <a:gd name="T19" fmla="*/ 74 h 3"/>
                <a:gd name="T20" fmla="*/ 95 w 3"/>
                <a:gd name="T21" fmla="*/ 0 h 3"/>
                <a:gd name="T22" fmla="*/ 0 w 3"/>
                <a:gd name="T23" fmla="*/ 74 h 3"/>
                <a:gd name="T24" fmla="*/ 55 w 3"/>
                <a:gd name="T25" fmla="*/ 74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91" name="Oval 453"/>
            <p:cNvSpPr>
              <a:spLocks noChangeArrowheads="1"/>
            </p:cNvSpPr>
            <p:nvPr/>
          </p:nvSpPr>
          <p:spPr bwMode="auto">
            <a:xfrm>
              <a:off x="2208" y="3674"/>
              <a:ext cx="34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92" name="Oval 454"/>
            <p:cNvSpPr>
              <a:spLocks noChangeArrowheads="1"/>
            </p:cNvSpPr>
            <p:nvPr/>
          </p:nvSpPr>
          <p:spPr bwMode="auto">
            <a:xfrm>
              <a:off x="2212" y="3682"/>
              <a:ext cx="11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93" name="Freeform 455"/>
            <p:cNvSpPr/>
            <p:nvPr/>
          </p:nvSpPr>
          <p:spPr bwMode="auto">
            <a:xfrm>
              <a:off x="2212" y="3678"/>
              <a:ext cx="11" cy="16"/>
            </a:xfrm>
            <a:custGeom>
              <a:avLst/>
              <a:gdLst>
                <a:gd name="T0" fmla="*/ 0 w 3"/>
                <a:gd name="T1" fmla="*/ 128 h 4"/>
                <a:gd name="T2" fmla="*/ 55 w 3"/>
                <a:gd name="T3" fmla="*/ 128 h 4"/>
                <a:gd name="T4" fmla="*/ 95 w 3"/>
                <a:gd name="T5" fmla="*/ 64 h 4"/>
                <a:gd name="T6" fmla="*/ 95 w 3"/>
                <a:gd name="T7" fmla="*/ 128 h 4"/>
                <a:gd name="T8" fmla="*/ 95 w 3"/>
                <a:gd name="T9" fmla="*/ 192 h 4"/>
                <a:gd name="T10" fmla="*/ 55 w 3"/>
                <a:gd name="T11" fmla="*/ 128 h 4"/>
                <a:gd name="T12" fmla="*/ 0 w 3"/>
                <a:gd name="T13" fmla="*/ 128 h 4"/>
                <a:gd name="T14" fmla="*/ 0 w 3"/>
                <a:gd name="T15" fmla="*/ 128 h 4"/>
                <a:gd name="T16" fmla="*/ 95 w 3"/>
                <a:gd name="T17" fmla="*/ 256 h 4"/>
                <a:gd name="T18" fmla="*/ 147 w 3"/>
                <a:gd name="T19" fmla="*/ 128 h 4"/>
                <a:gd name="T20" fmla="*/ 95 w 3"/>
                <a:gd name="T21" fmla="*/ 0 h 4"/>
                <a:gd name="T22" fmla="*/ 0 w 3"/>
                <a:gd name="T23" fmla="*/ 128 h 4"/>
                <a:gd name="T24" fmla="*/ 0 w 3"/>
                <a:gd name="T25" fmla="*/ 128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3" y="3"/>
                    <a:pt x="3" y="2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94" name="Oval 456"/>
            <p:cNvSpPr>
              <a:spLocks noChangeArrowheads="1"/>
            </p:cNvSpPr>
            <p:nvPr/>
          </p:nvSpPr>
          <p:spPr bwMode="auto">
            <a:xfrm>
              <a:off x="2235" y="3739"/>
              <a:ext cx="34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95" name="Oval 457"/>
            <p:cNvSpPr>
              <a:spLocks noChangeArrowheads="1"/>
            </p:cNvSpPr>
            <p:nvPr/>
          </p:nvSpPr>
          <p:spPr bwMode="auto">
            <a:xfrm>
              <a:off x="2242" y="3747"/>
              <a:ext cx="8" cy="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96" name="Freeform 458"/>
            <p:cNvSpPr/>
            <p:nvPr/>
          </p:nvSpPr>
          <p:spPr bwMode="auto">
            <a:xfrm>
              <a:off x="2238" y="3743"/>
              <a:ext cx="16" cy="17"/>
            </a:xfrm>
            <a:custGeom>
              <a:avLst/>
              <a:gdLst>
                <a:gd name="T0" fmla="*/ 64 w 4"/>
                <a:gd name="T1" fmla="*/ 162 h 4"/>
                <a:gd name="T2" fmla="*/ 64 w 4"/>
                <a:gd name="T3" fmla="*/ 162 h 4"/>
                <a:gd name="T4" fmla="*/ 128 w 4"/>
                <a:gd name="T5" fmla="*/ 72 h 4"/>
                <a:gd name="T6" fmla="*/ 192 w 4"/>
                <a:gd name="T7" fmla="*/ 162 h 4"/>
                <a:gd name="T8" fmla="*/ 128 w 4"/>
                <a:gd name="T9" fmla="*/ 234 h 4"/>
                <a:gd name="T10" fmla="*/ 64 w 4"/>
                <a:gd name="T11" fmla="*/ 162 h 4"/>
                <a:gd name="T12" fmla="*/ 64 w 4"/>
                <a:gd name="T13" fmla="*/ 162 h 4"/>
                <a:gd name="T14" fmla="*/ 0 w 4"/>
                <a:gd name="T15" fmla="*/ 162 h 4"/>
                <a:gd name="T16" fmla="*/ 128 w 4"/>
                <a:gd name="T17" fmla="*/ 306 h 4"/>
                <a:gd name="T18" fmla="*/ 256 w 4"/>
                <a:gd name="T19" fmla="*/ 162 h 4"/>
                <a:gd name="T20" fmla="*/ 128 w 4"/>
                <a:gd name="T21" fmla="*/ 0 h 4"/>
                <a:gd name="T22" fmla="*/ 0 w 4"/>
                <a:gd name="T23" fmla="*/ 162 h 4"/>
                <a:gd name="T24" fmla="*/ 64 w 4"/>
                <a:gd name="T25" fmla="*/ 162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4"/>
                    <a:pt x="4" y="3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597" name="Oval 459"/>
            <p:cNvSpPr>
              <a:spLocks noChangeArrowheads="1"/>
            </p:cNvSpPr>
            <p:nvPr/>
          </p:nvSpPr>
          <p:spPr bwMode="auto">
            <a:xfrm>
              <a:off x="2189" y="3735"/>
              <a:ext cx="34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98" name="Oval 460"/>
            <p:cNvSpPr>
              <a:spLocks noChangeArrowheads="1"/>
            </p:cNvSpPr>
            <p:nvPr/>
          </p:nvSpPr>
          <p:spPr bwMode="auto">
            <a:xfrm>
              <a:off x="2196" y="3743"/>
              <a:ext cx="8" cy="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599" name="Freeform 461"/>
            <p:cNvSpPr/>
            <p:nvPr/>
          </p:nvSpPr>
          <p:spPr bwMode="auto">
            <a:xfrm>
              <a:off x="2193" y="3743"/>
              <a:ext cx="15" cy="13"/>
            </a:xfrm>
            <a:custGeom>
              <a:avLst/>
              <a:gdLst>
                <a:gd name="T0" fmla="*/ 56 w 4"/>
                <a:gd name="T1" fmla="*/ 169 h 3"/>
                <a:gd name="T2" fmla="*/ 56 w 4"/>
                <a:gd name="T3" fmla="*/ 169 h 3"/>
                <a:gd name="T4" fmla="*/ 113 w 4"/>
                <a:gd name="T5" fmla="*/ 74 h 3"/>
                <a:gd name="T6" fmla="*/ 154 w 4"/>
                <a:gd name="T7" fmla="*/ 169 h 3"/>
                <a:gd name="T8" fmla="*/ 113 w 4"/>
                <a:gd name="T9" fmla="*/ 169 h 3"/>
                <a:gd name="T10" fmla="*/ 56 w 4"/>
                <a:gd name="T11" fmla="*/ 169 h 3"/>
                <a:gd name="T12" fmla="*/ 56 w 4"/>
                <a:gd name="T13" fmla="*/ 169 h 3"/>
                <a:gd name="T14" fmla="*/ 0 w 4"/>
                <a:gd name="T15" fmla="*/ 169 h 3"/>
                <a:gd name="T16" fmla="*/ 113 w 4"/>
                <a:gd name="T17" fmla="*/ 243 h 3"/>
                <a:gd name="T18" fmla="*/ 210 w 4"/>
                <a:gd name="T19" fmla="*/ 169 h 3"/>
                <a:gd name="T20" fmla="*/ 113 w 4"/>
                <a:gd name="T21" fmla="*/ 0 h 3"/>
                <a:gd name="T22" fmla="*/ 0 w 4"/>
                <a:gd name="T23" fmla="*/ 169 h 3"/>
                <a:gd name="T24" fmla="*/ 56 w 4"/>
                <a:gd name="T25" fmla="*/ 169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00" name="Oval 462"/>
            <p:cNvSpPr>
              <a:spLocks noChangeArrowheads="1"/>
            </p:cNvSpPr>
            <p:nvPr/>
          </p:nvSpPr>
          <p:spPr bwMode="auto">
            <a:xfrm>
              <a:off x="2660" y="3968"/>
              <a:ext cx="34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01" name="Oval 463"/>
            <p:cNvSpPr>
              <a:spLocks noChangeArrowheads="1"/>
            </p:cNvSpPr>
            <p:nvPr/>
          </p:nvSpPr>
          <p:spPr bwMode="auto">
            <a:xfrm>
              <a:off x="2667" y="3976"/>
              <a:ext cx="8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02" name="Freeform 464"/>
            <p:cNvSpPr/>
            <p:nvPr/>
          </p:nvSpPr>
          <p:spPr bwMode="auto">
            <a:xfrm>
              <a:off x="2663" y="3976"/>
              <a:ext cx="12" cy="12"/>
            </a:xfrm>
            <a:custGeom>
              <a:avLst/>
              <a:gdLst>
                <a:gd name="T0" fmla="*/ 64 w 3"/>
                <a:gd name="T1" fmla="*/ 64 h 3"/>
                <a:gd name="T2" fmla="*/ 64 w 3"/>
                <a:gd name="T3" fmla="*/ 64 h 3"/>
                <a:gd name="T4" fmla="*/ 128 w 3"/>
                <a:gd name="T5" fmla="*/ 64 h 3"/>
                <a:gd name="T6" fmla="*/ 128 w 3"/>
                <a:gd name="T7" fmla="*/ 64 h 3"/>
                <a:gd name="T8" fmla="*/ 128 w 3"/>
                <a:gd name="T9" fmla="*/ 128 h 3"/>
                <a:gd name="T10" fmla="*/ 64 w 3"/>
                <a:gd name="T11" fmla="*/ 64 h 3"/>
                <a:gd name="T12" fmla="*/ 64 w 3"/>
                <a:gd name="T13" fmla="*/ 64 h 3"/>
                <a:gd name="T14" fmla="*/ 0 w 3"/>
                <a:gd name="T15" fmla="*/ 64 h 3"/>
                <a:gd name="T16" fmla="*/ 128 w 3"/>
                <a:gd name="T17" fmla="*/ 192 h 3"/>
                <a:gd name="T18" fmla="*/ 192 w 3"/>
                <a:gd name="T19" fmla="*/ 64 h 3"/>
                <a:gd name="T20" fmla="*/ 128 w 3"/>
                <a:gd name="T21" fmla="*/ 0 h 3"/>
                <a:gd name="T22" fmla="*/ 0 w 3"/>
                <a:gd name="T23" fmla="*/ 64 h 3"/>
                <a:gd name="T24" fmla="*/ 64 w 3"/>
                <a:gd name="T25" fmla="*/ 64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03" name="Oval 465"/>
            <p:cNvSpPr>
              <a:spLocks noChangeArrowheads="1"/>
            </p:cNvSpPr>
            <p:nvPr/>
          </p:nvSpPr>
          <p:spPr bwMode="auto">
            <a:xfrm>
              <a:off x="2686" y="4033"/>
              <a:ext cx="39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04" name="Oval 466"/>
            <p:cNvSpPr>
              <a:spLocks noChangeArrowheads="1"/>
            </p:cNvSpPr>
            <p:nvPr/>
          </p:nvSpPr>
          <p:spPr bwMode="auto">
            <a:xfrm>
              <a:off x="2694" y="4041"/>
              <a:ext cx="8" cy="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05" name="Freeform 467"/>
            <p:cNvSpPr/>
            <p:nvPr/>
          </p:nvSpPr>
          <p:spPr bwMode="auto">
            <a:xfrm>
              <a:off x="2694" y="4041"/>
              <a:ext cx="12" cy="13"/>
            </a:xfrm>
            <a:custGeom>
              <a:avLst/>
              <a:gdLst>
                <a:gd name="T0" fmla="*/ 0 w 3"/>
                <a:gd name="T1" fmla="*/ 74 h 3"/>
                <a:gd name="T2" fmla="*/ 64 w 3"/>
                <a:gd name="T3" fmla="*/ 74 h 3"/>
                <a:gd name="T4" fmla="*/ 64 w 3"/>
                <a:gd name="T5" fmla="*/ 74 h 3"/>
                <a:gd name="T6" fmla="*/ 128 w 3"/>
                <a:gd name="T7" fmla="*/ 74 h 3"/>
                <a:gd name="T8" fmla="*/ 64 w 3"/>
                <a:gd name="T9" fmla="*/ 169 h 3"/>
                <a:gd name="T10" fmla="*/ 64 w 3"/>
                <a:gd name="T11" fmla="*/ 74 h 3"/>
                <a:gd name="T12" fmla="*/ 0 w 3"/>
                <a:gd name="T13" fmla="*/ 74 h 3"/>
                <a:gd name="T14" fmla="*/ 0 w 3"/>
                <a:gd name="T15" fmla="*/ 74 h 3"/>
                <a:gd name="T16" fmla="*/ 64 w 3"/>
                <a:gd name="T17" fmla="*/ 243 h 3"/>
                <a:gd name="T18" fmla="*/ 192 w 3"/>
                <a:gd name="T19" fmla="*/ 74 h 3"/>
                <a:gd name="T20" fmla="*/ 64 w 3"/>
                <a:gd name="T21" fmla="*/ 0 h 3"/>
                <a:gd name="T22" fmla="*/ 0 w 3"/>
                <a:gd name="T23" fmla="*/ 74 h 3"/>
                <a:gd name="T24" fmla="*/ 0 w 3"/>
                <a:gd name="T25" fmla="*/ 74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06" name="Oval 468"/>
            <p:cNvSpPr>
              <a:spLocks noChangeArrowheads="1"/>
            </p:cNvSpPr>
            <p:nvPr/>
          </p:nvSpPr>
          <p:spPr bwMode="auto">
            <a:xfrm>
              <a:off x="2640" y="4029"/>
              <a:ext cx="39" cy="41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07" name="Oval 469"/>
            <p:cNvSpPr>
              <a:spLocks noChangeArrowheads="1"/>
            </p:cNvSpPr>
            <p:nvPr/>
          </p:nvSpPr>
          <p:spPr bwMode="auto">
            <a:xfrm>
              <a:off x="2648" y="4041"/>
              <a:ext cx="8" cy="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08" name="Freeform 470"/>
            <p:cNvSpPr/>
            <p:nvPr/>
          </p:nvSpPr>
          <p:spPr bwMode="auto">
            <a:xfrm>
              <a:off x="2648" y="4037"/>
              <a:ext cx="12" cy="13"/>
            </a:xfrm>
            <a:custGeom>
              <a:avLst/>
              <a:gdLst>
                <a:gd name="T0" fmla="*/ 0 w 3"/>
                <a:gd name="T1" fmla="*/ 169 h 3"/>
                <a:gd name="T2" fmla="*/ 64 w 3"/>
                <a:gd name="T3" fmla="*/ 169 h 3"/>
                <a:gd name="T4" fmla="*/ 64 w 3"/>
                <a:gd name="T5" fmla="*/ 74 h 3"/>
                <a:gd name="T6" fmla="*/ 128 w 3"/>
                <a:gd name="T7" fmla="*/ 169 h 3"/>
                <a:gd name="T8" fmla="*/ 64 w 3"/>
                <a:gd name="T9" fmla="*/ 169 h 3"/>
                <a:gd name="T10" fmla="*/ 64 w 3"/>
                <a:gd name="T11" fmla="*/ 169 h 3"/>
                <a:gd name="T12" fmla="*/ 0 w 3"/>
                <a:gd name="T13" fmla="*/ 169 h 3"/>
                <a:gd name="T14" fmla="*/ 0 w 3"/>
                <a:gd name="T15" fmla="*/ 169 h 3"/>
                <a:gd name="T16" fmla="*/ 64 w 3"/>
                <a:gd name="T17" fmla="*/ 243 h 3"/>
                <a:gd name="T18" fmla="*/ 192 w 3"/>
                <a:gd name="T19" fmla="*/ 169 h 3"/>
                <a:gd name="T20" fmla="*/ 64 w 3"/>
                <a:gd name="T21" fmla="*/ 0 h 3"/>
                <a:gd name="T22" fmla="*/ 0 w 3"/>
                <a:gd name="T23" fmla="*/ 169 h 3"/>
                <a:gd name="T24" fmla="*/ 0 w 3"/>
                <a:gd name="T25" fmla="*/ 169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09" name="Oval 471"/>
            <p:cNvSpPr>
              <a:spLocks noChangeArrowheads="1"/>
            </p:cNvSpPr>
            <p:nvPr/>
          </p:nvSpPr>
          <p:spPr bwMode="auto">
            <a:xfrm>
              <a:off x="2277" y="3825"/>
              <a:ext cx="34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10" name="Oval 472"/>
            <p:cNvSpPr>
              <a:spLocks noChangeArrowheads="1"/>
            </p:cNvSpPr>
            <p:nvPr/>
          </p:nvSpPr>
          <p:spPr bwMode="auto">
            <a:xfrm>
              <a:off x="2284" y="3833"/>
              <a:ext cx="8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11" name="Freeform 473"/>
            <p:cNvSpPr/>
            <p:nvPr/>
          </p:nvSpPr>
          <p:spPr bwMode="auto">
            <a:xfrm>
              <a:off x="2281" y="3829"/>
              <a:ext cx="15" cy="16"/>
            </a:xfrm>
            <a:custGeom>
              <a:avLst/>
              <a:gdLst>
                <a:gd name="T0" fmla="*/ 56 w 4"/>
                <a:gd name="T1" fmla="*/ 128 h 4"/>
                <a:gd name="T2" fmla="*/ 56 w 4"/>
                <a:gd name="T3" fmla="*/ 128 h 4"/>
                <a:gd name="T4" fmla="*/ 113 w 4"/>
                <a:gd name="T5" fmla="*/ 64 h 4"/>
                <a:gd name="T6" fmla="*/ 154 w 4"/>
                <a:gd name="T7" fmla="*/ 128 h 4"/>
                <a:gd name="T8" fmla="*/ 113 w 4"/>
                <a:gd name="T9" fmla="*/ 192 h 4"/>
                <a:gd name="T10" fmla="*/ 56 w 4"/>
                <a:gd name="T11" fmla="*/ 128 h 4"/>
                <a:gd name="T12" fmla="*/ 56 w 4"/>
                <a:gd name="T13" fmla="*/ 128 h 4"/>
                <a:gd name="T14" fmla="*/ 0 w 4"/>
                <a:gd name="T15" fmla="*/ 128 h 4"/>
                <a:gd name="T16" fmla="*/ 113 w 4"/>
                <a:gd name="T17" fmla="*/ 256 h 4"/>
                <a:gd name="T18" fmla="*/ 210 w 4"/>
                <a:gd name="T19" fmla="*/ 128 h 4"/>
                <a:gd name="T20" fmla="*/ 113 w 4"/>
                <a:gd name="T21" fmla="*/ 0 h 4"/>
                <a:gd name="T22" fmla="*/ 0 w 4"/>
                <a:gd name="T23" fmla="*/ 128 h 4"/>
                <a:gd name="T24" fmla="*/ 56 w 4"/>
                <a:gd name="T25" fmla="*/ 128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4"/>
                    <a:pt x="4" y="3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12" name="Oval 474"/>
            <p:cNvSpPr>
              <a:spLocks noChangeArrowheads="1"/>
            </p:cNvSpPr>
            <p:nvPr/>
          </p:nvSpPr>
          <p:spPr bwMode="auto">
            <a:xfrm>
              <a:off x="2376" y="3899"/>
              <a:ext cx="35" cy="36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13" name="Oval 475"/>
            <p:cNvSpPr>
              <a:spLocks noChangeArrowheads="1"/>
            </p:cNvSpPr>
            <p:nvPr/>
          </p:nvSpPr>
          <p:spPr bwMode="auto">
            <a:xfrm>
              <a:off x="2384" y="3907"/>
              <a:ext cx="8" cy="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14" name="Freeform 476"/>
            <p:cNvSpPr/>
            <p:nvPr/>
          </p:nvSpPr>
          <p:spPr bwMode="auto">
            <a:xfrm>
              <a:off x="2380" y="3907"/>
              <a:ext cx="15" cy="12"/>
            </a:xfrm>
            <a:custGeom>
              <a:avLst/>
              <a:gdLst>
                <a:gd name="T0" fmla="*/ 56 w 4"/>
                <a:gd name="T1" fmla="*/ 128 h 3"/>
                <a:gd name="T2" fmla="*/ 56 w 4"/>
                <a:gd name="T3" fmla="*/ 128 h 3"/>
                <a:gd name="T4" fmla="*/ 113 w 4"/>
                <a:gd name="T5" fmla="*/ 64 h 3"/>
                <a:gd name="T6" fmla="*/ 154 w 4"/>
                <a:gd name="T7" fmla="*/ 128 h 3"/>
                <a:gd name="T8" fmla="*/ 113 w 4"/>
                <a:gd name="T9" fmla="*/ 128 h 3"/>
                <a:gd name="T10" fmla="*/ 56 w 4"/>
                <a:gd name="T11" fmla="*/ 128 h 3"/>
                <a:gd name="T12" fmla="*/ 56 w 4"/>
                <a:gd name="T13" fmla="*/ 128 h 3"/>
                <a:gd name="T14" fmla="*/ 0 w 4"/>
                <a:gd name="T15" fmla="*/ 128 h 3"/>
                <a:gd name="T16" fmla="*/ 113 w 4"/>
                <a:gd name="T17" fmla="*/ 192 h 3"/>
                <a:gd name="T18" fmla="*/ 210 w 4"/>
                <a:gd name="T19" fmla="*/ 128 h 3"/>
                <a:gd name="T20" fmla="*/ 113 w 4"/>
                <a:gd name="T21" fmla="*/ 0 h 3"/>
                <a:gd name="T22" fmla="*/ 0 w 4"/>
                <a:gd name="T23" fmla="*/ 128 h 3"/>
                <a:gd name="T24" fmla="*/ 56 w 4"/>
                <a:gd name="T25" fmla="*/ 128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15" name="Oval 477"/>
            <p:cNvSpPr>
              <a:spLocks noChangeArrowheads="1"/>
            </p:cNvSpPr>
            <p:nvPr/>
          </p:nvSpPr>
          <p:spPr bwMode="auto">
            <a:xfrm>
              <a:off x="2457" y="3919"/>
              <a:ext cx="34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16" name="Oval 478"/>
            <p:cNvSpPr>
              <a:spLocks noChangeArrowheads="1"/>
            </p:cNvSpPr>
            <p:nvPr/>
          </p:nvSpPr>
          <p:spPr bwMode="auto">
            <a:xfrm>
              <a:off x="2464" y="3927"/>
              <a:ext cx="8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17" name="Freeform 479"/>
            <p:cNvSpPr/>
            <p:nvPr/>
          </p:nvSpPr>
          <p:spPr bwMode="auto">
            <a:xfrm>
              <a:off x="2461" y="3923"/>
              <a:ext cx="15" cy="16"/>
            </a:xfrm>
            <a:custGeom>
              <a:avLst/>
              <a:gdLst>
                <a:gd name="T0" fmla="*/ 56 w 4"/>
                <a:gd name="T1" fmla="*/ 128 h 4"/>
                <a:gd name="T2" fmla="*/ 56 w 4"/>
                <a:gd name="T3" fmla="*/ 128 h 4"/>
                <a:gd name="T4" fmla="*/ 113 w 4"/>
                <a:gd name="T5" fmla="*/ 64 h 4"/>
                <a:gd name="T6" fmla="*/ 154 w 4"/>
                <a:gd name="T7" fmla="*/ 128 h 4"/>
                <a:gd name="T8" fmla="*/ 113 w 4"/>
                <a:gd name="T9" fmla="*/ 192 h 4"/>
                <a:gd name="T10" fmla="*/ 56 w 4"/>
                <a:gd name="T11" fmla="*/ 128 h 4"/>
                <a:gd name="T12" fmla="*/ 56 w 4"/>
                <a:gd name="T13" fmla="*/ 128 h 4"/>
                <a:gd name="T14" fmla="*/ 0 w 4"/>
                <a:gd name="T15" fmla="*/ 128 h 4"/>
                <a:gd name="T16" fmla="*/ 113 w 4"/>
                <a:gd name="T17" fmla="*/ 256 h 4"/>
                <a:gd name="T18" fmla="*/ 210 w 4"/>
                <a:gd name="T19" fmla="*/ 128 h 4"/>
                <a:gd name="T20" fmla="*/ 113 w 4"/>
                <a:gd name="T21" fmla="*/ 0 h 4"/>
                <a:gd name="T22" fmla="*/ 0 w 4"/>
                <a:gd name="T23" fmla="*/ 128 h 4"/>
                <a:gd name="T24" fmla="*/ 56 w 4"/>
                <a:gd name="T25" fmla="*/ 128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4"/>
                    <a:pt x="4" y="3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18" name="Oval 480"/>
            <p:cNvSpPr>
              <a:spLocks noChangeArrowheads="1"/>
            </p:cNvSpPr>
            <p:nvPr/>
          </p:nvSpPr>
          <p:spPr bwMode="auto">
            <a:xfrm>
              <a:off x="2430" y="3980"/>
              <a:ext cx="34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19" name="Oval 481"/>
            <p:cNvSpPr>
              <a:spLocks noChangeArrowheads="1"/>
            </p:cNvSpPr>
            <p:nvPr/>
          </p:nvSpPr>
          <p:spPr bwMode="auto">
            <a:xfrm>
              <a:off x="2438" y="3988"/>
              <a:ext cx="7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20" name="Freeform 482"/>
            <p:cNvSpPr/>
            <p:nvPr/>
          </p:nvSpPr>
          <p:spPr bwMode="auto">
            <a:xfrm>
              <a:off x="2434" y="3984"/>
              <a:ext cx="15" cy="17"/>
            </a:xfrm>
            <a:custGeom>
              <a:avLst/>
              <a:gdLst>
                <a:gd name="T0" fmla="*/ 56 w 4"/>
                <a:gd name="T1" fmla="*/ 162 h 4"/>
                <a:gd name="T2" fmla="*/ 56 w 4"/>
                <a:gd name="T3" fmla="*/ 162 h 4"/>
                <a:gd name="T4" fmla="*/ 113 w 4"/>
                <a:gd name="T5" fmla="*/ 72 h 4"/>
                <a:gd name="T6" fmla="*/ 154 w 4"/>
                <a:gd name="T7" fmla="*/ 162 h 4"/>
                <a:gd name="T8" fmla="*/ 113 w 4"/>
                <a:gd name="T9" fmla="*/ 234 h 4"/>
                <a:gd name="T10" fmla="*/ 56 w 4"/>
                <a:gd name="T11" fmla="*/ 162 h 4"/>
                <a:gd name="T12" fmla="*/ 56 w 4"/>
                <a:gd name="T13" fmla="*/ 162 h 4"/>
                <a:gd name="T14" fmla="*/ 0 w 4"/>
                <a:gd name="T15" fmla="*/ 162 h 4"/>
                <a:gd name="T16" fmla="*/ 113 w 4"/>
                <a:gd name="T17" fmla="*/ 306 h 4"/>
                <a:gd name="T18" fmla="*/ 210 w 4"/>
                <a:gd name="T19" fmla="*/ 162 h 4"/>
                <a:gd name="T20" fmla="*/ 113 w 4"/>
                <a:gd name="T21" fmla="*/ 0 h 4"/>
                <a:gd name="T22" fmla="*/ 0 w 4"/>
                <a:gd name="T23" fmla="*/ 162 h 4"/>
                <a:gd name="T24" fmla="*/ 56 w 4"/>
                <a:gd name="T25" fmla="*/ 162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4"/>
                    <a:pt x="4" y="3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21" name="Oval 483"/>
            <p:cNvSpPr>
              <a:spLocks noChangeArrowheads="1"/>
            </p:cNvSpPr>
            <p:nvPr/>
          </p:nvSpPr>
          <p:spPr bwMode="auto">
            <a:xfrm>
              <a:off x="2480" y="3217"/>
              <a:ext cx="38" cy="41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22" name="Oval 484"/>
            <p:cNvSpPr>
              <a:spLocks noChangeArrowheads="1"/>
            </p:cNvSpPr>
            <p:nvPr/>
          </p:nvSpPr>
          <p:spPr bwMode="auto">
            <a:xfrm>
              <a:off x="2487" y="3229"/>
              <a:ext cx="12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23" name="Freeform 485"/>
            <p:cNvSpPr/>
            <p:nvPr/>
          </p:nvSpPr>
          <p:spPr bwMode="auto">
            <a:xfrm>
              <a:off x="2487" y="3225"/>
              <a:ext cx="12" cy="12"/>
            </a:xfrm>
            <a:custGeom>
              <a:avLst/>
              <a:gdLst>
                <a:gd name="T0" fmla="*/ 0 w 3"/>
                <a:gd name="T1" fmla="*/ 128 h 3"/>
                <a:gd name="T2" fmla="*/ 64 w 3"/>
                <a:gd name="T3" fmla="*/ 128 h 3"/>
                <a:gd name="T4" fmla="*/ 64 w 3"/>
                <a:gd name="T5" fmla="*/ 64 h 3"/>
                <a:gd name="T6" fmla="*/ 128 w 3"/>
                <a:gd name="T7" fmla="*/ 128 h 3"/>
                <a:gd name="T8" fmla="*/ 64 w 3"/>
                <a:gd name="T9" fmla="*/ 128 h 3"/>
                <a:gd name="T10" fmla="*/ 64 w 3"/>
                <a:gd name="T11" fmla="*/ 128 h 3"/>
                <a:gd name="T12" fmla="*/ 0 w 3"/>
                <a:gd name="T13" fmla="*/ 128 h 3"/>
                <a:gd name="T14" fmla="*/ 0 w 3"/>
                <a:gd name="T15" fmla="*/ 128 h 3"/>
                <a:gd name="T16" fmla="*/ 64 w 3"/>
                <a:gd name="T17" fmla="*/ 192 h 3"/>
                <a:gd name="T18" fmla="*/ 192 w 3"/>
                <a:gd name="T19" fmla="*/ 128 h 3"/>
                <a:gd name="T20" fmla="*/ 64 w 3"/>
                <a:gd name="T21" fmla="*/ 0 h 3"/>
                <a:gd name="T22" fmla="*/ 0 w 3"/>
                <a:gd name="T23" fmla="*/ 128 h 3"/>
                <a:gd name="T24" fmla="*/ 0 w 3"/>
                <a:gd name="T25" fmla="*/ 128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24" name="Oval 486"/>
            <p:cNvSpPr>
              <a:spLocks noChangeArrowheads="1"/>
            </p:cNvSpPr>
            <p:nvPr/>
          </p:nvSpPr>
          <p:spPr bwMode="auto">
            <a:xfrm>
              <a:off x="2549" y="3160"/>
              <a:ext cx="38" cy="40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25" name="Oval 487"/>
            <p:cNvSpPr>
              <a:spLocks noChangeArrowheads="1"/>
            </p:cNvSpPr>
            <p:nvPr/>
          </p:nvSpPr>
          <p:spPr bwMode="auto">
            <a:xfrm>
              <a:off x="2556" y="3172"/>
              <a:ext cx="8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26" name="Freeform 488"/>
            <p:cNvSpPr/>
            <p:nvPr/>
          </p:nvSpPr>
          <p:spPr bwMode="auto">
            <a:xfrm>
              <a:off x="2556" y="3168"/>
              <a:ext cx="12" cy="16"/>
            </a:xfrm>
            <a:custGeom>
              <a:avLst/>
              <a:gdLst>
                <a:gd name="T0" fmla="*/ 0 w 3"/>
                <a:gd name="T1" fmla="*/ 128 h 4"/>
                <a:gd name="T2" fmla="*/ 64 w 3"/>
                <a:gd name="T3" fmla="*/ 128 h 4"/>
                <a:gd name="T4" fmla="*/ 64 w 3"/>
                <a:gd name="T5" fmla="*/ 64 h 4"/>
                <a:gd name="T6" fmla="*/ 128 w 3"/>
                <a:gd name="T7" fmla="*/ 128 h 4"/>
                <a:gd name="T8" fmla="*/ 64 w 3"/>
                <a:gd name="T9" fmla="*/ 192 h 4"/>
                <a:gd name="T10" fmla="*/ 64 w 3"/>
                <a:gd name="T11" fmla="*/ 128 h 4"/>
                <a:gd name="T12" fmla="*/ 0 w 3"/>
                <a:gd name="T13" fmla="*/ 128 h 4"/>
                <a:gd name="T14" fmla="*/ 0 w 3"/>
                <a:gd name="T15" fmla="*/ 128 h 4"/>
                <a:gd name="T16" fmla="*/ 64 w 3"/>
                <a:gd name="T17" fmla="*/ 256 h 4"/>
                <a:gd name="T18" fmla="*/ 192 w 3"/>
                <a:gd name="T19" fmla="*/ 128 h 4"/>
                <a:gd name="T20" fmla="*/ 64 w 3"/>
                <a:gd name="T21" fmla="*/ 0 h 4"/>
                <a:gd name="T22" fmla="*/ 0 w 3"/>
                <a:gd name="T23" fmla="*/ 128 h 4"/>
                <a:gd name="T24" fmla="*/ 0 w 3"/>
                <a:gd name="T25" fmla="*/ 128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4"/>
                    <a:pt x="3" y="3"/>
                    <a:pt x="3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27" name="Oval 489"/>
            <p:cNvSpPr>
              <a:spLocks noChangeArrowheads="1"/>
            </p:cNvSpPr>
            <p:nvPr/>
          </p:nvSpPr>
          <p:spPr bwMode="auto">
            <a:xfrm>
              <a:off x="2480" y="3156"/>
              <a:ext cx="34" cy="40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28" name="Oval 490"/>
            <p:cNvSpPr>
              <a:spLocks noChangeArrowheads="1"/>
            </p:cNvSpPr>
            <p:nvPr/>
          </p:nvSpPr>
          <p:spPr bwMode="auto">
            <a:xfrm>
              <a:off x="2487" y="3168"/>
              <a:ext cx="8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29" name="Freeform 491"/>
            <p:cNvSpPr/>
            <p:nvPr/>
          </p:nvSpPr>
          <p:spPr bwMode="auto">
            <a:xfrm>
              <a:off x="2483" y="3164"/>
              <a:ext cx="16" cy="12"/>
            </a:xfrm>
            <a:custGeom>
              <a:avLst/>
              <a:gdLst>
                <a:gd name="T0" fmla="*/ 64 w 4"/>
                <a:gd name="T1" fmla="*/ 128 h 3"/>
                <a:gd name="T2" fmla="*/ 64 w 4"/>
                <a:gd name="T3" fmla="*/ 128 h 3"/>
                <a:gd name="T4" fmla="*/ 128 w 4"/>
                <a:gd name="T5" fmla="*/ 64 h 3"/>
                <a:gd name="T6" fmla="*/ 192 w 4"/>
                <a:gd name="T7" fmla="*/ 128 h 3"/>
                <a:gd name="T8" fmla="*/ 128 w 4"/>
                <a:gd name="T9" fmla="*/ 128 h 3"/>
                <a:gd name="T10" fmla="*/ 64 w 4"/>
                <a:gd name="T11" fmla="*/ 128 h 3"/>
                <a:gd name="T12" fmla="*/ 64 w 4"/>
                <a:gd name="T13" fmla="*/ 128 h 3"/>
                <a:gd name="T14" fmla="*/ 0 w 4"/>
                <a:gd name="T15" fmla="*/ 128 h 3"/>
                <a:gd name="T16" fmla="*/ 128 w 4"/>
                <a:gd name="T17" fmla="*/ 192 h 3"/>
                <a:gd name="T18" fmla="*/ 256 w 4"/>
                <a:gd name="T19" fmla="*/ 128 h 3"/>
                <a:gd name="T20" fmla="*/ 128 w 4"/>
                <a:gd name="T21" fmla="*/ 0 h 3"/>
                <a:gd name="T22" fmla="*/ 0 w 4"/>
                <a:gd name="T23" fmla="*/ 128 h 3"/>
                <a:gd name="T24" fmla="*/ 64 w 4"/>
                <a:gd name="T25" fmla="*/ 128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30" name="Oval 492"/>
            <p:cNvSpPr>
              <a:spLocks noChangeArrowheads="1"/>
            </p:cNvSpPr>
            <p:nvPr/>
          </p:nvSpPr>
          <p:spPr bwMode="auto">
            <a:xfrm>
              <a:off x="2621" y="3098"/>
              <a:ext cx="35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31" name="Oval 493"/>
            <p:cNvSpPr>
              <a:spLocks noChangeArrowheads="1"/>
            </p:cNvSpPr>
            <p:nvPr/>
          </p:nvSpPr>
          <p:spPr bwMode="auto">
            <a:xfrm>
              <a:off x="2629" y="3107"/>
              <a:ext cx="8" cy="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32" name="Freeform 494"/>
            <p:cNvSpPr/>
            <p:nvPr/>
          </p:nvSpPr>
          <p:spPr bwMode="auto">
            <a:xfrm>
              <a:off x="2625" y="3107"/>
              <a:ext cx="12" cy="12"/>
            </a:xfrm>
            <a:custGeom>
              <a:avLst/>
              <a:gdLst>
                <a:gd name="T0" fmla="*/ 64 w 3"/>
                <a:gd name="T1" fmla="*/ 128 h 3"/>
                <a:gd name="T2" fmla="*/ 64 w 3"/>
                <a:gd name="T3" fmla="*/ 128 h 3"/>
                <a:gd name="T4" fmla="*/ 128 w 3"/>
                <a:gd name="T5" fmla="*/ 64 h 3"/>
                <a:gd name="T6" fmla="*/ 128 w 3"/>
                <a:gd name="T7" fmla="*/ 128 h 3"/>
                <a:gd name="T8" fmla="*/ 128 w 3"/>
                <a:gd name="T9" fmla="*/ 128 h 3"/>
                <a:gd name="T10" fmla="*/ 64 w 3"/>
                <a:gd name="T11" fmla="*/ 128 h 3"/>
                <a:gd name="T12" fmla="*/ 64 w 3"/>
                <a:gd name="T13" fmla="*/ 128 h 3"/>
                <a:gd name="T14" fmla="*/ 0 w 3"/>
                <a:gd name="T15" fmla="*/ 128 h 3"/>
                <a:gd name="T16" fmla="*/ 128 w 3"/>
                <a:gd name="T17" fmla="*/ 192 h 3"/>
                <a:gd name="T18" fmla="*/ 192 w 3"/>
                <a:gd name="T19" fmla="*/ 128 h 3"/>
                <a:gd name="T20" fmla="*/ 128 w 3"/>
                <a:gd name="T21" fmla="*/ 0 h 3"/>
                <a:gd name="T22" fmla="*/ 0 w 3"/>
                <a:gd name="T23" fmla="*/ 128 h 3"/>
                <a:gd name="T24" fmla="*/ 64 w 3"/>
                <a:gd name="T25" fmla="*/ 128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33" name="Oval 495"/>
            <p:cNvSpPr>
              <a:spLocks noChangeArrowheads="1"/>
            </p:cNvSpPr>
            <p:nvPr/>
          </p:nvSpPr>
          <p:spPr bwMode="auto">
            <a:xfrm>
              <a:off x="3035" y="3552"/>
              <a:ext cx="34" cy="36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34" name="Oval 496"/>
            <p:cNvSpPr>
              <a:spLocks noChangeArrowheads="1"/>
            </p:cNvSpPr>
            <p:nvPr/>
          </p:nvSpPr>
          <p:spPr bwMode="auto">
            <a:xfrm>
              <a:off x="3042" y="3560"/>
              <a:ext cx="8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35" name="Freeform 497"/>
            <p:cNvSpPr/>
            <p:nvPr/>
          </p:nvSpPr>
          <p:spPr bwMode="auto">
            <a:xfrm>
              <a:off x="3039" y="3556"/>
              <a:ext cx="11" cy="16"/>
            </a:xfrm>
            <a:custGeom>
              <a:avLst/>
              <a:gdLst>
                <a:gd name="T0" fmla="*/ 55 w 3"/>
                <a:gd name="T1" fmla="*/ 128 h 4"/>
                <a:gd name="T2" fmla="*/ 55 w 3"/>
                <a:gd name="T3" fmla="*/ 128 h 4"/>
                <a:gd name="T4" fmla="*/ 95 w 3"/>
                <a:gd name="T5" fmla="*/ 64 h 4"/>
                <a:gd name="T6" fmla="*/ 95 w 3"/>
                <a:gd name="T7" fmla="*/ 128 h 4"/>
                <a:gd name="T8" fmla="*/ 95 w 3"/>
                <a:gd name="T9" fmla="*/ 192 h 4"/>
                <a:gd name="T10" fmla="*/ 55 w 3"/>
                <a:gd name="T11" fmla="*/ 128 h 4"/>
                <a:gd name="T12" fmla="*/ 55 w 3"/>
                <a:gd name="T13" fmla="*/ 128 h 4"/>
                <a:gd name="T14" fmla="*/ 0 w 3"/>
                <a:gd name="T15" fmla="*/ 128 h 4"/>
                <a:gd name="T16" fmla="*/ 95 w 3"/>
                <a:gd name="T17" fmla="*/ 256 h 4"/>
                <a:gd name="T18" fmla="*/ 147 w 3"/>
                <a:gd name="T19" fmla="*/ 128 h 4"/>
                <a:gd name="T20" fmla="*/ 95 w 3"/>
                <a:gd name="T21" fmla="*/ 0 h 4"/>
                <a:gd name="T22" fmla="*/ 0 w 3"/>
                <a:gd name="T23" fmla="*/ 128 h 4"/>
                <a:gd name="T24" fmla="*/ 55 w 3"/>
                <a:gd name="T25" fmla="*/ 128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4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36" name="Oval 498"/>
            <p:cNvSpPr>
              <a:spLocks noChangeArrowheads="1"/>
            </p:cNvSpPr>
            <p:nvPr/>
          </p:nvSpPr>
          <p:spPr bwMode="auto">
            <a:xfrm>
              <a:off x="2828" y="3694"/>
              <a:ext cx="35" cy="37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37" name="Oval 499"/>
            <p:cNvSpPr>
              <a:spLocks noChangeArrowheads="1"/>
            </p:cNvSpPr>
            <p:nvPr/>
          </p:nvSpPr>
          <p:spPr bwMode="auto">
            <a:xfrm>
              <a:off x="2832" y="3703"/>
              <a:ext cx="11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38" name="Freeform 500"/>
            <p:cNvSpPr/>
            <p:nvPr/>
          </p:nvSpPr>
          <p:spPr bwMode="auto">
            <a:xfrm>
              <a:off x="2832" y="3698"/>
              <a:ext cx="11" cy="17"/>
            </a:xfrm>
            <a:custGeom>
              <a:avLst/>
              <a:gdLst>
                <a:gd name="T0" fmla="*/ 0 w 3"/>
                <a:gd name="T1" fmla="*/ 162 h 4"/>
                <a:gd name="T2" fmla="*/ 55 w 3"/>
                <a:gd name="T3" fmla="*/ 162 h 4"/>
                <a:gd name="T4" fmla="*/ 95 w 3"/>
                <a:gd name="T5" fmla="*/ 72 h 4"/>
                <a:gd name="T6" fmla="*/ 95 w 3"/>
                <a:gd name="T7" fmla="*/ 162 h 4"/>
                <a:gd name="T8" fmla="*/ 95 w 3"/>
                <a:gd name="T9" fmla="*/ 234 h 4"/>
                <a:gd name="T10" fmla="*/ 55 w 3"/>
                <a:gd name="T11" fmla="*/ 162 h 4"/>
                <a:gd name="T12" fmla="*/ 0 w 3"/>
                <a:gd name="T13" fmla="*/ 162 h 4"/>
                <a:gd name="T14" fmla="*/ 0 w 3"/>
                <a:gd name="T15" fmla="*/ 162 h 4"/>
                <a:gd name="T16" fmla="*/ 95 w 3"/>
                <a:gd name="T17" fmla="*/ 306 h 4"/>
                <a:gd name="T18" fmla="*/ 147 w 3"/>
                <a:gd name="T19" fmla="*/ 162 h 4"/>
                <a:gd name="T20" fmla="*/ 95 w 3"/>
                <a:gd name="T21" fmla="*/ 0 h 4"/>
                <a:gd name="T22" fmla="*/ 0 w 3"/>
                <a:gd name="T23" fmla="*/ 162 h 4"/>
                <a:gd name="T24" fmla="*/ 0 w 3"/>
                <a:gd name="T25" fmla="*/ 162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3" y="3"/>
                    <a:pt x="3" y="2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39" name="Oval 501"/>
            <p:cNvSpPr>
              <a:spLocks noChangeArrowheads="1"/>
            </p:cNvSpPr>
            <p:nvPr/>
          </p:nvSpPr>
          <p:spPr bwMode="auto">
            <a:xfrm>
              <a:off x="2771" y="3707"/>
              <a:ext cx="34" cy="36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40" name="Oval 502"/>
            <p:cNvSpPr>
              <a:spLocks noChangeArrowheads="1"/>
            </p:cNvSpPr>
            <p:nvPr/>
          </p:nvSpPr>
          <p:spPr bwMode="auto">
            <a:xfrm>
              <a:off x="2778" y="3715"/>
              <a:ext cx="8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41" name="Freeform 503"/>
            <p:cNvSpPr/>
            <p:nvPr/>
          </p:nvSpPr>
          <p:spPr bwMode="auto">
            <a:xfrm>
              <a:off x="2774" y="3711"/>
              <a:ext cx="16" cy="16"/>
            </a:xfrm>
            <a:custGeom>
              <a:avLst/>
              <a:gdLst>
                <a:gd name="T0" fmla="*/ 64 w 4"/>
                <a:gd name="T1" fmla="*/ 128 h 4"/>
                <a:gd name="T2" fmla="*/ 64 w 4"/>
                <a:gd name="T3" fmla="*/ 128 h 4"/>
                <a:gd name="T4" fmla="*/ 128 w 4"/>
                <a:gd name="T5" fmla="*/ 64 h 4"/>
                <a:gd name="T6" fmla="*/ 192 w 4"/>
                <a:gd name="T7" fmla="*/ 128 h 4"/>
                <a:gd name="T8" fmla="*/ 128 w 4"/>
                <a:gd name="T9" fmla="*/ 192 h 4"/>
                <a:gd name="T10" fmla="*/ 64 w 4"/>
                <a:gd name="T11" fmla="*/ 128 h 4"/>
                <a:gd name="T12" fmla="*/ 64 w 4"/>
                <a:gd name="T13" fmla="*/ 128 h 4"/>
                <a:gd name="T14" fmla="*/ 0 w 4"/>
                <a:gd name="T15" fmla="*/ 128 h 4"/>
                <a:gd name="T16" fmla="*/ 128 w 4"/>
                <a:gd name="T17" fmla="*/ 256 h 4"/>
                <a:gd name="T18" fmla="*/ 256 w 4"/>
                <a:gd name="T19" fmla="*/ 128 h 4"/>
                <a:gd name="T20" fmla="*/ 128 w 4"/>
                <a:gd name="T21" fmla="*/ 0 h 4"/>
                <a:gd name="T22" fmla="*/ 0 w 4"/>
                <a:gd name="T23" fmla="*/ 128 h 4"/>
                <a:gd name="T24" fmla="*/ 64 w 4"/>
                <a:gd name="T25" fmla="*/ 128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" h="4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4"/>
                    <a:pt x="4" y="3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42" name="Oval 504"/>
            <p:cNvSpPr>
              <a:spLocks noChangeArrowheads="1"/>
            </p:cNvSpPr>
            <p:nvPr/>
          </p:nvSpPr>
          <p:spPr bwMode="auto">
            <a:xfrm>
              <a:off x="2943" y="3601"/>
              <a:ext cx="38" cy="36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43" name="Oval 505"/>
            <p:cNvSpPr>
              <a:spLocks noChangeArrowheads="1"/>
            </p:cNvSpPr>
            <p:nvPr/>
          </p:nvSpPr>
          <p:spPr bwMode="auto">
            <a:xfrm>
              <a:off x="2951" y="3609"/>
              <a:ext cx="11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44" name="Freeform 506"/>
            <p:cNvSpPr/>
            <p:nvPr/>
          </p:nvSpPr>
          <p:spPr bwMode="auto">
            <a:xfrm>
              <a:off x="2951" y="3605"/>
              <a:ext cx="11" cy="16"/>
            </a:xfrm>
            <a:custGeom>
              <a:avLst/>
              <a:gdLst>
                <a:gd name="T0" fmla="*/ 0 w 3"/>
                <a:gd name="T1" fmla="*/ 128 h 4"/>
                <a:gd name="T2" fmla="*/ 55 w 3"/>
                <a:gd name="T3" fmla="*/ 128 h 4"/>
                <a:gd name="T4" fmla="*/ 95 w 3"/>
                <a:gd name="T5" fmla="*/ 64 h 4"/>
                <a:gd name="T6" fmla="*/ 95 w 3"/>
                <a:gd name="T7" fmla="*/ 128 h 4"/>
                <a:gd name="T8" fmla="*/ 95 w 3"/>
                <a:gd name="T9" fmla="*/ 192 h 4"/>
                <a:gd name="T10" fmla="*/ 55 w 3"/>
                <a:gd name="T11" fmla="*/ 128 h 4"/>
                <a:gd name="T12" fmla="*/ 0 w 3"/>
                <a:gd name="T13" fmla="*/ 128 h 4"/>
                <a:gd name="T14" fmla="*/ 0 w 3"/>
                <a:gd name="T15" fmla="*/ 128 h 4"/>
                <a:gd name="T16" fmla="*/ 95 w 3"/>
                <a:gd name="T17" fmla="*/ 256 h 4"/>
                <a:gd name="T18" fmla="*/ 147 w 3"/>
                <a:gd name="T19" fmla="*/ 128 h 4"/>
                <a:gd name="T20" fmla="*/ 95 w 3"/>
                <a:gd name="T21" fmla="*/ 0 h 4"/>
                <a:gd name="T22" fmla="*/ 0 w 3"/>
                <a:gd name="T23" fmla="*/ 128 h 4"/>
                <a:gd name="T24" fmla="*/ 0 w 3"/>
                <a:gd name="T25" fmla="*/ 128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3" y="3"/>
                    <a:pt x="3" y="2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45" name="Oval 507"/>
            <p:cNvSpPr>
              <a:spLocks noChangeArrowheads="1"/>
            </p:cNvSpPr>
            <p:nvPr/>
          </p:nvSpPr>
          <p:spPr bwMode="auto">
            <a:xfrm>
              <a:off x="2924" y="3360"/>
              <a:ext cx="38" cy="40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46" name="Oval 508"/>
            <p:cNvSpPr>
              <a:spLocks noChangeArrowheads="1"/>
            </p:cNvSpPr>
            <p:nvPr/>
          </p:nvSpPr>
          <p:spPr bwMode="auto">
            <a:xfrm>
              <a:off x="2931" y="3372"/>
              <a:ext cx="8" cy="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47" name="Freeform 509"/>
            <p:cNvSpPr/>
            <p:nvPr/>
          </p:nvSpPr>
          <p:spPr bwMode="auto">
            <a:xfrm>
              <a:off x="2931" y="3368"/>
              <a:ext cx="12" cy="16"/>
            </a:xfrm>
            <a:custGeom>
              <a:avLst/>
              <a:gdLst>
                <a:gd name="T0" fmla="*/ 0 w 3"/>
                <a:gd name="T1" fmla="*/ 128 h 4"/>
                <a:gd name="T2" fmla="*/ 64 w 3"/>
                <a:gd name="T3" fmla="*/ 128 h 4"/>
                <a:gd name="T4" fmla="*/ 64 w 3"/>
                <a:gd name="T5" fmla="*/ 64 h 4"/>
                <a:gd name="T6" fmla="*/ 128 w 3"/>
                <a:gd name="T7" fmla="*/ 128 h 4"/>
                <a:gd name="T8" fmla="*/ 64 w 3"/>
                <a:gd name="T9" fmla="*/ 192 h 4"/>
                <a:gd name="T10" fmla="*/ 64 w 3"/>
                <a:gd name="T11" fmla="*/ 128 h 4"/>
                <a:gd name="T12" fmla="*/ 0 w 3"/>
                <a:gd name="T13" fmla="*/ 128 h 4"/>
                <a:gd name="T14" fmla="*/ 0 w 3"/>
                <a:gd name="T15" fmla="*/ 128 h 4"/>
                <a:gd name="T16" fmla="*/ 64 w 3"/>
                <a:gd name="T17" fmla="*/ 256 h 4"/>
                <a:gd name="T18" fmla="*/ 192 w 3"/>
                <a:gd name="T19" fmla="*/ 128 h 4"/>
                <a:gd name="T20" fmla="*/ 64 w 3"/>
                <a:gd name="T21" fmla="*/ 0 h 4"/>
                <a:gd name="T22" fmla="*/ 0 w 3"/>
                <a:gd name="T23" fmla="*/ 128 h 4"/>
                <a:gd name="T24" fmla="*/ 0 w 3"/>
                <a:gd name="T25" fmla="*/ 128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4"/>
                    <a:pt x="3" y="3"/>
                    <a:pt x="3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1648" name="Oval 510"/>
            <p:cNvSpPr>
              <a:spLocks noChangeArrowheads="1"/>
            </p:cNvSpPr>
            <p:nvPr/>
          </p:nvSpPr>
          <p:spPr bwMode="auto">
            <a:xfrm>
              <a:off x="3004" y="3323"/>
              <a:ext cx="35" cy="41"/>
            </a:xfrm>
            <a:prstGeom prst="ellipse">
              <a:avLst/>
            </a:prstGeom>
            <a:solidFill>
              <a:srgbClr val="FD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49" name="Oval 511"/>
            <p:cNvSpPr>
              <a:spLocks noChangeArrowheads="1"/>
            </p:cNvSpPr>
            <p:nvPr/>
          </p:nvSpPr>
          <p:spPr bwMode="auto">
            <a:xfrm>
              <a:off x="3012" y="3331"/>
              <a:ext cx="8" cy="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1650" name="Freeform 512"/>
            <p:cNvSpPr/>
            <p:nvPr/>
          </p:nvSpPr>
          <p:spPr bwMode="auto">
            <a:xfrm>
              <a:off x="3008" y="3331"/>
              <a:ext cx="12" cy="12"/>
            </a:xfrm>
            <a:custGeom>
              <a:avLst/>
              <a:gdLst>
                <a:gd name="T0" fmla="*/ 64 w 3"/>
                <a:gd name="T1" fmla="*/ 128 h 3"/>
                <a:gd name="T2" fmla="*/ 64 w 3"/>
                <a:gd name="T3" fmla="*/ 128 h 3"/>
                <a:gd name="T4" fmla="*/ 128 w 3"/>
                <a:gd name="T5" fmla="*/ 64 h 3"/>
                <a:gd name="T6" fmla="*/ 128 w 3"/>
                <a:gd name="T7" fmla="*/ 128 h 3"/>
                <a:gd name="T8" fmla="*/ 128 w 3"/>
                <a:gd name="T9" fmla="*/ 128 h 3"/>
                <a:gd name="T10" fmla="*/ 64 w 3"/>
                <a:gd name="T11" fmla="*/ 128 h 3"/>
                <a:gd name="T12" fmla="*/ 64 w 3"/>
                <a:gd name="T13" fmla="*/ 128 h 3"/>
                <a:gd name="T14" fmla="*/ 0 w 3"/>
                <a:gd name="T15" fmla="*/ 128 h 3"/>
                <a:gd name="T16" fmla="*/ 128 w 3"/>
                <a:gd name="T17" fmla="*/ 192 h 3"/>
                <a:gd name="T18" fmla="*/ 192 w 3"/>
                <a:gd name="T19" fmla="*/ 128 h 3"/>
                <a:gd name="T20" fmla="*/ 128 w 3"/>
                <a:gd name="T21" fmla="*/ 0 h 3"/>
                <a:gd name="T22" fmla="*/ 0 w 3"/>
                <a:gd name="T23" fmla="*/ 128 h 3"/>
                <a:gd name="T24" fmla="*/ 64 w 3"/>
                <a:gd name="T25" fmla="*/ 128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3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</p:grpSp>
      <p:grpSp>
        <p:nvGrpSpPr>
          <p:cNvPr id="1786" name="Group 539"/>
          <p:cNvGrpSpPr/>
          <p:nvPr/>
        </p:nvGrpSpPr>
        <p:grpSpPr bwMode="auto">
          <a:xfrm>
            <a:off x="5650687" y="1749364"/>
            <a:ext cx="315742" cy="261326"/>
            <a:chOff x="4318" y="762"/>
            <a:chExt cx="894" cy="972"/>
          </a:xfrm>
        </p:grpSpPr>
        <p:sp>
          <p:nvSpPr>
            <p:cNvPr id="1787" name="Freeform 540"/>
            <p:cNvSpPr/>
            <p:nvPr/>
          </p:nvSpPr>
          <p:spPr bwMode="auto">
            <a:xfrm>
              <a:off x="4318" y="762"/>
              <a:ext cx="894" cy="972"/>
            </a:xfrm>
            <a:custGeom>
              <a:avLst/>
              <a:gdLst>
                <a:gd name="T0" fmla="*/ 3328 w 447"/>
                <a:gd name="T1" fmla="*/ 2771 h 456"/>
                <a:gd name="T2" fmla="*/ 3368 w 447"/>
                <a:gd name="T3" fmla="*/ 1959 h 456"/>
                <a:gd name="T4" fmla="*/ 3152 w 447"/>
                <a:gd name="T5" fmla="*/ 1268 h 456"/>
                <a:gd name="T6" fmla="*/ 3072 w 447"/>
                <a:gd name="T7" fmla="*/ 1096 h 456"/>
                <a:gd name="T8" fmla="*/ 3040 w 447"/>
                <a:gd name="T9" fmla="*/ 631 h 456"/>
                <a:gd name="T10" fmla="*/ 2968 w 447"/>
                <a:gd name="T11" fmla="*/ 454 h 456"/>
                <a:gd name="T12" fmla="*/ 2808 w 447"/>
                <a:gd name="T13" fmla="*/ 618 h 456"/>
                <a:gd name="T14" fmla="*/ 2904 w 447"/>
                <a:gd name="T15" fmla="*/ 358 h 456"/>
                <a:gd name="T16" fmla="*/ 2696 w 447"/>
                <a:gd name="T17" fmla="*/ 563 h 456"/>
                <a:gd name="T18" fmla="*/ 2408 w 447"/>
                <a:gd name="T19" fmla="*/ 232 h 456"/>
                <a:gd name="T20" fmla="*/ 2304 w 447"/>
                <a:gd name="T21" fmla="*/ 326 h 456"/>
                <a:gd name="T22" fmla="*/ 1528 w 447"/>
                <a:gd name="T23" fmla="*/ 341 h 456"/>
                <a:gd name="T24" fmla="*/ 1288 w 447"/>
                <a:gd name="T25" fmla="*/ 173 h 456"/>
                <a:gd name="T26" fmla="*/ 1264 w 447"/>
                <a:gd name="T27" fmla="*/ 426 h 456"/>
                <a:gd name="T28" fmla="*/ 824 w 447"/>
                <a:gd name="T29" fmla="*/ 377 h 456"/>
                <a:gd name="T30" fmla="*/ 784 w 447"/>
                <a:gd name="T31" fmla="*/ 463 h 456"/>
                <a:gd name="T32" fmla="*/ 624 w 447"/>
                <a:gd name="T33" fmla="*/ 882 h 456"/>
                <a:gd name="T34" fmla="*/ 400 w 447"/>
                <a:gd name="T35" fmla="*/ 1085 h 456"/>
                <a:gd name="T36" fmla="*/ 280 w 447"/>
                <a:gd name="T37" fmla="*/ 1337 h 456"/>
                <a:gd name="T38" fmla="*/ 176 w 447"/>
                <a:gd name="T39" fmla="*/ 1541 h 456"/>
                <a:gd name="T40" fmla="*/ 296 w 447"/>
                <a:gd name="T41" fmla="*/ 2714 h 456"/>
                <a:gd name="T42" fmla="*/ 440 w 447"/>
                <a:gd name="T43" fmla="*/ 3602 h 456"/>
                <a:gd name="T44" fmla="*/ 496 w 447"/>
                <a:gd name="T45" fmla="*/ 3577 h 456"/>
                <a:gd name="T46" fmla="*/ 696 w 447"/>
                <a:gd name="T47" fmla="*/ 3767 h 456"/>
                <a:gd name="T48" fmla="*/ 640 w 447"/>
                <a:gd name="T49" fmla="*/ 4221 h 456"/>
                <a:gd name="T50" fmla="*/ 864 w 447"/>
                <a:gd name="T51" fmla="*/ 3990 h 456"/>
                <a:gd name="T52" fmla="*/ 1456 w 447"/>
                <a:gd name="T53" fmla="*/ 4348 h 456"/>
                <a:gd name="T54" fmla="*/ 2616 w 447"/>
                <a:gd name="T55" fmla="*/ 3585 h 456"/>
                <a:gd name="T56" fmla="*/ 2752 w 447"/>
                <a:gd name="T57" fmla="*/ 3577 h 456"/>
                <a:gd name="T58" fmla="*/ 2952 w 447"/>
                <a:gd name="T59" fmla="*/ 3553 h 456"/>
                <a:gd name="T60" fmla="*/ 3400 w 447"/>
                <a:gd name="T61" fmla="*/ 3730 h 456"/>
                <a:gd name="T62" fmla="*/ 3112 w 447"/>
                <a:gd name="T63" fmla="*/ 3430 h 456"/>
                <a:gd name="T64" fmla="*/ 2824 w 447"/>
                <a:gd name="T65" fmla="*/ 3089 h 456"/>
                <a:gd name="T66" fmla="*/ 3240 w 447"/>
                <a:gd name="T67" fmla="*/ 3330 h 456"/>
                <a:gd name="T68" fmla="*/ 3272 w 447"/>
                <a:gd name="T69" fmla="*/ 2944 h 456"/>
                <a:gd name="T70" fmla="*/ 3552 w 447"/>
                <a:gd name="T71" fmla="*/ 3217 h 45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47" h="456">
                  <a:moveTo>
                    <a:pt x="438" y="310"/>
                  </a:moveTo>
                  <a:cubicBezTo>
                    <a:pt x="431" y="302"/>
                    <a:pt x="426" y="294"/>
                    <a:pt x="416" y="286"/>
                  </a:cubicBezTo>
                  <a:cubicBezTo>
                    <a:pt x="410" y="282"/>
                    <a:pt x="414" y="273"/>
                    <a:pt x="420" y="267"/>
                  </a:cubicBezTo>
                  <a:cubicBezTo>
                    <a:pt x="437" y="243"/>
                    <a:pt x="421" y="220"/>
                    <a:pt x="421" y="202"/>
                  </a:cubicBezTo>
                  <a:cubicBezTo>
                    <a:pt x="421" y="191"/>
                    <a:pt x="405" y="162"/>
                    <a:pt x="392" y="140"/>
                  </a:cubicBezTo>
                  <a:cubicBezTo>
                    <a:pt x="389" y="134"/>
                    <a:pt x="392" y="132"/>
                    <a:pt x="394" y="131"/>
                  </a:cubicBezTo>
                  <a:cubicBezTo>
                    <a:pt x="398" y="129"/>
                    <a:pt x="401" y="127"/>
                    <a:pt x="402" y="124"/>
                  </a:cubicBezTo>
                  <a:cubicBezTo>
                    <a:pt x="409" y="111"/>
                    <a:pt x="394" y="111"/>
                    <a:pt x="384" y="113"/>
                  </a:cubicBezTo>
                  <a:cubicBezTo>
                    <a:pt x="382" y="113"/>
                    <a:pt x="375" y="114"/>
                    <a:pt x="374" y="109"/>
                  </a:cubicBezTo>
                  <a:cubicBezTo>
                    <a:pt x="372" y="96"/>
                    <a:pt x="378" y="77"/>
                    <a:pt x="380" y="65"/>
                  </a:cubicBezTo>
                  <a:cubicBezTo>
                    <a:pt x="382" y="51"/>
                    <a:pt x="381" y="38"/>
                    <a:pt x="374" y="33"/>
                  </a:cubicBezTo>
                  <a:cubicBezTo>
                    <a:pt x="370" y="31"/>
                    <a:pt x="369" y="36"/>
                    <a:pt x="371" y="47"/>
                  </a:cubicBezTo>
                  <a:cubicBezTo>
                    <a:pt x="373" y="57"/>
                    <a:pt x="364" y="74"/>
                    <a:pt x="358" y="68"/>
                  </a:cubicBezTo>
                  <a:cubicBezTo>
                    <a:pt x="356" y="67"/>
                    <a:pt x="354" y="65"/>
                    <a:pt x="351" y="64"/>
                  </a:cubicBezTo>
                  <a:cubicBezTo>
                    <a:pt x="350" y="62"/>
                    <a:pt x="350" y="61"/>
                    <a:pt x="351" y="59"/>
                  </a:cubicBezTo>
                  <a:cubicBezTo>
                    <a:pt x="352" y="51"/>
                    <a:pt x="362" y="45"/>
                    <a:pt x="363" y="37"/>
                  </a:cubicBezTo>
                  <a:cubicBezTo>
                    <a:pt x="366" y="23"/>
                    <a:pt x="357" y="26"/>
                    <a:pt x="352" y="34"/>
                  </a:cubicBezTo>
                  <a:cubicBezTo>
                    <a:pt x="347" y="42"/>
                    <a:pt x="347" y="54"/>
                    <a:pt x="337" y="58"/>
                  </a:cubicBezTo>
                  <a:cubicBezTo>
                    <a:pt x="327" y="62"/>
                    <a:pt x="319" y="51"/>
                    <a:pt x="311" y="47"/>
                  </a:cubicBezTo>
                  <a:cubicBezTo>
                    <a:pt x="294" y="40"/>
                    <a:pt x="299" y="33"/>
                    <a:pt x="301" y="24"/>
                  </a:cubicBezTo>
                  <a:cubicBezTo>
                    <a:pt x="304" y="14"/>
                    <a:pt x="315" y="5"/>
                    <a:pt x="306" y="3"/>
                  </a:cubicBezTo>
                  <a:cubicBezTo>
                    <a:pt x="298" y="0"/>
                    <a:pt x="292" y="28"/>
                    <a:pt x="288" y="34"/>
                  </a:cubicBezTo>
                  <a:cubicBezTo>
                    <a:pt x="284" y="40"/>
                    <a:pt x="273" y="35"/>
                    <a:pt x="250" y="29"/>
                  </a:cubicBezTo>
                  <a:cubicBezTo>
                    <a:pt x="227" y="24"/>
                    <a:pt x="204" y="31"/>
                    <a:pt x="191" y="35"/>
                  </a:cubicBezTo>
                  <a:cubicBezTo>
                    <a:pt x="177" y="38"/>
                    <a:pt x="179" y="35"/>
                    <a:pt x="174" y="33"/>
                  </a:cubicBezTo>
                  <a:cubicBezTo>
                    <a:pt x="168" y="30"/>
                    <a:pt x="164" y="19"/>
                    <a:pt x="161" y="18"/>
                  </a:cubicBezTo>
                  <a:cubicBezTo>
                    <a:pt x="157" y="17"/>
                    <a:pt x="153" y="23"/>
                    <a:pt x="156" y="28"/>
                  </a:cubicBezTo>
                  <a:cubicBezTo>
                    <a:pt x="160" y="33"/>
                    <a:pt x="168" y="39"/>
                    <a:pt x="158" y="44"/>
                  </a:cubicBezTo>
                  <a:cubicBezTo>
                    <a:pt x="148" y="50"/>
                    <a:pt x="138" y="54"/>
                    <a:pt x="128" y="54"/>
                  </a:cubicBezTo>
                  <a:cubicBezTo>
                    <a:pt x="118" y="54"/>
                    <a:pt x="108" y="41"/>
                    <a:pt x="103" y="39"/>
                  </a:cubicBezTo>
                  <a:cubicBezTo>
                    <a:pt x="97" y="37"/>
                    <a:pt x="96" y="31"/>
                    <a:pt x="93" y="33"/>
                  </a:cubicBezTo>
                  <a:cubicBezTo>
                    <a:pt x="89" y="34"/>
                    <a:pt x="90" y="44"/>
                    <a:pt x="98" y="48"/>
                  </a:cubicBezTo>
                  <a:cubicBezTo>
                    <a:pt x="107" y="51"/>
                    <a:pt x="118" y="55"/>
                    <a:pt x="106" y="70"/>
                  </a:cubicBezTo>
                  <a:cubicBezTo>
                    <a:pt x="102" y="75"/>
                    <a:pt x="96" y="90"/>
                    <a:pt x="78" y="91"/>
                  </a:cubicBezTo>
                  <a:cubicBezTo>
                    <a:pt x="60" y="92"/>
                    <a:pt x="28" y="65"/>
                    <a:pt x="39" y="92"/>
                  </a:cubicBezTo>
                  <a:cubicBezTo>
                    <a:pt x="42" y="100"/>
                    <a:pt x="55" y="100"/>
                    <a:pt x="50" y="112"/>
                  </a:cubicBezTo>
                  <a:cubicBezTo>
                    <a:pt x="46" y="121"/>
                    <a:pt x="35" y="119"/>
                    <a:pt x="28" y="117"/>
                  </a:cubicBezTo>
                  <a:cubicBezTo>
                    <a:pt x="26" y="129"/>
                    <a:pt x="42" y="126"/>
                    <a:pt x="35" y="138"/>
                  </a:cubicBezTo>
                  <a:cubicBezTo>
                    <a:pt x="28" y="149"/>
                    <a:pt x="6" y="135"/>
                    <a:pt x="3" y="149"/>
                  </a:cubicBezTo>
                  <a:cubicBezTo>
                    <a:pt x="0" y="160"/>
                    <a:pt x="16" y="154"/>
                    <a:pt x="22" y="159"/>
                  </a:cubicBezTo>
                  <a:cubicBezTo>
                    <a:pt x="29" y="164"/>
                    <a:pt x="36" y="169"/>
                    <a:pt x="32" y="180"/>
                  </a:cubicBezTo>
                  <a:cubicBezTo>
                    <a:pt x="21" y="221"/>
                    <a:pt x="28" y="245"/>
                    <a:pt x="37" y="280"/>
                  </a:cubicBezTo>
                  <a:cubicBezTo>
                    <a:pt x="47" y="319"/>
                    <a:pt x="59" y="340"/>
                    <a:pt x="61" y="349"/>
                  </a:cubicBezTo>
                  <a:cubicBezTo>
                    <a:pt x="64" y="358"/>
                    <a:pt x="58" y="363"/>
                    <a:pt x="55" y="372"/>
                  </a:cubicBezTo>
                  <a:cubicBezTo>
                    <a:pt x="51" y="381"/>
                    <a:pt x="50" y="389"/>
                    <a:pt x="57" y="393"/>
                  </a:cubicBezTo>
                  <a:cubicBezTo>
                    <a:pt x="64" y="397"/>
                    <a:pt x="62" y="377"/>
                    <a:pt x="62" y="369"/>
                  </a:cubicBezTo>
                  <a:cubicBezTo>
                    <a:pt x="62" y="360"/>
                    <a:pt x="69" y="363"/>
                    <a:pt x="74" y="372"/>
                  </a:cubicBezTo>
                  <a:cubicBezTo>
                    <a:pt x="79" y="381"/>
                    <a:pt x="82" y="386"/>
                    <a:pt x="87" y="389"/>
                  </a:cubicBezTo>
                  <a:cubicBezTo>
                    <a:pt x="91" y="392"/>
                    <a:pt x="87" y="403"/>
                    <a:pt x="87" y="411"/>
                  </a:cubicBezTo>
                  <a:cubicBezTo>
                    <a:pt x="87" y="418"/>
                    <a:pt x="76" y="431"/>
                    <a:pt x="80" y="436"/>
                  </a:cubicBezTo>
                  <a:cubicBezTo>
                    <a:pt x="83" y="442"/>
                    <a:pt x="87" y="435"/>
                    <a:pt x="91" y="425"/>
                  </a:cubicBezTo>
                  <a:cubicBezTo>
                    <a:pt x="96" y="414"/>
                    <a:pt x="102" y="402"/>
                    <a:pt x="108" y="412"/>
                  </a:cubicBezTo>
                  <a:cubicBezTo>
                    <a:pt x="113" y="422"/>
                    <a:pt x="119" y="422"/>
                    <a:pt x="140" y="425"/>
                  </a:cubicBezTo>
                  <a:cubicBezTo>
                    <a:pt x="162" y="427"/>
                    <a:pt x="169" y="443"/>
                    <a:pt x="182" y="449"/>
                  </a:cubicBezTo>
                  <a:cubicBezTo>
                    <a:pt x="195" y="456"/>
                    <a:pt x="214" y="451"/>
                    <a:pt x="232" y="443"/>
                  </a:cubicBezTo>
                  <a:cubicBezTo>
                    <a:pt x="262" y="428"/>
                    <a:pt x="316" y="347"/>
                    <a:pt x="327" y="370"/>
                  </a:cubicBezTo>
                  <a:cubicBezTo>
                    <a:pt x="332" y="378"/>
                    <a:pt x="343" y="406"/>
                    <a:pt x="350" y="408"/>
                  </a:cubicBezTo>
                  <a:cubicBezTo>
                    <a:pt x="375" y="416"/>
                    <a:pt x="352" y="381"/>
                    <a:pt x="344" y="369"/>
                  </a:cubicBezTo>
                  <a:cubicBezTo>
                    <a:pt x="336" y="357"/>
                    <a:pt x="335" y="354"/>
                    <a:pt x="339" y="349"/>
                  </a:cubicBezTo>
                  <a:cubicBezTo>
                    <a:pt x="349" y="337"/>
                    <a:pt x="365" y="358"/>
                    <a:pt x="369" y="367"/>
                  </a:cubicBezTo>
                  <a:cubicBezTo>
                    <a:pt x="374" y="376"/>
                    <a:pt x="387" y="376"/>
                    <a:pt x="399" y="379"/>
                  </a:cubicBezTo>
                  <a:cubicBezTo>
                    <a:pt x="412" y="381"/>
                    <a:pt x="424" y="391"/>
                    <a:pt x="425" y="385"/>
                  </a:cubicBezTo>
                  <a:cubicBezTo>
                    <a:pt x="426" y="379"/>
                    <a:pt x="417" y="373"/>
                    <a:pt x="400" y="368"/>
                  </a:cubicBezTo>
                  <a:cubicBezTo>
                    <a:pt x="384" y="362"/>
                    <a:pt x="392" y="363"/>
                    <a:pt x="389" y="354"/>
                  </a:cubicBezTo>
                  <a:cubicBezTo>
                    <a:pt x="386" y="345"/>
                    <a:pt x="380" y="349"/>
                    <a:pt x="372" y="347"/>
                  </a:cubicBezTo>
                  <a:cubicBezTo>
                    <a:pt x="364" y="345"/>
                    <a:pt x="346" y="327"/>
                    <a:pt x="353" y="319"/>
                  </a:cubicBezTo>
                  <a:cubicBezTo>
                    <a:pt x="355" y="317"/>
                    <a:pt x="365" y="317"/>
                    <a:pt x="377" y="329"/>
                  </a:cubicBezTo>
                  <a:cubicBezTo>
                    <a:pt x="386" y="335"/>
                    <a:pt x="392" y="348"/>
                    <a:pt x="405" y="344"/>
                  </a:cubicBezTo>
                  <a:cubicBezTo>
                    <a:pt x="407" y="334"/>
                    <a:pt x="374" y="312"/>
                    <a:pt x="383" y="302"/>
                  </a:cubicBezTo>
                  <a:cubicBezTo>
                    <a:pt x="393" y="292"/>
                    <a:pt x="396" y="300"/>
                    <a:pt x="409" y="304"/>
                  </a:cubicBezTo>
                  <a:cubicBezTo>
                    <a:pt x="421" y="308"/>
                    <a:pt x="424" y="313"/>
                    <a:pt x="433" y="322"/>
                  </a:cubicBezTo>
                  <a:cubicBezTo>
                    <a:pt x="441" y="331"/>
                    <a:pt x="442" y="339"/>
                    <a:pt x="444" y="332"/>
                  </a:cubicBezTo>
                  <a:cubicBezTo>
                    <a:pt x="447" y="324"/>
                    <a:pt x="445" y="318"/>
                    <a:pt x="438" y="310"/>
                  </a:cubicBezTo>
                  <a:close/>
                </a:path>
              </a:pathLst>
            </a:custGeom>
            <a:solidFill>
              <a:srgbClr val="CCE1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 sz="565"/>
            </a:p>
          </p:txBody>
        </p:sp>
        <p:sp>
          <p:nvSpPr>
            <p:cNvPr id="1788" name="Freeform 541"/>
            <p:cNvSpPr/>
            <p:nvPr/>
          </p:nvSpPr>
          <p:spPr bwMode="auto">
            <a:xfrm>
              <a:off x="4444" y="1035"/>
              <a:ext cx="518" cy="546"/>
            </a:xfrm>
            <a:custGeom>
              <a:avLst/>
              <a:gdLst>
                <a:gd name="T0" fmla="*/ 544 w 259"/>
                <a:gd name="T1" fmla="*/ 0 h 256"/>
                <a:gd name="T2" fmla="*/ 48 w 259"/>
                <a:gd name="T3" fmla="*/ 1056 h 256"/>
                <a:gd name="T4" fmla="*/ 208 w 259"/>
                <a:gd name="T5" fmla="*/ 1719 h 256"/>
                <a:gd name="T6" fmla="*/ 648 w 259"/>
                <a:gd name="T7" fmla="*/ 2133 h 256"/>
                <a:gd name="T8" fmla="*/ 1296 w 259"/>
                <a:gd name="T9" fmla="*/ 2329 h 256"/>
                <a:gd name="T10" fmla="*/ 1816 w 259"/>
                <a:gd name="T11" fmla="*/ 1482 h 256"/>
                <a:gd name="T12" fmla="*/ 1904 w 259"/>
                <a:gd name="T13" fmla="*/ 979 h 256"/>
                <a:gd name="T14" fmla="*/ 1392 w 259"/>
                <a:gd name="T15" fmla="*/ 823 h 256"/>
                <a:gd name="T16" fmla="*/ 1176 w 259"/>
                <a:gd name="T17" fmla="*/ 659 h 256"/>
                <a:gd name="T18" fmla="*/ 1048 w 259"/>
                <a:gd name="T19" fmla="*/ 318 h 256"/>
                <a:gd name="T20" fmla="*/ 544 w 259"/>
                <a:gd name="T21" fmla="*/ 0 h 25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9" h="256">
                  <a:moveTo>
                    <a:pt x="68" y="0"/>
                  </a:moveTo>
                  <a:cubicBezTo>
                    <a:pt x="15" y="7"/>
                    <a:pt x="0" y="63"/>
                    <a:pt x="6" y="109"/>
                  </a:cubicBezTo>
                  <a:cubicBezTo>
                    <a:pt x="9" y="131"/>
                    <a:pt x="15" y="157"/>
                    <a:pt x="26" y="177"/>
                  </a:cubicBezTo>
                  <a:cubicBezTo>
                    <a:pt x="38" y="198"/>
                    <a:pt x="61" y="208"/>
                    <a:pt x="81" y="220"/>
                  </a:cubicBezTo>
                  <a:cubicBezTo>
                    <a:pt x="106" y="237"/>
                    <a:pt x="131" y="256"/>
                    <a:pt x="162" y="240"/>
                  </a:cubicBezTo>
                  <a:cubicBezTo>
                    <a:pt x="196" y="223"/>
                    <a:pt x="208" y="182"/>
                    <a:pt x="227" y="153"/>
                  </a:cubicBezTo>
                  <a:cubicBezTo>
                    <a:pt x="239" y="135"/>
                    <a:pt x="259" y="120"/>
                    <a:pt x="238" y="101"/>
                  </a:cubicBezTo>
                  <a:cubicBezTo>
                    <a:pt x="223" y="87"/>
                    <a:pt x="193" y="92"/>
                    <a:pt x="174" y="85"/>
                  </a:cubicBezTo>
                  <a:cubicBezTo>
                    <a:pt x="165" y="82"/>
                    <a:pt x="151" y="79"/>
                    <a:pt x="147" y="68"/>
                  </a:cubicBezTo>
                  <a:cubicBezTo>
                    <a:pt x="139" y="52"/>
                    <a:pt x="149" y="48"/>
                    <a:pt x="131" y="33"/>
                  </a:cubicBezTo>
                  <a:cubicBezTo>
                    <a:pt x="113" y="16"/>
                    <a:pt x="93" y="3"/>
                    <a:pt x="68" y="0"/>
                  </a:cubicBezTo>
                  <a:close/>
                </a:path>
              </a:pathLst>
            </a:custGeom>
            <a:solidFill>
              <a:srgbClr val="E0D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 sz="565"/>
            </a:p>
          </p:txBody>
        </p:sp>
        <p:sp>
          <p:nvSpPr>
            <p:cNvPr id="1789" name="Freeform 542"/>
            <p:cNvSpPr/>
            <p:nvPr/>
          </p:nvSpPr>
          <p:spPr bwMode="auto">
            <a:xfrm>
              <a:off x="4352" y="915"/>
              <a:ext cx="256" cy="459"/>
            </a:xfrm>
            <a:custGeom>
              <a:avLst/>
              <a:gdLst>
                <a:gd name="T0" fmla="*/ 1024 w 128"/>
                <a:gd name="T1" fmla="*/ 0 h 215"/>
                <a:gd name="T2" fmla="*/ 280 w 128"/>
                <a:gd name="T3" fmla="*/ 2092 h 215"/>
                <a:gd name="T4" fmla="*/ 1024 w 128"/>
                <a:gd name="T5" fmla="*/ 0 h 2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8" h="215">
                  <a:moveTo>
                    <a:pt x="128" y="0"/>
                  </a:moveTo>
                  <a:cubicBezTo>
                    <a:pt x="71" y="19"/>
                    <a:pt x="0" y="101"/>
                    <a:pt x="35" y="215"/>
                  </a:cubicBezTo>
                  <a:cubicBezTo>
                    <a:pt x="27" y="188"/>
                    <a:pt x="29" y="63"/>
                    <a:pt x="12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 sz="565"/>
            </a:p>
          </p:txBody>
        </p:sp>
        <p:sp>
          <p:nvSpPr>
            <p:cNvPr id="1790" name="Freeform 543"/>
            <p:cNvSpPr/>
            <p:nvPr/>
          </p:nvSpPr>
          <p:spPr bwMode="auto">
            <a:xfrm>
              <a:off x="4548" y="1069"/>
              <a:ext cx="604" cy="640"/>
            </a:xfrm>
            <a:custGeom>
              <a:avLst/>
              <a:gdLst>
                <a:gd name="T0" fmla="*/ 0 w 302"/>
                <a:gd name="T1" fmla="*/ 2526 h 300"/>
                <a:gd name="T2" fmla="*/ 488 w 302"/>
                <a:gd name="T3" fmla="*/ 2807 h 300"/>
                <a:gd name="T4" fmla="*/ 904 w 302"/>
                <a:gd name="T5" fmla="*/ 2707 h 300"/>
                <a:gd name="T6" fmla="*/ 1304 w 302"/>
                <a:gd name="T7" fmla="*/ 2330 h 300"/>
                <a:gd name="T8" fmla="*/ 1608 w 302"/>
                <a:gd name="T9" fmla="*/ 1971 h 300"/>
                <a:gd name="T10" fmla="*/ 1744 w 302"/>
                <a:gd name="T11" fmla="*/ 1903 h 300"/>
                <a:gd name="T12" fmla="*/ 1808 w 302"/>
                <a:gd name="T13" fmla="*/ 1707 h 300"/>
                <a:gd name="T14" fmla="*/ 2088 w 302"/>
                <a:gd name="T15" fmla="*/ 1562 h 300"/>
                <a:gd name="T16" fmla="*/ 2168 w 302"/>
                <a:gd name="T17" fmla="*/ 1389 h 300"/>
                <a:gd name="T18" fmla="*/ 2320 w 302"/>
                <a:gd name="T19" fmla="*/ 1233 h 300"/>
                <a:gd name="T20" fmla="*/ 2360 w 302"/>
                <a:gd name="T21" fmla="*/ 582 h 300"/>
                <a:gd name="T22" fmla="*/ 2104 w 302"/>
                <a:gd name="T23" fmla="*/ 0 h 300"/>
                <a:gd name="T24" fmla="*/ 2080 w 302"/>
                <a:gd name="T25" fmla="*/ 1156 h 300"/>
                <a:gd name="T26" fmla="*/ 1664 w 302"/>
                <a:gd name="T27" fmla="*/ 1474 h 300"/>
                <a:gd name="T28" fmla="*/ 1336 w 302"/>
                <a:gd name="T29" fmla="*/ 1961 h 300"/>
                <a:gd name="T30" fmla="*/ 976 w 302"/>
                <a:gd name="T31" fmla="*/ 2370 h 300"/>
                <a:gd name="T32" fmla="*/ 688 w 302"/>
                <a:gd name="T33" fmla="*/ 2639 h 300"/>
                <a:gd name="T34" fmla="*/ 344 w 302"/>
                <a:gd name="T35" fmla="*/ 2603 h 300"/>
                <a:gd name="T36" fmla="*/ 16 w 302"/>
                <a:gd name="T37" fmla="*/ 2485 h 3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02" h="300">
                  <a:moveTo>
                    <a:pt x="0" y="260"/>
                  </a:moveTo>
                  <a:cubicBezTo>
                    <a:pt x="18" y="272"/>
                    <a:pt x="42" y="278"/>
                    <a:pt x="61" y="289"/>
                  </a:cubicBezTo>
                  <a:cubicBezTo>
                    <a:pt x="81" y="300"/>
                    <a:pt x="95" y="291"/>
                    <a:pt x="113" y="279"/>
                  </a:cubicBezTo>
                  <a:cubicBezTo>
                    <a:pt x="131" y="267"/>
                    <a:pt x="146" y="252"/>
                    <a:pt x="163" y="240"/>
                  </a:cubicBezTo>
                  <a:cubicBezTo>
                    <a:pt x="179" y="229"/>
                    <a:pt x="187" y="214"/>
                    <a:pt x="201" y="203"/>
                  </a:cubicBezTo>
                  <a:cubicBezTo>
                    <a:pt x="205" y="200"/>
                    <a:pt x="214" y="199"/>
                    <a:pt x="218" y="196"/>
                  </a:cubicBezTo>
                  <a:cubicBezTo>
                    <a:pt x="223" y="190"/>
                    <a:pt x="220" y="182"/>
                    <a:pt x="226" y="176"/>
                  </a:cubicBezTo>
                  <a:cubicBezTo>
                    <a:pt x="238" y="163"/>
                    <a:pt x="251" y="178"/>
                    <a:pt x="261" y="161"/>
                  </a:cubicBezTo>
                  <a:cubicBezTo>
                    <a:pt x="266" y="153"/>
                    <a:pt x="264" y="150"/>
                    <a:pt x="271" y="143"/>
                  </a:cubicBezTo>
                  <a:cubicBezTo>
                    <a:pt x="277" y="138"/>
                    <a:pt x="285" y="135"/>
                    <a:pt x="290" y="127"/>
                  </a:cubicBezTo>
                  <a:cubicBezTo>
                    <a:pt x="302" y="110"/>
                    <a:pt x="298" y="80"/>
                    <a:pt x="295" y="60"/>
                  </a:cubicBezTo>
                  <a:cubicBezTo>
                    <a:pt x="292" y="38"/>
                    <a:pt x="283" y="13"/>
                    <a:pt x="263" y="0"/>
                  </a:cubicBezTo>
                  <a:cubicBezTo>
                    <a:pt x="279" y="37"/>
                    <a:pt x="294" y="85"/>
                    <a:pt x="260" y="119"/>
                  </a:cubicBezTo>
                  <a:cubicBezTo>
                    <a:pt x="246" y="133"/>
                    <a:pt x="223" y="139"/>
                    <a:pt x="208" y="152"/>
                  </a:cubicBezTo>
                  <a:cubicBezTo>
                    <a:pt x="191" y="166"/>
                    <a:pt x="179" y="184"/>
                    <a:pt x="167" y="202"/>
                  </a:cubicBezTo>
                  <a:cubicBezTo>
                    <a:pt x="155" y="221"/>
                    <a:pt x="141" y="232"/>
                    <a:pt x="122" y="244"/>
                  </a:cubicBezTo>
                  <a:cubicBezTo>
                    <a:pt x="111" y="252"/>
                    <a:pt x="98" y="267"/>
                    <a:pt x="86" y="272"/>
                  </a:cubicBezTo>
                  <a:cubicBezTo>
                    <a:pt x="73" y="277"/>
                    <a:pt x="55" y="270"/>
                    <a:pt x="43" y="268"/>
                  </a:cubicBezTo>
                  <a:cubicBezTo>
                    <a:pt x="30" y="266"/>
                    <a:pt x="12" y="264"/>
                    <a:pt x="2" y="256"/>
                  </a:cubicBezTo>
                </a:path>
              </a:pathLst>
            </a:custGeom>
            <a:solidFill>
              <a:srgbClr val="B0D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 sz="565"/>
            </a:p>
          </p:txBody>
        </p:sp>
        <p:sp>
          <p:nvSpPr>
            <p:cNvPr id="1791" name="Freeform 544"/>
            <p:cNvSpPr/>
            <p:nvPr/>
          </p:nvSpPr>
          <p:spPr bwMode="auto">
            <a:xfrm>
              <a:off x="4480" y="1286"/>
              <a:ext cx="410" cy="267"/>
            </a:xfrm>
            <a:custGeom>
              <a:avLst/>
              <a:gdLst>
                <a:gd name="T0" fmla="*/ 0 w 205"/>
                <a:gd name="T1" fmla="*/ 0 h 125"/>
                <a:gd name="T2" fmla="*/ 248 w 205"/>
                <a:gd name="T3" fmla="*/ 684 h 125"/>
                <a:gd name="T4" fmla="*/ 832 w 205"/>
                <a:gd name="T5" fmla="*/ 1113 h 125"/>
                <a:gd name="T6" fmla="*/ 1288 w 205"/>
                <a:gd name="T7" fmla="*/ 927 h 125"/>
                <a:gd name="T8" fmla="*/ 1640 w 205"/>
                <a:gd name="T9" fmla="*/ 265 h 125"/>
                <a:gd name="T10" fmla="*/ 1064 w 205"/>
                <a:gd name="T11" fmla="*/ 927 h 125"/>
                <a:gd name="T12" fmla="*/ 512 w 205"/>
                <a:gd name="T13" fmla="*/ 748 h 125"/>
                <a:gd name="T14" fmla="*/ 0 w 205"/>
                <a:gd name="T15" fmla="*/ 0 h 1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5" h="125">
                  <a:moveTo>
                    <a:pt x="0" y="0"/>
                  </a:moveTo>
                  <a:cubicBezTo>
                    <a:pt x="9" y="40"/>
                    <a:pt x="7" y="49"/>
                    <a:pt x="31" y="70"/>
                  </a:cubicBezTo>
                  <a:cubicBezTo>
                    <a:pt x="55" y="90"/>
                    <a:pt x="83" y="103"/>
                    <a:pt x="104" y="114"/>
                  </a:cubicBezTo>
                  <a:cubicBezTo>
                    <a:pt x="125" y="125"/>
                    <a:pt x="147" y="112"/>
                    <a:pt x="161" y="95"/>
                  </a:cubicBezTo>
                  <a:cubicBezTo>
                    <a:pt x="175" y="78"/>
                    <a:pt x="186" y="47"/>
                    <a:pt x="205" y="27"/>
                  </a:cubicBezTo>
                  <a:cubicBezTo>
                    <a:pt x="189" y="43"/>
                    <a:pt x="166" y="86"/>
                    <a:pt x="133" y="95"/>
                  </a:cubicBezTo>
                  <a:cubicBezTo>
                    <a:pt x="99" y="105"/>
                    <a:pt x="88" y="92"/>
                    <a:pt x="64" y="77"/>
                  </a:cubicBezTo>
                  <a:cubicBezTo>
                    <a:pt x="32" y="56"/>
                    <a:pt x="9" y="37"/>
                    <a:pt x="0" y="0"/>
                  </a:cubicBezTo>
                </a:path>
              </a:pathLst>
            </a:custGeom>
            <a:solidFill>
              <a:srgbClr val="C69A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 sz="565"/>
            </a:p>
          </p:txBody>
        </p:sp>
        <p:sp>
          <p:nvSpPr>
            <p:cNvPr id="1792" name="Freeform 545"/>
            <p:cNvSpPr/>
            <p:nvPr/>
          </p:nvSpPr>
          <p:spPr bwMode="auto">
            <a:xfrm>
              <a:off x="4690" y="1116"/>
              <a:ext cx="188" cy="143"/>
            </a:xfrm>
            <a:custGeom>
              <a:avLst/>
              <a:gdLst>
                <a:gd name="T0" fmla="*/ 0 w 94"/>
                <a:gd name="T1" fmla="*/ 0 h 67"/>
                <a:gd name="T2" fmla="*/ 80 w 94"/>
                <a:gd name="T3" fmla="*/ 196 h 67"/>
                <a:gd name="T4" fmla="*/ 312 w 94"/>
                <a:gd name="T5" fmla="*/ 523 h 67"/>
                <a:gd name="T6" fmla="*/ 752 w 94"/>
                <a:gd name="T7" fmla="*/ 602 h 67"/>
                <a:gd name="T8" fmla="*/ 200 w 94"/>
                <a:gd name="T9" fmla="*/ 566 h 67"/>
                <a:gd name="T10" fmla="*/ 0 w 94"/>
                <a:gd name="T11" fmla="*/ 0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4" h="67">
                  <a:moveTo>
                    <a:pt x="0" y="0"/>
                  </a:moveTo>
                  <a:cubicBezTo>
                    <a:pt x="4" y="6"/>
                    <a:pt x="8" y="14"/>
                    <a:pt x="10" y="20"/>
                  </a:cubicBezTo>
                  <a:cubicBezTo>
                    <a:pt x="15" y="34"/>
                    <a:pt x="17" y="47"/>
                    <a:pt x="39" y="54"/>
                  </a:cubicBezTo>
                  <a:cubicBezTo>
                    <a:pt x="67" y="63"/>
                    <a:pt x="94" y="62"/>
                    <a:pt x="94" y="62"/>
                  </a:cubicBezTo>
                  <a:cubicBezTo>
                    <a:pt x="70" y="65"/>
                    <a:pt x="41" y="67"/>
                    <a:pt x="25" y="58"/>
                  </a:cubicBezTo>
                  <a:cubicBezTo>
                    <a:pt x="10" y="48"/>
                    <a:pt x="3" y="13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 sz="565"/>
            </a:p>
          </p:txBody>
        </p:sp>
        <p:sp>
          <p:nvSpPr>
            <p:cNvPr id="1793" name="Freeform 546"/>
            <p:cNvSpPr/>
            <p:nvPr/>
          </p:nvSpPr>
          <p:spPr bwMode="auto">
            <a:xfrm>
              <a:off x="4318" y="762"/>
              <a:ext cx="892" cy="972"/>
            </a:xfrm>
            <a:custGeom>
              <a:avLst/>
              <a:gdLst>
                <a:gd name="T0" fmla="*/ 3328 w 446"/>
                <a:gd name="T1" fmla="*/ 2782 h 456"/>
                <a:gd name="T2" fmla="*/ 3368 w 446"/>
                <a:gd name="T3" fmla="*/ 1959 h 456"/>
                <a:gd name="T4" fmla="*/ 3152 w 446"/>
                <a:gd name="T5" fmla="*/ 1268 h 456"/>
                <a:gd name="T6" fmla="*/ 3072 w 446"/>
                <a:gd name="T7" fmla="*/ 1096 h 456"/>
                <a:gd name="T8" fmla="*/ 3040 w 446"/>
                <a:gd name="T9" fmla="*/ 631 h 456"/>
                <a:gd name="T10" fmla="*/ 2968 w 446"/>
                <a:gd name="T11" fmla="*/ 454 h 456"/>
                <a:gd name="T12" fmla="*/ 2800 w 446"/>
                <a:gd name="T13" fmla="*/ 618 h 456"/>
                <a:gd name="T14" fmla="*/ 2904 w 446"/>
                <a:gd name="T15" fmla="*/ 358 h 456"/>
                <a:gd name="T16" fmla="*/ 2696 w 446"/>
                <a:gd name="T17" fmla="*/ 563 h 456"/>
                <a:gd name="T18" fmla="*/ 2408 w 446"/>
                <a:gd name="T19" fmla="*/ 232 h 456"/>
                <a:gd name="T20" fmla="*/ 2304 w 446"/>
                <a:gd name="T21" fmla="*/ 326 h 456"/>
                <a:gd name="T22" fmla="*/ 1520 w 446"/>
                <a:gd name="T23" fmla="*/ 341 h 456"/>
                <a:gd name="T24" fmla="*/ 1280 w 446"/>
                <a:gd name="T25" fmla="*/ 173 h 456"/>
                <a:gd name="T26" fmla="*/ 1264 w 446"/>
                <a:gd name="T27" fmla="*/ 437 h 456"/>
                <a:gd name="T28" fmla="*/ 816 w 446"/>
                <a:gd name="T29" fmla="*/ 377 h 456"/>
                <a:gd name="T30" fmla="*/ 784 w 446"/>
                <a:gd name="T31" fmla="*/ 463 h 456"/>
                <a:gd name="T32" fmla="*/ 616 w 446"/>
                <a:gd name="T33" fmla="*/ 882 h 456"/>
                <a:gd name="T34" fmla="*/ 400 w 446"/>
                <a:gd name="T35" fmla="*/ 1085 h 456"/>
                <a:gd name="T36" fmla="*/ 280 w 446"/>
                <a:gd name="T37" fmla="*/ 1337 h 456"/>
                <a:gd name="T38" fmla="*/ 176 w 446"/>
                <a:gd name="T39" fmla="*/ 1541 h 456"/>
                <a:gd name="T40" fmla="*/ 296 w 446"/>
                <a:gd name="T41" fmla="*/ 2714 h 456"/>
                <a:gd name="T42" fmla="*/ 432 w 446"/>
                <a:gd name="T43" fmla="*/ 3602 h 456"/>
                <a:gd name="T44" fmla="*/ 496 w 446"/>
                <a:gd name="T45" fmla="*/ 3577 h 456"/>
                <a:gd name="T46" fmla="*/ 688 w 446"/>
                <a:gd name="T47" fmla="*/ 3767 h 456"/>
                <a:gd name="T48" fmla="*/ 632 w 446"/>
                <a:gd name="T49" fmla="*/ 4235 h 456"/>
                <a:gd name="T50" fmla="*/ 856 w 446"/>
                <a:gd name="T51" fmla="*/ 3990 h 456"/>
                <a:gd name="T52" fmla="*/ 1456 w 446"/>
                <a:gd name="T53" fmla="*/ 4357 h 456"/>
                <a:gd name="T54" fmla="*/ 2616 w 446"/>
                <a:gd name="T55" fmla="*/ 3585 h 456"/>
                <a:gd name="T56" fmla="*/ 2744 w 446"/>
                <a:gd name="T57" fmla="*/ 3577 h 456"/>
                <a:gd name="T58" fmla="*/ 2952 w 446"/>
                <a:gd name="T59" fmla="*/ 3553 h 456"/>
                <a:gd name="T60" fmla="*/ 3400 w 446"/>
                <a:gd name="T61" fmla="*/ 3730 h 456"/>
                <a:gd name="T62" fmla="*/ 3112 w 446"/>
                <a:gd name="T63" fmla="*/ 3430 h 456"/>
                <a:gd name="T64" fmla="*/ 2824 w 446"/>
                <a:gd name="T65" fmla="*/ 3089 h 456"/>
                <a:gd name="T66" fmla="*/ 3232 w 446"/>
                <a:gd name="T67" fmla="*/ 3330 h 456"/>
                <a:gd name="T68" fmla="*/ 3264 w 446"/>
                <a:gd name="T69" fmla="*/ 2944 h 456"/>
                <a:gd name="T70" fmla="*/ 3552 w 446"/>
                <a:gd name="T71" fmla="*/ 3217 h 45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46" h="456">
                  <a:moveTo>
                    <a:pt x="438" y="310"/>
                  </a:moveTo>
                  <a:cubicBezTo>
                    <a:pt x="431" y="302"/>
                    <a:pt x="426" y="294"/>
                    <a:pt x="416" y="287"/>
                  </a:cubicBezTo>
                  <a:cubicBezTo>
                    <a:pt x="409" y="282"/>
                    <a:pt x="414" y="273"/>
                    <a:pt x="420" y="267"/>
                  </a:cubicBezTo>
                  <a:cubicBezTo>
                    <a:pt x="437" y="243"/>
                    <a:pt x="421" y="220"/>
                    <a:pt x="421" y="202"/>
                  </a:cubicBezTo>
                  <a:cubicBezTo>
                    <a:pt x="421" y="191"/>
                    <a:pt x="405" y="162"/>
                    <a:pt x="391" y="140"/>
                  </a:cubicBezTo>
                  <a:cubicBezTo>
                    <a:pt x="389" y="134"/>
                    <a:pt x="392" y="132"/>
                    <a:pt x="394" y="131"/>
                  </a:cubicBezTo>
                  <a:cubicBezTo>
                    <a:pt x="397" y="129"/>
                    <a:pt x="400" y="127"/>
                    <a:pt x="402" y="124"/>
                  </a:cubicBezTo>
                  <a:cubicBezTo>
                    <a:pt x="409" y="111"/>
                    <a:pt x="394" y="111"/>
                    <a:pt x="384" y="113"/>
                  </a:cubicBezTo>
                  <a:cubicBezTo>
                    <a:pt x="382" y="113"/>
                    <a:pt x="375" y="114"/>
                    <a:pt x="374" y="109"/>
                  </a:cubicBezTo>
                  <a:cubicBezTo>
                    <a:pt x="372" y="96"/>
                    <a:pt x="378" y="77"/>
                    <a:pt x="380" y="65"/>
                  </a:cubicBezTo>
                  <a:cubicBezTo>
                    <a:pt x="382" y="51"/>
                    <a:pt x="381" y="38"/>
                    <a:pt x="374" y="33"/>
                  </a:cubicBezTo>
                  <a:cubicBezTo>
                    <a:pt x="370" y="31"/>
                    <a:pt x="369" y="36"/>
                    <a:pt x="371" y="47"/>
                  </a:cubicBezTo>
                  <a:cubicBezTo>
                    <a:pt x="373" y="57"/>
                    <a:pt x="364" y="74"/>
                    <a:pt x="358" y="68"/>
                  </a:cubicBezTo>
                  <a:cubicBezTo>
                    <a:pt x="356" y="67"/>
                    <a:pt x="354" y="65"/>
                    <a:pt x="350" y="64"/>
                  </a:cubicBezTo>
                  <a:cubicBezTo>
                    <a:pt x="350" y="62"/>
                    <a:pt x="350" y="61"/>
                    <a:pt x="350" y="59"/>
                  </a:cubicBezTo>
                  <a:cubicBezTo>
                    <a:pt x="352" y="51"/>
                    <a:pt x="361" y="45"/>
                    <a:pt x="363" y="37"/>
                  </a:cubicBezTo>
                  <a:cubicBezTo>
                    <a:pt x="365" y="24"/>
                    <a:pt x="357" y="26"/>
                    <a:pt x="351" y="35"/>
                  </a:cubicBezTo>
                  <a:cubicBezTo>
                    <a:pt x="346" y="42"/>
                    <a:pt x="347" y="54"/>
                    <a:pt x="337" y="58"/>
                  </a:cubicBezTo>
                  <a:cubicBezTo>
                    <a:pt x="327" y="62"/>
                    <a:pt x="319" y="51"/>
                    <a:pt x="311" y="47"/>
                  </a:cubicBezTo>
                  <a:cubicBezTo>
                    <a:pt x="294" y="40"/>
                    <a:pt x="299" y="33"/>
                    <a:pt x="301" y="24"/>
                  </a:cubicBezTo>
                  <a:cubicBezTo>
                    <a:pt x="303" y="14"/>
                    <a:pt x="314" y="6"/>
                    <a:pt x="306" y="3"/>
                  </a:cubicBezTo>
                  <a:cubicBezTo>
                    <a:pt x="298" y="0"/>
                    <a:pt x="292" y="28"/>
                    <a:pt x="288" y="34"/>
                  </a:cubicBezTo>
                  <a:cubicBezTo>
                    <a:pt x="283" y="40"/>
                    <a:pt x="273" y="35"/>
                    <a:pt x="250" y="29"/>
                  </a:cubicBezTo>
                  <a:cubicBezTo>
                    <a:pt x="227" y="24"/>
                    <a:pt x="204" y="31"/>
                    <a:pt x="190" y="35"/>
                  </a:cubicBezTo>
                  <a:cubicBezTo>
                    <a:pt x="177" y="38"/>
                    <a:pt x="179" y="36"/>
                    <a:pt x="174" y="33"/>
                  </a:cubicBezTo>
                  <a:cubicBezTo>
                    <a:pt x="168" y="30"/>
                    <a:pt x="164" y="19"/>
                    <a:pt x="160" y="18"/>
                  </a:cubicBezTo>
                  <a:cubicBezTo>
                    <a:pt x="157" y="17"/>
                    <a:pt x="153" y="23"/>
                    <a:pt x="156" y="28"/>
                  </a:cubicBezTo>
                  <a:cubicBezTo>
                    <a:pt x="160" y="33"/>
                    <a:pt x="167" y="39"/>
                    <a:pt x="158" y="45"/>
                  </a:cubicBezTo>
                  <a:cubicBezTo>
                    <a:pt x="148" y="50"/>
                    <a:pt x="137" y="54"/>
                    <a:pt x="128" y="54"/>
                  </a:cubicBezTo>
                  <a:cubicBezTo>
                    <a:pt x="118" y="54"/>
                    <a:pt x="108" y="41"/>
                    <a:pt x="102" y="39"/>
                  </a:cubicBezTo>
                  <a:cubicBezTo>
                    <a:pt x="97" y="37"/>
                    <a:pt x="96" y="31"/>
                    <a:pt x="93" y="33"/>
                  </a:cubicBezTo>
                  <a:cubicBezTo>
                    <a:pt x="89" y="34"/>
                    <a:pt x="90" y="45"/>
                    <a:pt x="98" y="48"/>
                  </a:cubicBezTo>
                  <a:cubicBezTo>
                    <a:pt x="107" y="52"/>
                    <a:pt x="118" y="55"/>
                    <a:pt x="106" y="70"/>
                  </a:cubicBezTo>
                  <a:cubicBezTo>
                    <a:pt x="102" y="75"/>
                    <a:pt x="95" y="90"/>
                    <a:pt x="77" y="91"/>
                  </a:cubicBezTo>
                  <a:cubicBezTo>
                    <a:pt x="60" y="92"/>
                    <a:pt x="28" y="66"/>
                    <a:pt x="39" y="92"/>
                  </a:cubicBezTo>
                  <a:cubicBezTo>
                    <a:pt x="42" y="100"/>
                    <a:pt x="55" y="100"/>
                    <a:pt x="50" y="112"/>
                  </a:cubicBezTo>
                  <a:cubicBezTo>
                    <a:pt x="46" y="121"/>
                    <a:pt x="35" y="119"/>
                    <a:pt x="27" y="117"/>
                  </a:cubicBezTo>
                  <a:cubicBezTo>
                    <a:pt x="26" y="129"/>
                    <a:pt x="42" y="126"/>
                    <a:pt x="35" y="138"/>
                  </a:cubicBezTo>
                  <a:cubicBezTo>
                    <a:pt x="28" y="149"/>
                    <a:pt x="6" y="135"/>
                    <a:pt x="2" y="149"/>
                  </a:cubicBezTo>
                  <a:cubicBezTo>
                    <a:pt x="0" y="160"/>
                    <a:pt x="15" y="154"/>
                    <a:pt x="22" y="159"/>
                  </a:cubicBezTo>
                  <a:cubicBezTo>
                    <a:pt x="28" y="164"/>
                    <a:pt x="36" y="169"/>
                    <a:pt x="32" y="180"/>
                  </a:cubicBezTo>
                  <a:cubicBezTo>
                    <a:pt x="21" y="221"/>
                    <a:pt x="28" y="245"/>
                    <a:pt x="37" y="280"/>
                  </a:cubicBezTo>
                  <a:cubicBezTo>
                    <a:pt x="47" y="319"/>
                    <a:pt x="59" y="340"/>
                    <a:pt x="61" y="349"/>
                  </a:cubicBezTo>
                  <a:cubicBezTo>
                    <a:pt x="63" y="358"/>
                    <a:pt x="58" y="363"/>
                    <a:pt x="54" y="372"/>
                  </a:cubicBezTo>
                  <a:cubicBezTo>
                    <a:pt x="51" y="381"/>
                    <a:pt x="49" y="389"/>
                    <a:pt x="56" y="393"/>
                  </a:cubicBezTo>
                  <a:cubicBezTo>
                    <a:pt x="63" y="397"/>
                    <a:pt x="62" y="377"/>
                    <a:pt x="62" y="369"/>
                  </a:cubicBezTo>
                  <a:cubicBezTo>
                    <a:pt x="62" y="361"/>
                    <a:pt x="69" y="363"/>
                    <a:pt x="74" y="372"/>
                  </a:cubicBezTo>
                  <a:cubicBezTo>
                    <a:pt x="79" y="381"/>
                    <a:pt x="82" y="386"/>
                    <a:pt x="86" y="389"/>
                  </a:cubicBezTo>
                  <a:cubicBezTo>
                    <a:pt x="91" y="393"/>
                    <a:pt x="86" y="403"/>
                    <a:pt x="86" y="411"/>
                  </a:cubicBezTo>
                  <a:cubicBezTo>
                    <a:pt x="86" y="418"/>
                    <a:pt x="76" y="431"/>
                    <a:pt x="79" y="437"/>
                  </a:cubicBezTo>
                  <a:cubicBezTo>
                    <a:pt x="83" y="442"/>
                    <a:pt x="86" y="435"/>
                    <a:pt x="91" y="425"/>
                  </a:cubicBezTo>
                  <a:cubicBezTo>
                    <a:pt x="96" y="414"/>
                    <a:pt x="102" y="402"/>
                    <a:pt x="107" y="412"/>
                  </a:cubicBezTo>
                  <a:cubicBezTo>
                    <a:pt x="113" y="422"/>
                    <a:pt x="118" y="422"/>
                    <a:pt x="140" y="425"/>
                  </a:cubicBezTo>
                  <a:cubicBezTo>
                    <a:pt x="162" y="427"/>
                    <a:pt x="168" y="443"/>
                    <a:pt x="182" y="450"/>
                  </a:cubicBezTo>
                  <a:cubicBezTo>
                    <a:pt x="195" y="456"/>
                    <a:pt x="214" y="451"/>
                    <a:pt x="231" y="443"/>
                  </a:cubicBezTo>
                  <a:cubicBezTo>
                    <a:pt x="262" y="428"/>
                    <a:pt x="316" y="347"/>
                    <a:pt x="327" y="370"/>
                  </a:cubicBezTo>
                  <a:cubicBezTo>
                    <a:pt x="332" y="378"/>
                    <a:pt x="343" y="406"/>
                    <a:pt x="350" y="408"/>
                  </a:cubicBezTo>
                  <a:cubicBezTo>
                    <a:pt x="375" y="416"/>
                    <a:pt x="352" y="382"/>
                    <a:pt x="343" y="369"/>
                  </a:cubicBezTo>
                  <a:cubicBezTo>
                    <a:pt x="335" y="357"/>
                    <a:pt x="335" y="354"/>
                    <a:pt x="339" y="349"/>
                  </a:cubicBezTo>
                  <a:cubicBezTo>
                    <a:pt x="349" y="338"/>
                    <a:pt x="364" y="358"/>
                    <a:pt x="369" y="367"/>
                  </a:cubicBezTo>
                  <a:cubicBezTo>
                    <a:pt x="373" y="376"/>
                    <a:pt x="387" y="376"/>
                    <a:pt x="399" y="379"/>
                  </a:cubicBezTo>
                  <a:cubicBezTo>
                    <a:pt x="412" y="381"/>
                    <a:pt x="424" y="391"/>
                    <a:pt x="425" y="385"/>
                  </a:cubicBezTo>
                  <a:cubicBezTo>
                    <a:pt x="426" y="379"/>
                    <a:pt x="417" y="373"/>
                    <a:pt x="400" y="368"/>
                  </a:cubicBezTo>
                  <a:cubicBezTo>
                    <a:pt x="384" y="362"/>
                    <a:pt x="392" y="363"/>
                    <a:pt x="389" y="354"/>
                  </a:cubicBezTo>
                  <a:cubicBezTo>
                    <a:pt x="386" y="346"/>
                    <a:pt x="380" y="349"/>
                    <a:pt x="372" y="347"/>
                  </a:cubicBezTo>
                  <a:cubicBezTo>
                    <a:pt x="364" y="345"/>
                    <a:pt x="346" y="327"/>
                    <a:pt x="353" y="319"/>
                  </a:cubicBezTo>
                  <a:cubicBezTo>
                    <a:pt x="355" y="317"/>
                    <a:pt x="364" y="317"/>
                    <a:pt x="376" y="329"/>
                  </a:cubicBezTo>
                  <a:cubicBezTo>
                    <a:pt x="386" y="335"/>
                    <a:pt x="392" y="348"/>
                    <a:pt x="404" y="344"/>
                  </a:cubicBezTo>
                  <a:cubicBezTo>
                    <a:pt x="407" y="334"/>
                    <a:pt x="374" y="312"/>
                    <a:pt x="383" y="302"/>
                  </a:cubicBezTo>
                  <a:cubicBezTo>
                    <a:pt x="392" y="292"/>
                    <a:pt x="396" y="300"/>
                    <a:pt x="408" y="304"/>
                  </a:cubicBezTo>
                  <a:cubicBezTo>
                    <a:pt x="421" y="308"/>
                    <a:pt x="424" y="313"/>
                    <a:pt x="433" y="322"/>
                  </a:cubicBezTo>
                  <a:cubicBezTo>
                    <a:pt x="441" y="331"/>
                    <a:pt x="442" y="339"/>
                    <a:pt x="444" y="332"/>
                  </a:cubicBezTo>
                  <a:cubicBezTo>
                    <a:pt x="446" y="324"/>
                    <a:pt x="445" y="318"/>
                    <a:pt x="438" y="310"/>
                  </a:cubicBezTo>
                  <a:close/>
                </a:path>
              </a:pathLst>
            </a:custGeom>
            <a:noFill/>
            <a:ln w="6350" cap="rnd">
              <a:solidFill>
                <a:srgbClr val="58585A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565"/>
            </a:p>
          </p:txBody>
        </p:sp>
        <p:sp>
          <p:nvSpPr>
            <p:cNvPr id="1794" name="Freeform 547"/>
            <p:cNvSpPr/>
            <p:nvPr/>
          </p:nvSpPr>
          <p:spPr bwMode="auto">
            <a:xfrm>
              <a:off x="4444" y="1033"/>
              <a:ext cx="516" cy="544"/>
            </a:xfrm>
            <a:custGeom>
              <a:avLst/>
              <a:gdLst>
                <a:gd name="T0" fmla="*/ 544 w 258"/>
                <a:gd name="T1" fmla="*/ 0 h 255"/>
                <a:gd name="T2" fmla="*/ 48 w 258"/>
                <a:gd name="T3" fmla="*/ 1060 h 255"/>
                <a:gd name="T4" fmla="*/ 208 w 258"/>
                <a:gd name="T5" fmla="*/ 1707 h 255"/>
                <a:gd name="T6" fmla="*/ 640 w 258"/>
                <a:gd name="T7" fmla="*/ 2135 h 255"/>
                <a:gd name="T8" fmla="*/ 1296 w 258"/>
                <a:gd name="T9" fmla="*/ 2330 h 255"/>
                <a:gd name="T10" fmla="*/ 1816 w 258"/>
                <a:gd name="T11" fmla="*/ 1483 h 255"/>
                <a:gd name="T12" fmla="*/ 1896 w 258"/>
                <a:gd name="T13" fmla="*/ 979 h 255"/>
                <a:gd name="T14" fmla="*/ 1384 w 258"/>
                <a:gd name="T15" fmla="*/ 823 h 255"/>
                <a:gd name="T16" fmla="*/ 1168 w 258"/>
                <a:gd name="T17" fmla="*/ 659 h 255"/>
                <a:gd name="T18" fmla="*/ 1048 w 258"/>
                <a:gd name="T19" fmla="*/ 318 h 255"/>
                <a:gd name="T20" fmla="*/ 544 w 258"/>
                <a:gd name="T21" fmla="*/ 0 h 2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8" h="255">
                  <a:moveTo>
                    <a:pt x="68" y="0"/>
                  </a:moveTo>
                  <a:cubicBezTo>
                    <a:pt x="15" y="6"/>
                    <a:pt x="0" y="63"/>
                    <a:pt x="6" y="109"/>
                  </a:cubicBezTo>
                  <a:cubicBezTo>
                    <a:pt x="9" y="131"/>
                    <a:pt x="15" y="157"/>
                    <a:pt x="26" y="176"/>
                  </a:cubicBezTo>
                  <a:cubicBezTo>
                    <a:pt x="37" y="198"/>
                    <a:pt x="60" y="208"/>
                    <a:pt x="80" y="220"/>
                  </a:cubicBezTo>
                  <a:cubicBezTo>
                    <a:pt x="106" y="236"/>
                    <a:pt x="130" y="255"/>
                    <a:pt x="162" y="240"/>
                  </a:cubicBezTo>
                  <a:cubicBezTo>
                    <a:pt x="195" y="223"/>
                    <a:pt x="208" y="182"/>
                    <a:pt x="227" y="153"/>
                  </a:cubicBezTo>
                  <a:cubicBezTo>
                    <a:pt x="238" y="135"/>
                    <a:pt x="258" y="120"/>
                    <a:pt x="237" y="101"/>
                  </a:cubicBezTo>
                  <a:cubicBezTo>
                    <a:pt x="222" y="87"/>
                    <a:pt x="193" y="91"/>
                    <a:pt x="173" y="85"/>
                  </a:cubicBezTo>
                  <a:cubicBezTo>
                    <a:pt x="164" y="82"/>
                    <a:pt x="151" y="78"/>
                    <a:pt x="146" y="68"/>
                  </a:cubicBezTo>
                  <a:cubicBezTo>
                    <a:pt x="139" y="52"/>
                    <a:pt x="148" y="48"/>
                    <a:pt x="131" y="33"/>
                  </a:cubicBezTo>
                  <a:cubicBezTo>
                    <a:pt x="112" y="16"/>
                    <a:pt x="93" y="3"/>
                    <a:pt x="68" y="0"/>
                  </a:cubicBezTo>
                  <a:close/>
                </a:path>
              </a:pathLst>
            </a:custGeom>
            <a:noFill/>
            <a:ln w="3175" cap="rnd">
              <a:solidFill>
                <a:srgbClr val="58585A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565"/>
            </a:p>
          </p:txBody>
        </p:sp>
        <p:sp>
          <p:nvSpPr>
            <p:cNvPr id="1795" name="Freeform 548"/>
            <p:cNvSpPr/>
            <p:nvPr/>
          </p:nvSpPr>
          <p:spPr bwMode="auto">
            <a:xfrm>
              <a:off x="4478" y="1024"/>
              <a:ext cx="90" cy="96"/>
            </a:xfrm>
            <a:custGeom>
              <a:avLst/>
              <a:gdLst>
                <a:gd name="T0" fmla="*/ 72 w 45"/>
                <a:gd name="T1" fmla="*/ 369 h 45"/>
                <a:gd name="T2" fmla="*/ 56 w 45"/>
                <a:gd name="T3" fmla="*/ 87 h 45"/>
                <a:gd name="T4" fmla="*/ 288 w 45"/>
                <a:gd name="T5" fmla="*/ 68 h 45"/>
                <a:gd name="T6" fmla="*/ 304 w 45"/>
                <a:gd name="T7" fmla="*/ 350 h 45"/>
                <a:gd name="T8" fmla="*/ 72 w 45"/>
                <a:gd name="T9" fmla="*/ 369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45">
                  <a:moveTo>
                    <a:pt x="9" y="38"/>
                  </a:moveTo>
                  <a:cubicBezTo>
                    <a:pt x="1" y="31"/>
                    <a:pt x="0" y="18"/>
                    <a:pt x="7" y="9"/>
                  </a:cubicBezTo>
                  <a:cubicBezTo>
                    <a:pt x="15" y="1"/>
                    <a:pt x="28" y="0"/>
                    <a:pt x="36" y="7"/>
                  </a:cubicBezTo>
                  <a:cubicBezTo>
                    <a:pt x="44" y="15"/>
                    <a:pt x="45" y="28"/>
                    <a:pt x="38" y="36"/>
                  </a:cubicBezTo>
                  <a:cubicBezTo>
                    <a:pt x="30" y="45"/>
                    <a:pt x="17" y="45"/>
                    <a:pt x="9" y="3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 sz="565"/>
            </a:p>
          </p:txBody>
        </p:sp>
        <p:sp>
          <p:nvSpPr>
            <p:cNvPr id="1796" name="Freeform 549"/>
            <p:cNvSpPr/>
            <p:nvPr/>
          </p:nvSpPr>
          <p:spPr bwMode="auto">
            <a:xfrm>
              <a:off x="4570" y="1011"/>
              <a:ext cx="50" cy="51"/>
            </a:xfrm>
            <a:custGeom>
              <a:avLst/>
              <a:gdLst>
                <a:gd name="T0" fmla="*/ 40 w 25"/>
                <a:gd name="T1" fmla="*/ 193 h 24"/>
                <a:gd name="T2" fmla="*/ 32 w 25"/>
                <a:gd name="T3" fmla="*/ 49 h 24"/>
                <a:gd name="T4" fmla="*/ 152 w 25"/>
                <a:gd name="T5" fmla="*/ 40 h 24"/>
                <a:gd name="T6" fmla="*/ 160 w 25"/>
                <a:gd name="T7" fmla="*/ 181 h 24"/>
                <a:gd name="T8" fmla="*/ 40 w 25"/>
                <a:gd name="T9" fmla="*/ 193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24">
                  <a:moveTo>
                    <a:pt x="5" y="20"/>
                  </a:moveTo>
                  <a:cubicBezTo>
                    <a:pt x="0" y="16"/>
                    <a:pt x="0" y="9"/>
                    <a:pt x="4" y="5"/>
                  </a:cubicBezTo>
                  <a:cubicBezTo>
                    <a:pt x="8" y="0"/>
                    <a:pt x="15" y="0"/>
                    <a:pt x="19" y="4"/>
                  </a:cubicBezTo>
                  <a:cubicBezTo>
                    <a:pt x="24" y="8"/>
                    <a:pt x="25" y="15"/>
                    <a:pt x="20" y="19"/>
                  </a:cubicBezTo>
                  <a:cubicBezTo>
                    <a:pt x="16" y="24"/>
                    <a:pt x="9" y="24"/>
                    <a:pt x="5" y="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 sz="565"/>
            </a:p>
          </p:txBody>
        </p:sp>
        <p:sp>
          <p:nvSpPr>
            <p:cNvPr id="1797" name="Freeform 550"/>
            <p:cNvSpPr/>
            <p:nvPr/>
          </p:nvSpPr>
          <p:spPr bwMode="auto">
            <a:xfrm>
              <a:off x="4450" y="1109"/>
              <a:ext cx="38" cy="41"/>
            </a:xfrm>
            <a:custGeom>
              <a:avLst/>
              <a:gdLst>
                <a:gd name="T0" fmla="*/ 32 w 19"/>
                <a:gd name="T1" fmla="*/ 164 h 19"/>
                <a:gd name="T2" fmla="*/ 24 w 19"/>
                <a:gd name="T3" fmla="*/ 41 h 19"/>
                <a:gd name="T4" fmla="*/ 120 w 19"/>
                <a:gd name="T5" fmla="*/ 28 h 19"/>
                <a:gd name="T6" fmla="*/ 128 w 19"/>
                <a:gd name="T7" fmla="*/ 149 h 19"/>
                <a:gd name="T8" fmla="*/ 32 w 19"/>
                <a:gd name="T9" fmla="*/ 164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19">
                  <a:moveTo>
                    <a:pt x="4" y="16"/>
                  </a:moveTo>
                  <a:cubicBezTo>
                    <a:pt x="0" y="13"/>
                    <a:pt x="0" y="8"/>
                    <a:pt x="3" y="4"/>
                  </a:cubicBezTo>
                  <a:cubicBezTo>
                    <a:pt x="6" y="1"/>
                    <a:pt x="12" y="0"/>
                    <a:pt x="15" y="3"/>
                  </a:cubicBezTo>
                  <a:cubicBezTo>
                    <a:pt x="19" y="7"/>
                    <a:pt x="19" y="12"/>
                    <a:pt x="16" y="15"/>
                  </a:cubicBezTo>
                  <a:cubicBezTo>
                    <a:pt x="13" y="19"/>
                    <a:pt x="7" y="19"/>
                    <a:pt x="4" y="1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 sz="565"/>
            </a:p>
          </p:txBody>
        </p:sp>
      </p:grpSp>
      <p:cxnSp>
        <p:nvCxnSpPr>
          <p:cNvPr id="2054" name="Straight Arrow Connector 2053"/>
          <p:cNvCxnSpPr/>
          <p:nvPr/>
        </p:nvCxnSpPr>
        <p:spPr>
          <a:xfrm flipH="1" flipV="1">
            <a:off x="6117421" y="1316444"/>
            <a:ext cx="0" cy="180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056" name="Group 3"/>
          <p:cNvGrpSpPr/>
          <p:nvPr/>
        </p:nvGrpSpPr>
        <p:grpSpPr bwMode="auto">
          <a:xfrm>
            <a:off x="5530148" y="299255"/>
            <a:ext cx="381753" cy="301512"/>
            <a:chOff x="3216" y="1109"/>
            <a:chExt cx="1973" cy="2102"/>
          </a:xfrm>
        </p:grpSpPr>
        <p:grpSp>
          <p:nvGrpSpPr>
            <p:cNvPr id="2057" name="Group 4"/>
            <p:cNvGrpSpPr/>
            <p:nvPr/>
          </p:nvGrpSpPr>
          <p:grpSpPr bwMode="auto">
            <a:xfrm>
              <a:off x="3216" y="1109"/>
              <a:ext cx="1973" cy="2102"/>
              <a:chOff x="3216" y="1109"/>
              <a:chExt cx="1973" cy="2102"/>
            </a:xfrm>
          </p:grpSpPr>
          <p:sp>
            <p:nvSpPr>
              <p:cNvPr id="2089" name="Oval 5"/>
              <p:cNvSpPr>
                <a:spLocks noChangeArrowheads="1"/>
              </p:cNvSpPr>
              <p:nvPr/>
            </p:nvSpPr>
            <p:spPr bwMode="auto">
              <a:xfrm>
                <a:off x="3216" y="1109"/>
                <a:ext cx="1971" cy="2102"/>
              </a:xfrm>
              <a:prstGeom prst="ellipse">
                <a:avLst/>
              </a:prstGeom>
              <a:solidFill>
                <a:srgbClr val="F0B3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090" name="Freeform 6"/>
              <p:cNvSpPr>
                <a:spLocks noEditPoints="1"/>
              </p:cNvSpPr>
              <p:nvPr/>
            </p:nvSpPr>
            <p:spPr bwMode="auto">
              <a:xfrm>
                <a:off x="3324" y="1209"/>
                <a:ext cx="1757" cy="1873"/>
              </a:xfrm>
              <a:custGeom>
                <a:avLst/>
                <a:gdLst>
                  <a:gd name="T0" fmla="*/ 4602 w 767"/>
                  <a:gd name="T1" fmla="*/ 0 h 766"/>
                  <a:gd name="T2" fmla="*/ 0 w 767"/>
                  <a:gd name="T3" fmla="*/ 5602 h 766"/>
                  <a:gd name="T4" fmla="*/ 4602 w 767"/>
                  <a:gd name="T5" fmla="*/ 11199 h 766"/>
                  <a:gd name="T6" fmla="*/ 9220 w 767"/>
                  <a:gd name="T7" fmla="*/ 5602 h 766"/>
                  <a:gd name="T8" fmla="*/ 4602 w 767"/>
                  <a:gd name="T9" fmla="*/ 0 h 766"/>
                  <a:gd name="T10" fmla="*/ 4602 w 767"/>
                  <a:gd name="T11" fmla="*/ 10057 h 766"/>
                  <a:gd name="T12" fmla="*/ 939 w 767"/>
                  <a:gd name="T13" fmla="*/ 5602 h 766"/>
                  <a:gd name="T14" fmla="*/ 4602 w 767"/>
                  <a:gd name="T15" fmla="*/ 1142 h 766"/>
                  <a:gd name="T16" fmla="*/ 8281 w 767"/>
                  <a:gd name="T17" fmla="*/ 5602 h 766"/>
                  <a:gd name="T18" fmla="*/ 4602 w 767"/>
                  <a:gd name="T19" fmla="*/ 10057 h 7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67" h="766">
                    <a:moveTo>
                      <a:pt x="383" y="0"/>
                    </a:moveTo>
                    <a:cubicBezTo>
                      <a:pt x="171" y="0"/>
                      <a:pt x="0" y="171"/>
                      <a:pt x="0" y="383"/>
                    </a:cubicBezTo>
                    <a:cubicBezTo>
                      <a:pt x="0" y="595"/>
                      <a:pt x="171" y="766"/>
                      <a:pt x="383" y="766"/>
                    </a:cubicBezTo>
                    <a:cubicBezTo>
                      <a:pt x="595" y="766"/>
                      <a:pt x="767" y="595"/>
                      <a:pt x="767" y="383"/>
                    </a:cubicBezTo>
                    <a:cubicBezTo>
                      <a:pt x="767" y="171"/>
                      <a:pt x="595" y="0"/>
                      <a:pt x="383" y="0"/>
                    </a:cubicBezTo>
                    <a:close/>
                    <a:moveTo>
                      <a:pt x="383" y="688"/>
                    </a:moveTo>
                    <a:cubicBezTo>
                      <a:pt x="215" y="688"/>
                      <a:pt x="78" y="551"/>
                      <a:pt x="78" y="383"/>
                    </a:cubicBezTo>
                    <a:cubicBezTo>
                      <a:pt x="78" y="214"/>
                      <a:pt x="215" y="78"/>
                      <a:pt x="383" y="78"/>
                    </a:cubicBezTo>
                    <a:cubicBezTo>
                      <a:pt x="552" y="78"/>
                      <a:pt x="689" y="214"/>
                      <a:pt x="689" y="383"/>
                    </a:cubicBezTo>
                    <a:cubicBezTo>
                      <a:pt x="689" y="551"/>
                      <a:pt x="552" y="688"/>
                      <a:pt x="383" y="688"/>
                    </a:cubicBezTo>
                    <a:close/>
                  </a:path>
                </a:pathLst>
              </a:custGeom>
              <a:solidFill>
                <a:srgbClr val="E047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091" name="Freeform 7"/>
              <p:cNvSpPr>
                <a:spLocks noEditPoints="1"/>
              </p:cNvSpPr>
              <p:nvPr/>
            </p:nvSpPr>
            <p:spPr bwMode="auto">
              <a:xfrm>
                <a:off x="3505" y="1400"/>
                <a:ext cx="1398" cy="1493"/>
              </a:xfrm>
              <a:custGeom>
                <a:avLst/>
                <a:gdLst>
                  <a:gd name="T0" fmla="*/ 3671 w 610"/>
                  <a:gd name="T1" fmla="*/ 0 h 611"/>
                  <a:gd name="T2" fmla="*/ 0 w 610"/>
                  <a:gd name="T3" fmla="*/ 4467 h 611"/>
                  <a:gd name="T4" fmla="*/ 3671 w 610"/>
                  <a:gd name="T5" fmla="*/ 8914 h 611"/>
                  <a:gd name="T6" fmla="*/ 7343 w 610"/>
                  <a:gd name="T7" fmla="*/ 4467 h 611"/>
                  <a:gd name="T8" fmla="*/ 3671 w 610"/>
                  <a:gd name="T9" fmla="*/ 0 h 611"/>
                  <a:gd name="T10" fmla="*/ 3802 w 610"/>
                  <a:gd name="T11" fmla="*/ 5952 h 611"/>
                  <a:gd name="T12" fmla="*/ 2711 w 610"/>
                  <a:gd name="T13" fmla="*/ 4306 h 611"/>
                  <a:gd name="T14" fmla="*/ 3793 w 610"/>
                  <a:gd name="T15" fmla="*/ 2788 h 611"/>
                  <a:gd name="T16" fmla="*/ 4513 w 610"/>
                  <a:gd name="T17" fmla="*/ 4103 h 611"/>
                  <a:gd name="T18" fmla="*/ 3802 w 610"/>
                  <a:gd name="T19" fmla="*/ 5952 h 6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10" h="611">
                    <a:moveTo>
                      <a:pt x="305" y="0"/>
                    </a:moveTo>
                    <a:cubicBezTo>
                      <a:pt x="136" y="0"/>
                      <a:pt x="0" y="137"/>
                      <a:pt x="0" y="306"/>
                    </a:cubicBezTo>
                    <a:cubicBezTo>
                      <a:pt x="0" y="474"/>
                      <a:pt x="136" y="611"/>
                      <a:pt x="305" y="611"/>
                    </a:cubicBezTo>
                    <a:cubicBezTo>
                      <a:pt x="474" y="611"/>
                      <a:pt x="610" y="474"/>
                      <a:pt x="610" y="306"/>
                    </a:cubicBezTo>
                    <a:cubicBezTo>
                      <a:pt x="610" y="137"/>
                      <a:pt x="474" y="0"/>
                      <a:pt x="305" y="0"/>
                    </a:cubicBezTo>
                    <a:close/>
                    <a:moveTo>
                      <a:pt x="316" y="408"/>
                    </a:moveTo>
                    <a:cubicBezTo>
                      <a:pt x="243" y="403"/>
                      <a:pt x="223" y="401"/>
                      <a:pt x="225" y="295"/>
                    </a:cubicBezTo>
                    <a:cubicBezTo>
                      <a:pt x="227" y="203"/>
                      <a:pt x="168" y="191"/>
                      <a:pt x="315" y="191"/>
                    </a:cubicBezTo>
                    <a:cubicBezTo>
                      <a:pt x="463" y="191"/>
                      <a:pt x="375" y="134"/>
                      <a:pt x="375" y="281"/>
                    </a:cubicBezTo>
                    <a:cubicBezTo>
                      <a:pt x="375" y="429"/>
                      <a:pt x="463" y="417"/>
                      <a:pt x="316" y="408"/>
                    </a:cubicBezTo>
                    <a:close/>
                  </a:path>
                </a:pathLst>
              </a:custGeom>
              <a:solidFill>
                <a:srgbClr val="EB9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092" name="Freeform 8"/>
              <p:cNvSpPr/>
              <p:nvPr/>
            </p:nvSpPr>
            <p:spPr bwMode="auto">
              <a:xfrm>
                <a:off x="3459" y="1881"/>
                <a:ext cx="87" cy="335"/>
              </a:xfrm>
              <a:custGeom>
                <a:avLst/>
                <a:gdLst>
                  <a:gd name="T0" fmla="*/ 456 w 38"/>
                  <a:gd name="T1" fmla="*/ 0 h 137"/>
                  <a:gd name="T2" fmla="*/ 195 w 38"/>
                  <a:gd name="T3" fmla="*/ 455 h 137"/>
                  <a:gd name="T4" fmla="*/ 11 w 38"/>
                  <a:gd name="T5" fmla="*/ 1093 h 137"/>
                  <a:gd name="T6" fmla="*/ 48 w 38"/>
                  <a:gd name="T7" fmla="*/ 1597 h 137"/>
                  <a:gd name="T8" fmla="*/ 204 w 38"/>
                  <a:gd name="T9" fmla="*/ 2003 h 1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137">
                    <a:moveTo>
                      <a:pt x="38" y="0"/>
                    </a:moveTo>
                    <a:cubicBezTo>
                      <a:pt x="33" y="10"/>
                      <a:pt x="22" y="22"/>
                      <a:pt x="16" y="31"/>
                    </a:cubicBezTo>
                    <a:cubicBezTo>
                      <a:pt x="8" y="45"/>
                      <a:pt x="2" y="59"/>
                      <a:pt x="1" y="75"/>
                    </a:cubicBezTo>
                    <a:cubicBezTo>
                      <a:pt x="1" y="86"/>
                      <a:pt x="0" y="99"/>
                      <a:pt x="4" y="109"/>
                    </a:cubicBezTo>
                    <a:cubicBezTo>
                      <a:pt x="7" y="118"/>
                      <a:pt x="16" y="129"/>
                      <a:pt x="17" y="137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093" name="Freeform 9"/>
              <p:cNvSpPr/>
              <p:nvPr/>
            </p:nvSpPr>
            <p:spPr bwMode="auto">
              <a:xfrm>
                <a:off x="3422" y="2050"/>
                <a:ext cx="138" cy="496"/>
              </a:xfrm>
              <a:custGeom>
                <a:avLst/>
                <a:gdLst>
                  <a:gd name="T0" fmla="*/ 216 w 60"/>
                  <a:gd name="T1" fmla="*/ 0 h 203"/>
                  <a:gd name="T2" fmla="*/ 131 w 60"/>
                  <a:gd name="T3" fmla="*/ 1547 h 203"/>
                  <a:gd name="T4" fmla="*/ 729 w 60"/>
                  <a:gd name="T5" fmla="*/ 2961 h 203"/>
                  <a:gd name="T6" fmla="*/ 619 w 60"/>
                  <a:gd name="T7" fmla="*/ 2526 h 203"/>
                  <a:gd name="T8" fmla="*/ 610 w 60"/>
                  <a:gd name="T9" fmla="*/ 2084 h 2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203">
                    <a:moveTo>
                      <a:pt x="18" y="0"/>
                    </a:moveTo>
                    <a:cubicBezTo>
                      <a:pt x="18" y="39"/>
                      <a:pt x="0" y="67"/>
                      <a:pt x="11" y="106"/>
                    </a:cubicBezTo>
                    <a:cubicBezTo>
                      <a:pt x="21" y="141"/>
                      <a:pt x="44" y="171"/>
                      <a:pt x="60" y="203"/>
                    </a:cubicBezTo>
                    <a:cubicBezTo>
                      <a:pt x="56" y="193"/>
                      <a:pt x="53" y="183"/>
                      <a:pt x="51" y="173"/>
                    </a:cubicBezTo>
                    <a:cubicBezTo>
                      <a:pt x="50" y="165"/>
                      <a:pt x="55" y="147"/>
                      <a:pt x="50" y="143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094" name="Freeform 10"/>
              <p:cNvSpPr/>
              <p:nvPr/>
            </p:nvSpPr>
            <p:spPr bwMode="auto">
              <a:xfrm>
                <a:off x="3402" y="1710"/>
                <a:ext cx="119" cy="536"/>
              </a:xfrm>
              <a:custGeom>
                <a:avLst/>
                <a:gdLst>
                  <a:gd name="T0" fmla="*/ 195 w 52"/>
                  <a:gd name="T1" fmla="*/ 3211 h 219"/>
                  <a:gd name="T2" fmla="*/ 85 w 52"/>
                  <a:gd name="T3" fmla="*/ 2553 h 219"/>
                  <a:gd name="T4" fmla="*/ 11 w 52"/>
                  <a:gd name="T5" fmla="*/ 1762 h 219"/>
                  <a:gd name="T6" fmla="*/ 314 w 52"/>
                  <a:gd name="T7" fmla="*/ 761 h 219"/>
                  <a:gd name="T8" fmla="*/ 586 w 52"/>
                  <a:gd name="T9" fmla="*/ 0 h 219"/>
                  <a:gd name="T10" fmla="*/ 492 w 52"/>
                  <a:gd name="T11" fmla="*/ 1498 h 2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2" h="219">
                    <a:moveTo>
                      <a:pt x="16" y="219"/>
                    </a:moveTo>
                    <a:cubicBezTo>
                      <a:pt x="17" y="204"/>
                      <a:pt x="10" y="187"/>
                      <a:pt x="7" y="174"/>
                    </a:cubicBezTo>
                    <a:cubicBezTo>
                      <a:pt x="4" y="156"/>
                      <a:pt x="0" y="139"/>
                      <a:pt x="1" y="120"/>
                    </a:cubicBezTo>
                    <a:cubicBezTo>
                      <a:pt x="3" y="95"/>
                      <a:pt x="15" y="74"/>
                      <a:pt x="26" y="52"/>
                    </a:cubicBezTo>
                    <a:cubicBezTo>
                      <a:pt x="32" y="38"/>
                      <a:pt x="51" y="15"/>
                      <a:pt x="49" y="0"/>
                    </a:cubicBezTo>
                    <a:cubicBezTo>
                      <a:pt x="49" y="31"/>
                      <a:pt x="52" y="74"/>
                      <a:pt x="41" y="102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095" name="Freeform 11"/>
              <p:cNvSpPr/>
              <p:nvPr/>
            </p:nvSpPr>
            <p:spPr bwMode="auto">
              <a:xfrm>
                <a:off x="3376" y="1974"/>
                <a:ext cx="92" cy="506"/>
              </a:xfrm>
              <a:custGeom>
                <a:avLst/>
                <a:gdLst>
                  <a:gd name="T0" fmla="*/ 159 w 40"/>
                  <a:gd name="T1" fmla="*/ 0 h 207"/>
                  <a:gd name="T2" fmla="*/ 48 w 40"/>
                  <a:gd name="T3" fmla="*/ 425 h 207"/>
                  <a:gd name="T4" fmla="*/ 48 w 40"/>
                  <a:gd name="T5" fmla="*/ 1327 h 207"/>
                  <a:gd name="T6" fmla="*/ 329 w 40"/>
                  <a:gd name="T7" fmla="*/ 2205 h 207"/>
                  <a:gd name="T8" fmla="*/ 439 w 40"/>
                  <a:gd name="T9" fmla="*/ 3024 h 207"/>
                  <a:gd name="T10" fmla="*/ 448 w 40"/>
                  <a:gd name="T11" fmla="*/ 2246 h 20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" h="207">
                    <a:moveTo>
                      <a:pt x="13" y="0"/>
                    </a:moveTo>
                    <a:cubicBezTo>
                      <a:pt x="14" y="13"/>
                      <a:pt x="6" y="16"/>
                      <a:pt x="4" y="29"/>
                    </a:cubicBezTo>
                    <a:cubicBezTo>
                      <a:pt x="0" y="48"/>
                      <a:pt x="0" y="72"/>
                      <a:pt x="4" y="91"/>
                    </a:cubicBezTo>
                    <a:cubicBezTo>
                      <a:pt x="10" y="112"/>
                      <a:pt x="21" y="131"/>
                      <a:pt x="27" y="151"/>
                    </a:cubicBezTo>
                    <a:cubicBezTo>
                      <a:pt x="32" y="168"/>
                      <a:pt x="29" y="191"/>
                      <a:pt x="36" y="207"/>
                    </a:cubicBezTo>
                    <a:cubicBezTo>
                      <a:pt x="40" y="196"/>
                      <a:pt x="39" y="164"/>
                      <a:pt x="37" y="154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096" name="Freeform 12"/>
              <p:cNvSpPr/>
              <p:nvPr/>
            </p:nvSpPr>
            <p:spPr bwMode="auto">
              <a:xfrm>
                <a:off x="3367" y="1620"/>
                <a:ext cx="154" cy="450"/>
              </a:xfrm>
              <a:custGeom>
                <a:avLst/>
                <a:gdLst>
                  <a:gd name="T0" fmla="*/ 777 w 67"/>
                  <a:gd name="T1" fmla="*/ 538 h 184"/>
                  <a:gd name="T2" fmla="*/ 729 w 67"/>
                  <a:gd name="T3" fmla="*/ 0 h 184"/>
                  <a:gd name="T4" fmla="*/ 110 w 67"/>
                  <a:gd name="T5" fmla="*/ 1507 h 184"/>
                  <a:gd name="T6" fmla="*/ 11 w 67"/>
                  <a:gd name="T7" fmla="*/ 2284 h 184"/>
                  <a:gd name="T8" fmla="*/ 74 w 67"/>
                  <a:gd name="T9" fmla="*/ 2693 h 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184">
                    <a:moveTo>
                      <a:pt x="64" y="37"/>
                    </a:moveTo>
                    <a:cubicBezTo>
                      <a:pt x="67" y="28"/>
                      <a:pt x="64" y="8"/>
                      <a:pt x="60" y="0"/>
                    </a:cubicBezTo>
                    <a:cubicBezTo>
                      <a:pt x="53" y="38"/>
                      <a:pt x="20" y="66"/>
                      <a:pt x="9" y="103"/>
                    </a:cubicBezTo>
                    <a:cubicBezTo>
                      <a:pt x="4" y="120"/>
                      <a:pt x="0" y="139"/>
                      <a:pt x="1" y="156"/>
                    </a:cubicBezTo>
                    <a:cubicBezTo>
                      <a:pt x="1" y="163"/>
                      <a:pt x="2" y="180"/>
                      <a:pt x="6" y="184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097" name="Freeform 13"/>
              <p:cNvSpPr/>
              <p:nvPr/>
            </p:nvSpPr>
            <p:spPr bwMode="auto">
              <a:xfrm>
                <a:off x="3514" y="1524"/>
                <a:ext cx="197" cy="242"/>
              </a:xfrm>
              <a:custGeom>
                <a:avLst/>
                <a:gdLst>
                  <a:gd name="T0" fmla="*/ 0 w 86"/>
                  <a:gd name="T1" fmla="*/ 1447 h 99"/>
                  <a:gd name="T2" fmla="*/ 179 w 86"/>
                  <a:gd name="T3" fmla="*/ 1112 h 99"/>
                  <a:gd name="T4" fmla="*/ 504 w 86"/>
                  <a:gd name="T5" fmla="*/ 716 h 99"/>
                  <a:gd name="T6" fmla="*/ 818 w 86"/>
                  <a:gd name="T7" fmla="*/ 323 h 99"/>
                  <a:gd name="T8" fmla="*/ 1024 w 86"/>
                  <a:gd name="T9" fmla="*/ 0 h 99"/>
                  <a:gd name="T10" fmla="*/ 891 w 86"/>
                  <a:gd name="T11" fmla="*/ 716 h 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6" h="99">
                    <a:moveTo>
                      <a:pt x="0" y="99"/>
                    </a:moveTo>
                    <a:cubicBezTo>
                      <a:pt x="3" y="89"/>
                      <a:pt x="11" y="82"/>
                      <a:pt x="15" y="76"/>
                    </a:cubicBezTo>
                    <a:cubicBezTo>
                      <a:pt x="23" y="66"/>
                      <a:pt x="32" y="58"/>
                      <a:pt x="42" y="49"/>
                    </a:cubicBezTo>
                    <a:cubicBezTo>
                      <a:pt x="51" y="41"/>
                      <a:pt x="59" y="32"/>
                      <a:pt x="68" y="22"/>
                    </a:cubicBezTo>
                    <a:cubicBezTo>
                      <a:pt x="77" y="12"/>
                      <a:pt x="83" y="4"/>
                      <a:pt x="85" y="0"/>
                    </a:cubicBezTo>
                    <a:cubicBezTo>
                      <a:pt x="86" y="11"/>
                      <a:pt x="81" y="41"/>
                      <a:pt x="74" y="49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098" name="Freeform 14"/>
              <p:cNvSpPr/>
              <p:nvPr/>
            </p:nvSpPr>
            <p:spPr bwMode="auto">
              <a:xfrm>
                <a:off x="3324" y="1808"/>
                <a:ext cx="87" cy="445"/>
              </a:xfrm>
              <a:custGeom>
                <a:avLst/>
                <a:gdLst>
                  <a:gd name="T0" fmla="*/ 456 w 38"/>
                  <a:gd name="T1" fmla="*/ 0 h 182"/>
                  <a:gd name="T2" fmla="*/ 314 w 38"/>
                  <a:gd name="T3" fmla="*/ 293 h 182"/>
                  <a:gd name="T4" fmla="*/ 167 w 38"/>
                  <a:gd name="T5" fmla="*/ 538 h 182"/>
                  <a:gd name="T6" fmla="*/ 57 w 38"/>
                  <a:gd name="T7" fmla="*/ 951 h 182"/>
                  <a:gd name="T8" fmla="*/ 0 w 38"/>
                  <a:gd name="T9" fmla="*/ 1621 h 182"/>
                  <a:gd name="T10" fmla="*/ 121 w 38"/>
                  <a:gd name="T11" fmla="*/ 2428 h 182"/>
                  <a:gd name="T12" fmla="*/ 179 w 38"/>
                  <a:gd name="T13" fmla="*/ 2660 h 182"/>
                  <a:gd name="T14" fmla="*/ 252 w 38"/>
                  <a:gd name="T15" fmla="*/ 2325 h 182"/>
                  <a:gd name="T16" fmla="*/ 300 w 38"/>
                  <a:gd name="T17" fmla="*/ 2093 h 1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182">
                    <a:moveTo>
                      <a:pt x="38" y="0"/>
                    </a:moveTo>
                    <a:cubicBezTo>
                      <a:pt x="35" y="7"/>
                      <a:pt x="29" y="14"/>
                      <a:pt x="26" y="20"/>
                    </a:cubicBezTo>
                    <a:cubicBezTo>
                      <a:pt x="22" y="25"/>
                      <a:pt x="18" y="31"/>
                      <a:pt x="14" y="37"/>
                    </a:cubicBezTo>
                    <a:cubicBezTo>
                      <a:pt x="9" y="45"/>
                      <a:pt x="6" y="55"/>
                      <a:pt x="5" y="65"/>
                    </a:cubicBezTo>
                    <a:cubicBezTo>
                      <a:pt x="2" y="80"/>
                      <a:pt x="0" y="95"/>
                      <a:pt x="0" y="111"/>
                    </a:cubicBezTo>
                    <a:cubicBezTo>
                      <a:pt x="0" y="128"/>
                      <a:pt x="5" y="149"/>
                      <a:pt x="10" y="166"/>
                    </a:cubicBezTo>
                    <a:cubicBezTo>
                      <a:pt x="12" y="171"/>
                      <a:pt x="14" y="176"/>
                      <a:pt x="15" y="182"/>
                    </a:cubicBezTo>
                    <a:cubicBezTo>
                      <a:pt x="15" y="174"/>
                      <a:pt x="19" y="166"/>
                      <a:pt x="21" y="159"/>
                    </a:cubicBezTo>
                    <a:cubicBezTo>
                      <a:pt x="23" y="154"/>
                      <a:pt x="23" y="148"/>
                      <a:pt x="25" y="143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099" name="Freeform 15"/>
              <p:cNvSpPr/>
              <p:nvPr/>
            </p:nvSpPr>
            <p:spPr bwMode="auto">
              <a:xfrm>
                <a:off x="3461" y="2480"/>
                <a:ext cx="222" cy="279"/>
              </a:xfrm>
              <a:custGeom>
                <a:avLst/>
                <a:gdLst>
                  <a:gd name="T0" fmla="*/ 0 w 97"/>
                  <a:gd name="T1" fmla="*/ 0 h 114"/>
                  <a:gd name="T2" fmla="*/ 430 w 97"/>
                  <a:gd name="T3" fmla="*/ 861 h 114"/>
                  <a:gd name="T4" fmla="*/ 780 w 97"/>
                  <a:gd name="T5" fmla="*/ 1246 h 114"/>
                  <a:gd name="T6" fmla="*/ 1163 w 97"/>
                  <a:gd name="T7" fmla="*/ 1672 h 114"/>
                  <a:gd name="T8" fmla="*/ 886 w 97"/>
                  <a:gd name="T9" fmla="*/ 1336 h 114"/>
                  <a:gd name="T10" fmla="*/ 696 w 97"/>
                  <a:gd name="T11" fmla="*/ 893 h 114"/>
                  <a:gd name="T12" fmla="*/ 577 w 97"/>
                  <a:gd name="T13" fmla="*/ 600 h 114"/>
                  <a:gd name="T14" fmla="*/ 504 w 97"/>
                  <a:gd name="T15" fmla="*/ 396 h 1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7" h="114">
                    <a:moveTo>
                      <a:pt x="0" y="0"/>
                    </a:moveTo>
                    <a:cubicBezTo>
                      <a:pt x="0" y="24"/>
                      <a:pt x="21" y="43"/>
                      <a:pt x="36" y="59"/>
                    </a:cubicBezTo>
                    <a:cubicBezTo>
                      <a:pt x="45" y="69"/>
                      <a:pt x="56" y="76"/>
                      <a:pt x="65" y="85"/>
                    </a:cubicBezTo>
                    <a:cubicBezTo>
                      <a:pt x="75" y="95"/>
                      <a:pt x="85" y="107"/>
                      <a:pt x="97" y="114"/>
                    </a:cubicBezTo>
                    <a:cubicBezTo>
                      <a:pt x="88" y="110"/>
                      <a:pt x="80" y="98"/>
                      <a:pt x="74" y="91"/>
                    </a:cubicBezTo>
                    <a:cubicBezTo>
                      <a:pt x="68" y="82"/>
                      <a:pt x="63" y="71"/>
                      <a:pt x="58" y="61"/>
                    </a:cubicBezTo>
                    <a:cubicBezTo>
                      <a:pt x="54" y="55"/>
                      <a:pt x="51" y="48"/>
                      <a:pt x="48" y="41"/>
                    </a:cubicBezTo>
                    <a:cubicBezTo>
                      <a:pt x="46" y="37"/>
                      <a:pt x="46" y="30"/>
                      <a:pt x="42" y="27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00" name="Freeform 16"/>
              <p:cNvSpPr/>
              <p:nvPr/>
            </p:nvSpPr>
            <p:spPr bwMode="auto">
              <a:xfrm>
                <a:off x="3356" y="2243"/>
                <a:ext cx="153" cy="389"/>
              </a:xfrm>
              <a:custGeom>
                <a:avLst/>
                <a:gdLst>
                  <a:gd name="T0" fmla="*/ 11 w 67"/>
                  <a:gd name="T1" fmla="*/ 0 h 159"/>
                  <a:gd name="T2" fmla="*/ 73 w 67"/>
                  <a:gd name="T3" fmla="*/ 526 h 159"/>
                  <a:gd name="T4" fmla="*/ 251 w 67"/>
                  <a:gd name="T5" fmla="*/ 1304 h 159"/>
                  <a:gd name="T6" fmla="*/ 797 w 67"/>
                  <a:gd name="T7" fmla="*/ 2329 h 159"/>
                  <a:gd name="T8" fmla="*/ 715 w 67"/>
                  <a:gd name="T9" fmla="*/ 1903 h 1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7" h="159">
                    <a:moveTo>
                      <a:pt x="1" y="0"/>
                    </a:moveTo>
                    <a:cubicBezTo>
                      <a:pt x="0" y="11"/>
                      <a:pt x="4" y="25"/>
                      <a:pt x="6" y="36"/>
                    </a:cubicBezTo>
                    <a:cubicBezTo>
                      <a:pt x="10" y="55"/>
                      <a:pt x="13" y="72"/>
                      <a:pt x="21" y="89"/>
                    </a:cubicBezTo>
                    <a:cubicBezTo>
                      <a:pt x="35" y="115"/>
                      <a:pt x="50" y="134"/>
                      <a:pt x="67" y="159"/>
                    </a:cubicBezTo>
                    <a:cubicBezTo>
                      <a:pt x="62" y="151"/>
                      <a:pt x="66" y="135"/>
                      <a:pt x="60" y="13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01" name="Freeform 17"/>
              <p:cNvSpPr/>
              <p:nvPr/>
            </p:nvSpPr>
            <p:spPr bwMode="auto">
              <a:xfrm>
                <a:off x="3399" y="2446"/>
                <a:ext cx="44" cy="174"/>
              </a:xfrm>
              <a:custGeom>
                <a:avLst/>
                <a:gdLst>
                  <a:gd name="T0" fmla="*/ 0 w 19"/>
                  <a:gd name="T1" fmla="*/ 0 h 71"/>
                  <a:gd name="T2" fmla="*/ 113 w 19"/>
                  <a:gd name="T3" fmla="*/ 721 h 71"/>
                  <a:gd name="T4" fmla="*/ 236 w 19"/>
                  <a:gd name="T5" fmla="*/ 1044 h 7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71">
                    <a:moveTo>
                      <a:pt x="0" y="0"/>
                    </a:moveTo>
                    <a:cubicBezTo>
                      <a:pt x="6" y="16"/>
                      <a:pt x="6" y="33"/>
                      <a:pt x="9" y="49"/>
                    </a:cubicBezTo>
                    <a:cubicBezTo>
                      <a:pt x="11" y="56"/>
                      <a:pt x="15" y="67"/>
                      <a:pt x="19" y="71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02" name="Freeform 18"/>
              <p:cNvSpPr/>
              <p:nvPr/>
            </p:nvSpPr>
            <p:spPr bwMode="auto">
              <a:xfrm>
                <a:off x="3507" y="2627"/>
                <a:ext cx="160" cy="242"/>
              </a:xfrm>
              <a:custGeom>
                <a:avLst/>
                <a:gdLst>
                  <a:gd name="T0" fmla="*/ 0 w 70"/>
                  <a:gd name="T1" fmla="*/ 0 h 99"/>
                  <a:gd name="T2" fmla="*/ 110 w 70"/>
                  <a:gd name="T3" fmla="*/ 203 h 99"/>
                  <a:gd name="T4" fmla="*/ 370 w 70"/>
                  <a:gd name="T5" fmla="*/ 616 h 99"/>
                  <a:gd name="T6" fmla="*/ 622 w 70"/>
                  <a:gd name="T7" fmla="*/ 1080 h 99"/>
                  <a:gd name="T8" fmla="*/ 837 w 70"/>
                  <a:gd name="T9" fmla="*/ 1435 h 99"/>
                  <a:gd name="T10" fmla="*/ 679 w 70"/>
                  <a:gd name="T11" fmla="*/ 1357 h 99"/>
                  <a:gd name="T12" fmla="*/ 549 w 70"/>
                  <a:gd name="T13" fmla="*/ 1315 h 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0" h="99">
                    <a:moveTo>
                      <a:pt x="0" y="0"/>
                    </a:moveTo>
                    <a:cubicBezTo>
                      <a:pt x="0" y="3"/>
                      <a:pt x="7" y="10"/>
                      <a:pt x="9" y="14"/>
                    </a:cubicBezTo>
                    <a:cubicBezTo>
                      <a:pt x="16" y="23"/>
                      <a:pt x="24" y="32"/>
                      <a:pt x="31" y="42"/>
                    </a:cubicBezTo>
                    <a:cubicBezTo>
                      <a:pt x="38" y="53"/>
                      <a:pt x="45" y="63"/>
                      <a:pt x="52" y="74"/>
                    </a:cubicBezTo>
                    <a:cubicBezTo>
                      <a:pt x="58" y="82"/>
                      <a:pt x="66" y="89"/>
                      <a:pt x="70" y="98"/>
                    </a:cubicBezTo>
                    <a:cubicBezTo>
                      <a:pt x="66" y="99"/>
                      <a:pt x="61" y="95"/>
                      <a:pt x="57" y="93"/>
                    </a:cubicBezTo>
                    <a:cubicBezTo>
                      <a:pt x="53" y="92"/>
                      <a:pt x="49" y="91"/>
                      <a:pt x="46" y="9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03" name="Freeform 19"/>
              <p:cNvSpPr/>
              <p:nvPr/>
            </p:nvSpPr>
            <p:spPr bwMode="auto">
              <a:xfrm>
                <a:off x="3608" y="2756"/>
                <a:ext cx="247" cy="145"/>
              </a:xfrm>
              <a:custGeom>
                <a:avLst/>
                <a:gdLst>
                  <a:gd name="T0" fmla="*/ 371 w 108"/>
                  <a:gd name="T1" fmla="*/ 0 h 59"/>
                  <a:gd name="T2" fmla="*/ 816 w 108"/>
                  <a:gd name="T3" fmla="*/ 386 h 59"/>
                  <a:gd name="T4" fmla="*/ 1292 w 108"/>
                  <a:gd name="T5" fmla="*/ 863 h 59"/>
                  <a:gd name="T6" fmla="*/ 1068 w 108"/>
                  <a:gd name="T7" fmla="*/ 816 h 59"/>
                  <a:gd name="T8" fmla="*/ 789 w 108"/>
                  <a:gd name="T9" fmla="*/ 774 h 59"/>
                  <a:gd name="T10" fmla="*/ 393 w 108"/>
                  <a:gd name="T11" fmla="*/ 506 h 59"/>
                  <a:gd name="T12" fmla="*/ 0 w 108"/>
                  <a:gd name="T13" fmla="*/ 15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8" h="59">
                    <a:moveTo>
                      <a:pt x="31" y="0"/>
                    </a:moveTo>
                    <a:cubicBezTo>
                      <a:pt x="45" y="9"/>
                      <a:pt x="56" y="17"/>
                      <a:pt x="68" y="26"/>
                    </a:cubicBezTo>
                    <a:cubicBezTo>
                      <a:pt x="81" y="38"/>
                      <a:pt x="94" y="48"/>
                      <a:pt x="108" y="58"/>
                    </a:cubicBezTo>
                    <a:cubicBezTo>
                      <a:pt x="102" y="59"/>
                      <a:pt x="96" y="56"/>
                      <a:pt x="89" y="55"/>
                    </a:cubicBezTo>
                    <a:cubicBezTo>
                      <a:pt x="82" y="54"/>
                      <a:pt x="74" y="54"/>
                      <a:pt x="66" y="52"/>
                    </a:cubicBezTo>
                    <a:cubicBezTo>
                      <a:pt x="53" y="49"/>
                      <a:pt x="43" y="41"/>
                      <a:pt x="33" y="34"/>
                    </a:cubicBezTo>
                    <a:cubicBezTo>
                      <a:pt x="22" y="26"/>
                      <a:pt x="9" y="19"/>
                      <a:pt x="0" y="1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04" name="Freeform 20"/>
              <p:cNvSpPr/>
              <p:nvPr/>
            </p:nvSpPr>
            <p:spPr bwMode="auto">
              <a:xfrm>
                <a:off x="3587" y="2620"/>
                <a:ext cx="181" cy="117"/>
              </a:xfrm>
              <a:custGeom>
                <a:avLst/>
                <a:gdLst>
                  <a:gd name="T0" fmla="*/ 0 w 79"/>
                  <a:gd name="T1" fmla="*/ 0 h 48"/>
                  <a:gd name="T2" fmla="*/ 552 w 79"/>
                  <a:gd name="T3" fmla="*/ 463 h 48"/>
                  <a:gd name="T4" fmla="*/ 809 w 79"/>
                  <a:gd name="T5" fmla="*/ 607 h 48"/>
                  <a:gd name="T6" fmla="*/ 951 w 79"/>
                  <a:gd name="T7" fmla="*/ 695 h 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9" h="48">
                    <a:moveTo>
                      <a:pt x="0" y="0"/>
                    </a:moveTo>
                    <a:cubicBezTo>
                      <a:pt x="12" y="14"/>
                      <a:pt x="30" y="24"/>
                      <a:pt x="46" y="32"/>
                    </a:cubicBezTo>
                    <a:cubicBezTo>
                      <a:pt x="53" y="35"/>
                      <a:pt x="60" y="39"/>
                      <a:pt x="67" y="42"/>
                    </a:cubicBezTo>
                    <a:cubicBezTo>
                      <a:pt x="71" y="44"/>
                      <a:pt x="75" y="47"/>
                      <a:pt x="79" y="48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05" name="Freeform 21"/>
              <p:cNvSpPr/>
              <p:nvPr/>
            </p:nvSpPr>
            <p:spPr bwMode="auto">
              <a:xfrm>
                <a:off x="3757" y="2732"/>
                <a:ext cx="133" cy="137"/>
              </a:xfrm>
              <a:custGeom>
                <a:avLst/>
                <a:gdLst>
                  <a:gd name="T0" fmla="*/ 0 w 58"/>
                  <a:gd name="T1" fmla="*/ 0 h 56"/>
                  <a:gd name="T2" fmla="*/ 337 w 58"/>
                  <a:gd name="T3" fmla="*/ 426 h 56"/>
                  <a:gd name="T4" fmla="*/ 699 w 58"/>
                  <a:gd name="T5" fmla="*/ 820 h 56"/>
                  <a:gd name="T6" fmla="*/ 216 w 58"/>
                  <a:gd name="T7" fmla="*/ 700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8" h="56">
                    <a:moveTo>
                      <a:pt x="0" y="0"/>
                    </a:moveTo>
                    <a:cubicBezTo>
                      <a:pt x="14" y="5"/>
                      <a:pt x="19" y="19"/>
                      <a:pt x="28" y="29"/>
                    </a:cubicBezTo>
                    <a:cubicBezTo>
                      <a:pt x="41" y="42"/>
                      <a:pt x="51" y="51"/>
                      <a:pt x="58" y="56"/>
                    </a:cubicBezTo>
                    <a:cubicBezTo>
                      <a:pt x="44" y="56"/>
                      <a:pt x="31" y="50"/>
                      <a:pt x="18" y="48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06" name="Freeform 22"/>
              <p:cNvSpPr/>
              <p:nvPr/>
            </p:nvSpPr>
            <p:spPr bwMode="auto">
              <a:xfrm>
                <a:off x="3512" y="1363"/>
                <a:ext cx="261" cy="286"/>
              </a:xfrm>
              <a:custGeom>
                <a:avLst/>
                <a:gdLst>
                  <a:gd name="T0" fmla="*/ 0 w 114"/>
                  <a:gd name="T1" fmla="*/ 1709 h 117"/>
                  <a:gd name="T2" fmla="*/ 577 w 114"/>
                  <a:gd name="T3" fmla="*/ 699 h 117"/>
                  <a:gd name="T4" fmla="*/ 1369 w 114"/>
                  <a:gd name="T5" fmla="*/ 0 h 117"/>
                  <a:gd name="T6" fmla="*/ 1106 w 114"/>
                  <a:gd name="T7" fmla="*/ 645 h 117"/>
                  <a:gd name="T8" fmla="*/ 1033 w 114"/>
                  <a:gd name="T9" fmla="*/ 963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4" h="117">
                    <a:moveTo>
                      <a:pt x="0" y="117"/>
                    </a:moveTo>
                    <a:cubicBezTo>
                      <a:pt x="11" y="89"/>
                      <a:pt x="21" y="66"/>
                      <a:pt x="48" y="48"/>
                    </a:cubicBezTo>
                    <a:cubicBezTo>
                      <a:pt x="73" y="32"/>
                      <a:pt x="89" y="16"/>
                      <a:pt x="114" y="0"/>
                    </a:cubicBezTo>
                    <a:cubicBezTo>
                      <a:pt x="106" y="16"/>
                      <a:pt x="99" y="27"/>
                      <a:pt x="92" y="44"/>
                    </a:cubicBezTo>
                    <a:cubicBezTo>
                      <a:pt x="90" y="50"/>
                      <a:pt x="84" y="55"/>
                      <a:pt x="86" y="66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07" name="Freeform 23"/>
              <p:cNvSpPr/>
              <p:nvPr/>
            </p:nvSpPr>
            <p:spPr bwMode="auto">
              <a:xfrm>
                <a:off x="3693" y="1297"/>
                <a:ext cx="353" cy="333"/>
              </a:xfrm>
              <a:custGeom>
                <a:avLst/>
                <a:gdLst>
                  <a:gd name="T0" fmla="*/ 85 w 154"/>
                  <a:gd name="T1" fmla="*/ 1366 h 136"/>
                  <a:gd name="T2" fmla="*/ 215 w 154"/>
                  <a:gd name="T3" fmla="*/ 1043 h 136"/>
                  <a:gd name="T4" fmla="*/ 662 w 154"/>
                  <a:gd name="T5" fmla="*/ 558 h 136"/>
                  <a:gd name="T6" fmla="*/ 1277 w 154"/>
                  <a:gd name="T7" fmla="*/ 233 h 136"/>
                  <a:gd name="T8" fmla="*/ 1854 w 154"/>
                  <a:gd name="T9" fmla="*/ 0 h 136"/>
                  <a:gd name="T10" fmla="*/ 1387 w 154"/>
                  <a:gd name="T11" fmla="*/ 365 h 136"/>
                  <a:gd name="T12" fmla="*/ 988 w 154"/>
                  <a:gd name="T13" fmla="*/ 732 h 136"/>
                  <a:gd name="T14" fmla="*/ 626 w 154"/>
                  <a:gd name="T15" fmla="*/ 1308 h 136"/>
                  <a:gd name="T16" fmla="*/ 0 w 154"/>
                  <a:gd name="T17" fmla="*/ 1996 h 1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4" h="136">
                    <a:moveTo>
                      <a:pt x="7" y="93"/>
                    </a:moveTo>
                    <a:cubicBezTo>
                      <a:pt x="6" y="85"/>
                      <a:pt x="13" y="77"/>
                      <a:pt x="18" y="71"/>
                    </a:cubicBezTo>
                    <a:cubicBezTo>
                      <a:pt x="29" y="59"/>
                      <a:pt x="41" y="47"/>
                      <a:pt x="55" y="38"/>
                    </a:cubicBezTo>
                    <a:cubicBezTo>
                      <a:pt x="71" y="28"/>
                      <a:pt x="89" y="23"/>
                      <a:pt x="106" y="16"/>
                    </a:cubicBezTo>
                    <a:cubicBezTo>
                      <a:pt x="121" y="9"/>
                      <a:pt x="139" y="3"/>
                      <a:pt x="154" y="0"/>
                    </a:cubicBezTo>
                    <a:cubicBezTo>
                      <a:pt x="141" y="8"/>
                      <a:pt x="128" y="17"/>
                      <a:pt x="115" y="25"/>
                    </a:cubicBezTo>
                    <a:cubicBezTo>
                      <a:pt x="103" y="33"/>
                      <a:pt x="91" y="39"/>
                      <a:pt x="82" y="50"/>
                    </a:cubicBezTo>
                    <a:cubicBezTo>
                      <a:pt x="72" y="63"/>
                      <a:pt x="63" y="77"/>
                      <a:pt x="52" y="89"/>
                    </a:cubicBezTo>
                    <a:cubicBezTo>
                      <a:pt x="36" y="105"/>
                      <a:pt x="12" y="116"/>
                      <a:pt x="0" y="136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08" name="Freeform 24"/>
              <p:cNvSpPr/>
              <p:nvPr/>
            </p:nvSpPr>
            <p:spPr bwMode="auto">
              <a:xfrm>
                <a:off x="3878" y="1368"/>
                <a:ext cx="323" cy="54"/>
              </a:xfrm>
              <a:custGeom>
                <a:avLst/>
                <a:gdLst>
                  <a:gd name="T0" fmla="*/ 0 w 141"/>
                  <a:gd name="T1" fmla="*/ 326 h 22"/>
                  <a:gd name="T2" fmla="*/ 960 w 141"/>
                  <a:gd name="T3" fmla="*/ 12 h 22"/>
                  <a:gd name="T4" fmla="*/ 1695 w 141"/>
                  <a:gd name="T5" fmla="*/ 194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1" h="22">
                    <a:moveTo>
                      <a:pt x="0" y="22"/>
                    </a:moveTo>
                    <a:cubicBezTo>
                      <a:pt x="22" y="6"/>
                      <a:pt x="53" y="0"/>
                      <a:pt x="80" y="1"/>
                    </a:cubicBezTo>
                    <a:cubicBezTo>
                      <a:pt x="101" y="2"/>
                      <a:pt x="123" y="8"/>
                      <a:pt x="141" y="13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09" name="Freeform 25"/>
              <p:cNvSpPr/>
              <p:nvPr/>
            </p:nvSpPr>
            <p:spPr bwMode="auto">
              <a:xfrm>
                <a:off x="4105" y="1348"/>
                <a:ext cx="440" cy="145"/>
              </a:xfrm>
              <a:custGeom>
                <a:avLst/>
                <a:gdLst>
                  <a:gd name="T0" fmla="*/ 0 w 192"/>
                  <a:gd name="T1" fmla="*/ 150 h 59"/>
                  <a:gd name="T2" fmla="*/ 635 w 192"/>
                  <a:gd name="T3" fmla="*/ 29 h 59"/>
                  <a:gd name="T4" fmla="*/ 1554 w 192"/>
                  <a:gd name="T5" fmla="*/ 206 h 59"/>
                  <a:gd name="T6" fmla="*/ 2079 w 192"/>
                  <a:gd name="T7" fmla="*/ 609 h 59"/>
                  <a:gd name="T8" fmla="*/ 2310 w 192"/>
                  <a:gd name="T9" fmla="*/ 875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2" h="59">
                    <a:moveTo>
                      <a:pt x="0" y="10"/>
                    </a:moveTo>
                    <a:cubicBezTo>
                      <a:pt x="15" y="11"/>
                      <a:pt x="36" y="4"/>
                      <a:pt x="53" y="2"/>
                    </a:cubicBezTo>
                    <a:cubicBezTo>
                      <a:pt x="80" y="0"/>
                      <a:pt x="105" y="2"/>
                      <a:pt x="129" y="14"/>
                    </a:cubicBezTo>
                    <a:cubicBezTo>
                      <a:pt x="146" y="22"/>
                      <a:pt x="160" y="27"/>
                      <a:pt x="173" y="41"/>
                    </a:cubicBezTo>
                    <a:cubicBezTo>
                      <a:pt x="178" y="47"/>
                      <a:pt x="187" y="55"/>
                      <a:pt x="192" y="59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10" name="Freeform 26"/>
              <p:cNvSpPr/>
              <p:nvPr/>
            </p:nvSpPr>
            <p:spPr bwMode="auto">
              <a:xfrm>
                <a:off x="4458" y="1412"/>
                <a:ext cx="346" cy="352"/>
              </a:xfrm>
              <a:custGeom>
                <a:avLst/>
                <a:gdLst>
                  <a:gd name="T0" fmla="*/ 0 w 151"/>
                  <a:gd name="T1" fmla="*/ 0 h 144"/>
                  <a:gd name="T2" fmla="*/ 289 w 151"/>
                  <a:gd name="T3" fmla="*/ 132 h 144"/>
                  <a:gd name="T4" fmla="*/ 841 w 151"/>
                  <a:gd name="T5" fmla="*/ 455 h 144"/>
                  <a:gd name="T6" fmla="*/ 1611 w 151"/>
                  <a:gd name="T7" fmla="*/ 1254 h 144"/>
                  <a:gd name="T8" fmla="*/ 1769 w 151"/>
                  <a:gd name="T9" fmla="*/ 1870 h 144"/>
                  <a:gd name="T10" fmla="*/ 1817 w 151"/>
                  <a:gd name="T11" fmla="*/ 2102 h 1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1" h="144">
                    <a:moveTo>
                      <a:pt x="0" y="0"/>
                    </a:moveTo>
                    <a:cubicBezTo>
                      <a:pt x="7" y="5"/>
                      <a:pt x="17" y="6"/>
                      <a:pt x="24" y="9"/>
                    </a:cubicBezTo>
                    <a:cubicBezTo>
                      <a:pt x="40" y="15"/>
                      <a:pt x="56" y="23"/>
                      <a:pt x="70" y="31"/>
                    </a:cubicBezTo>
                    <a:cubicBezTo>
                      <a:pt x="93" y="45"/>
                      <a:pt x="122" y="61"/>
                      <a:pt x="134" y="86"/>
                    </a:cubicBezTo>
                    <a:cubicBezTo>
                      <a:pt x="141" y="100"/>
                      <a:pt x="144" y="114"/>
                      <a:pt x="147" y="128"/>
                    </a:cubicBezTo>
                    <a:cubicBezTo>
                      <a:pt x="149" y="135"/>
                      <a:pt x="149" y="140"/>
                      <a:pt x="151" y="144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11" name="Freeform 27"/>
              <p:cNvSpPr/>
              <p:nvPr/>
            </p:nvSpPr>
            <p:spPr bwMode="auto">
              <a:xfrm>
                <a:off x="4811" y="1771"/>
                <a:ext cx="124" cy="406"/>
              </a:xfrm>
              <a:custGeom>
                <a:avLst/>
                <a:gdLst>
                  <a:gd name="T0" fmla="*/ 0 w 54"/>
                  <a:gd name="T1" fmla="*/ 0 h 166"/>
                  <a:gd name="T2" fmla="*/ 280 w 54"/>
                  <a:gd name="T3" fmla="*/ 394 h 166"/>
                  <a:gd name="T4" fmla="*/ 627 w 54"/>
                  <a:gd name="T5" fmla="*/ 1225 h 166"/>
                  <a:gd name="T6" fmla="*/ 459 w 54"/>
                  <a:gd name="T7" fmla="*/ 2429 h 16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4" h="166">
                    <a:moveTo>
                      <a:pt x="0" y="0"/>
                    </a:moveTo>
                    <a:cubicBezTo>
                      <a:pt x="9" y="5"/>
                      <a:pt x="16" y="19"/>
                      <a:pt x="23" y="27"/>
                    </a:cubicBezTo>
                    <a:cubicBezTo>
                      <a:pt x="39" y="44"/>
                      <a:pt x="50" y="60"/>
                      <a:pt x="52" y="84"/>
                    </a:cubicBezTo>
                    <a:cubicBezTo>
                      <a:pt x="54" y="113"/>
                      <a:pt x="50" y="141"/>
                      <a:pt x="38" y="166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12" name="Freeform 28"/>
              <p:cNvSpPr/>
              <p:nvPr/>
            </p:nvSpPr>
            <p:spPr bwMode="auto">
              <a:xfrm>
                <a:off x="4724" y="2243"/>
                <a:ext cx="172" cy="403"/>
              </a:xfrm>
              <a:custGeom>
                <a:avLst/>
                <a:gdLst>
                  <a:gd name="T0" fmla="*/ 894 w 75"/>
                  <a:gd name="T1" fmla="*/ 0 h 165"/>
                  <a:gd name="T2" fmla="*/ 878 w 75"/>
                  <a:gd name="T3" fmla="*/ 405 h 165"/>
                  <a:gd name="T4" fmla="*/ 894 w 75"/>
                  <a:gd name="T5" fmla="*/ 1033 h 165"/>
                  <a:gd name="T6" fmla="*/ 541 w 75"/>
                  <a:gd name="T7" fmla="*/ 1849 h 165"/>
                  <a:gd name="T8" fmla="*/ 0 w 75"/>
                  <a:gd name="T9" fmla="*/ 2403 h 1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" h="165">
                    <a:moveTo>
                      <a:pt x="74" y="0"/>
                    </a:moveTo>
                    <a:cubicBezTo>
                      <a:pt x="72" y="10"/>
                      <a:pt x="73" y="18"/>
                      <a:pt x="73" y="28"/>
                    </a:cubicBezTo>
                    <a:cubicBezTo>
                      <a:pt x="74" y="42"/>
                      <a:pt x="75" y="57"/>
                      <a:pt x="74" y="71"/>
                    </a:cubicBezTo>
                    <a:cubicBezTo>
                      <a:pt x="72" y="94"/>
                      <a:pt x="61" y="112"/>
                      <a:pt x="45" y="127"/>
                    </a:cubicBezTo>
                    <a:cubicBezTo>
                      <a:pt x="30" y="140"/>
                      <a:pt x="14" y="153"/>
                      <a:pt x="0" y="165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13" name="Freeform 29"/>
              <p:cNvSpPr/>
              <p:nvPr/>
            </p:nvSpPr>
            <p:spPr bwMode="auto">
              <a:xfrm>
                <a:off x="4463" y="2563"/>
                <a:ext cx="353" cy="279"/>
              </a:xfrm>
              <a:custGeom>
                <a:avLst/>
                <a:gdLst>
                  <a:gd name="T0" fmla="*/ 1854 w 154"/>
                  <a:gd name="T1" fmla="*/ 0 h 114"/>
                  <a:gd name="T2" fmla="*/ 1508 w 154"/>
                  <a:gd name="T3" fmla="*/ 761 h 114"/>
                  <a:gd name="T4" fmla="*/ 809 w 154"/>
                  <a:gd name="T5" fmla="*/ 1407 h 114"/>
                  <a:gd name="T6" fmla="*/ 241 w 154"/>
                  <a:gd name="T7" fmla="*/ 1598 h 114"/>
                  <a:gd name="T8" fmla="*/ 0 w 154"/>
                  <a:gd name="T9" fmla="*/ 1672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4" h="114">
                    <a:moveTo>
                      <a:pt x="154" y="0"/>
                    </a:moveTo>
                    <a:cubicBezTo>
                      <a:pt x="146" y="17"/>
                      <a:pt x="134" y="34"/>
                      <a:pt x="125" y="52"/>
                    </a:cubicBezTo>
                    <a:cubicBezTo>
                      <a:pt x="114" y="73"/>
                      <a:pt x="89" y="87"/>
                      <a:pt x="67" y="96"/>
                    </a:cubicBezTo>
                    <a:cubicBezTo>
                      <a:pt x="52" y="102"/>
                      <a:pt x="36" y="107"/>
                      <a:pt x="20" y="109"/>
                    </a:cubicBezTo>
                    <a:cubicBezTo>
                      <a:pt x="15" y="110"/>
                      <a:pt x="4" y="111"/>
                      <a:pt x="0" y="114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14" name="Freeform 30"/>
              <p:cNvSpPr/>
              <p:nvPr/>
            </p:nvSpPr>
            <p:spPr bwMode="auto">
              <a:xfrm>
                <a:off x="4151" y="2800"/>
                <a:ext cx="463" cy="150"/>
              </a:xfrm>
              <a:custGeom>
                <a:avLst/>
                <a:gdLst>
                  <a:gd name="T0" fmla="*/ 2432 w 202"/>
                  <a:gd name="T1" fmla="*/ 0 h 61"/>
                  <a:gd name="T2" fmla="*/ 1948 w 202"/>
                  <a:gd name="T3" fmla="*/ 418 h 61"/>
                  <a:gd name="T4" fmla="*/ 988 w 202"/>
                  <a:gd name="T5" fmla="*/ 787 h 61"/>
                  <a:gd name="T6" fmla="*/ 0 w 202"/>
                  <a:gd name="T7" fmla="*/ 816 h 61"/>
                  <a:gd name="T8" fmla="*/ 346 w 202"/>
                  <a:gd name="T9" fmla="*/ 563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2" h="61">
                    <a:moveTo>
                      <a:pt x="202" y="0"/>
                    </a:moveTo>
                    <a:cubicBezTo>
                      <a:pt x="188" y="4"/>
                      <a:pt x="174" y="21"/>
                      <a:pt x="162" y="28"/>
                    </a:cubicBezTo>
                    <a:cubicBezTo>
                      <a:pt x="137" y="43"/>
                      <a:pt x="111" y="52"/>
                      <a:pt x="82" y="53"/>
                    </a:cubicBezTo>
                    <a:cubicBezTo>
                      <a:pt x="56" y="55"/>
                      <a:pt x="26" y="61"/>
                      <a:pt x="0" y="55"/>
                    </a:cubicBezTo>
                    <a:cubicBezTo>
                      <a:pt x="10" y="50"/>
                      <a:pt x="19" y="42"/>
                      <a:pt x="29" y="38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15" name="Freeform 31"/>
              <p:cNvSpPr/>
              <p:nvPr/>
            </p:nvSpPr>
            <p:spPr bwMode="auto">
              <a:xfrm>
                <a:off x="3890" y="2869"/>
                <a:ext cx="263" cy="68"/>
              </a:xfrm>
              <a:custGeom>
                <a:avLst/>
                <a:gdLst>
                  <a:gd name="T0" fmla="*/ 0 w 115"/>
                  <a:gd name="T1" fmla="*/ 0 h 28"/>
                  <a:gd name="T2" fmla="*/ 419 w 115"/>
                  <a:gd name="T3" fmla="*/ 211 h 28"/>
                  <a:gd name="T4" fmla="*/ 862 w 115"/>
                  <a:gd name="T5" fmla="*/ 359 h 28"/>
                  <a:gd name="T6" fmla="*/ 1150 w 115"/>
                  <a:gd name="T7" fmla="*/ 401 h 28"/>
                  <a:gd name="T8" fmla="*/ 1374 w 115"/>
                  <a:gd name="T9" fmla="*/ 389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5" h="28">
                    <a:moveTo>
                      <a:pt x="0" y="0"/>
                    </a:moveTo>
                    <a:cubicBezTo>
                      <a:pt x="9" y="7"/>
                      <a:pt x="24" y="11"/>
                      <a:pt x="35" y="15"/>
                    </a:cubicBezTo>
                    <a:cubicBezTo>
                      <a:pt x="47" y="19"/>
                      <a:pt x="60" y="22"/>
                      <a:pt x="72" y="25"/>
                    </a:cubicBezTo>
                    <a:cubicBezTo>
                      <a:pt x="80" y="27"/>
                      <a:pt x="87" y="28"/>
                      <a:pt x="96" y="28"/>
                    </a:cubicBezTo>
                    <a:cubicBezTo>
                      <a:pt x="101" y="28"/>
                      <a:pt x="110" y="27"/>
                      <a:pt x="115" y="27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16" name="Freeform 32"/>
              <p:cNvSpPr/>
              <p:nvPr/>
            </p:nvSpPr>
            <p:spPr bwMode="auto">
              <a:xfrm>
                <a:off x="4662" y="1515"/>
                <a:ext cx="268" cy="430"/>
              </a:xfrm>
              <a:custGeom>
                <a:avLst/>
                <a:gdLst>
                  <a:gd name="T0" fmla="*/ 0 w 117"/>
                  <a:gd name="T1" fmla="*/ 0 h 176"/>
                  <a:gd name="T2" fmla="*/ 687 w 117"/>
                  <a:gd name="T3" fmla="*/ 423 h 176"/>
                  <a:gd name="T4" fmla="*/ 1166 w 117"/>
                  <a:gd name="T5" fmla="*/ 1324 h 176"/>
                  <a:gd name="T6" fmla="*/ 1379 w 117"/>
                  <a:gd name="T7" fmla="*/ 2568 h 17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7" h="176">
                    <a:moveTo>
                      <a:pt x="0" y="0"/>
                    </a:moveTo>
                    <a:cubicBezTo>
                      <a:pt x="17" y="12"/>
                      <a:pt x="40" y="16"/>
                      <a:pt x="57" y="29"/>
                    </a:cubicBezTo>
                    <a:cubicBezTo>
                      <a:pt x="78" y="45"/>
                      <a:pt x="88" y="66"/>
                      <a:pt x="97" y="91"/>
                    </a:cubicBezTo>
                    <a:cubicBezTo>
                      <a:pt x="105" y="117"/>
                      <a:pt x="117" y="147"/>
                      <a:pt x="115" y="176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17" name="Freeform 33"/>
              <p:cNvSpPr/>
              <p:nvPr/>
            </p:nvSpPr>
            <p:spPr bwMode="auto">
              <a:xfrm>
                <a:off x="4034" y="1275"/>
                <a:ext cx="447" cy="86"/>
              </a:xfrm>
              <a:custGeom>
                <a:avLst/>
                <a:gdLst>
                  <a:gd name="T0" fmla="*/ 0 w 195"/>
                  <a:gd name="T1" fmla="*/ 150 h 35"/>
                  <a:gd name="T2" fmla="*/ 456 w 195"/>
                  <a:gd name="T3" fmla="*/ 29 h 35"/>
                  <a:gd name="T4" fmla="*/ 1061 w 195"/>
                  <a:gd name="T5" fmla="*/ 120 h 35"/>
                  <a:gd name="T6" fmla="*/ 1797 w 195"/>
                  <a:gd name="T7" fmla="*/ 236 h 35"/>
                  <a:gd name="T8" fmla="*/ 2350 w 195"/>
                  <a:gd name="T9" fmla="*/ 295 h 35"/>
                  <a:gd name="T10" fmla="*/ 1650 w 195"/>
                  <a:gd name="T11" fmla="*/ 518 h 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5" h="35">
                    <a:moveTo>
                      <a:pt x="0" y="10"/>
                    </a:moveTo>
                    <a:cubicBezTo>
                      <a:pt x="12" y="8"/>
                      <a:pt x="25" y="4"/>
                      <a:pt x="38" y="2"/>
                    </a:cubicBezTo>
                    <a:cubicBezTo>
                      <a:pt x="56" y="0"/>
                      <a:pt x="71" y="4"/>
                      <a:pt x="88" y="8"/>
                    </a:cubicBezTo>
                    <a:cubicBezTo>
                      <a:pt x="108" y="12"/>
                      <a:pt x="129" y="13"/>
                      <a:pt x="149" y="16"/>
                    </a:cubicBezTo>
                    <a:cubicBezTo>
                      <a:pt x="165" y="18"/>
                      <a:pt x="180" y="20"/>
                      <a:pt x="195" y="20"/>
                    </a:cubicBezTo>
                    <a:cubicBezTo>
                      <a:pt x="180" y="31"/>
                      <a:pt x="154" y="33"/>
                      <a:pt x="137" y="35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18" name="Freeform 34"/>
              <p:cNvSpPr/>
              <p:nvPr/>
            </p:nvSpPr>
            <p:spPr bwMode="auto">
              <a:xfrm>
                <a:off x="4041" y="1209"/>
                <a:ext cx="527" cy="115"/>
              </a:xfrm>
              <a:custGeom>
                <a:avLst/>
                <a:gdLst>
                  <a:gd name="T0" fmla="*/ 0 w 230"/>
                  <a:gd name="T1" fmla="*/ 546 h 47"/>
                  <a:gd name="T2" fmla="*/ 1407 w 230"/>
                  <a:gd name="T3" fmla="*/ 59 h 47"/>
                  <a:gd name="T4" fmla="*/ 2048 w 230"/>
                  <a:gd name="T5" fmla="*/ 276 h 47"/>
                  <a:gd name="T6" fmla="*/ 2768 w 230"/>
                  <a:gd name="T7" fmla="*/ 629 h 47"/>
                  <a:gd name="T8" fmla="*/ 2284 w 230"/>
                  <a:gd name="T9" fmla="*/ 688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0" h="47">
                    <a:moveTo>
                      <a:pt x="0" y="37"/>
                    </a:moveTo>
                    <a:cubicBezTo>
                      <a:pt x="36" y="19"/>
                      <a:pt x="76" y="0"/>
                      <a:pt x="117" y="4"/>
                    </a:cubicBezTo>
                    <a:cubicBezTo>
                      <a:pt x="135" y="6"/>
                      <a:pt x="153" y="14"/>
                      <a:pt x="170" y="19"/>
                    </a:cubicBezTo>
                    <a:cubicBezTo>
                      <a:pt x="190" y="25"/>
                      <a:pt x="214" y="32"/>
                      <a:pt x="230" y="43"/>
                    </a:cubicBezTo>
                    <a:cubicBezTo>
                      <a:pt x="220" y="42"/>
                      <a:pt x="198" y="40"/>
                      <a:pt x="190" y="47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19" name="Freeform 35"/>
              <p:cNvSpPr/>
              <p:nvPr/>
            </p:nvSpPr>
            <p:spPr bwMode="auto">
              <a:xfrm>
                <a:off x="3771" y="1280"/>
                <a:ext cx="91" cy="83"/>
              </a:xfrm>
              <a:custGeom>
                <a:avLst/>
                <a:gdLst>
                  <a:gd name="T0" fmla="*/ 0 w 40"/>
                  <a:gd name="T1" fmla="*/ 496 h 34"/>
                  <a:gd name="T2" fmla="*/ 471 w 40"/>
                  <a:gd name="T3" fmla="*/ 0 h 3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0" h="34">
                    <a:moveTo>
                      <a:pt x="0" y="34"/>
                    </a:moveTo>
                    <a:cubicBezTo>
                      <a:pt x="13" y="26"/>
                      <a:pt x="31" y="12"/>
                      <a:pt x="40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20" name="Freeform 36"/>
              <p:cNvSpPr/>
              <p:nvPr/>
            </p:nvSpPr>
            <p:spPr bwMode="auto">
              <a:xfrm>
                <a:off x="4447" y="1341"/>
                <a:ext cx="401" cy="230"/>
              </a:xfrm>
              <a:custGeom>
                <a:avLst/>
                <a:gdLst>
                  <a:gd name="T0" fmla="*/ 0 w 175"/>
                  <a:gd name="T1" fmla="*/ 0 h 94"/>
                  <a:gd name="T2" fmla="*/ 671 w 175"/>
                  <a:gd name="T3" fmla="*/ 91 h 94"/>
                  <a:gd name="T4" fmla="*/ 1276 w 175"/>
                  <a:gd name="T5" fmla="*/ 455 h 94"/>
                  <a:gd name="T6" fmla="*/ 1707 w 175"/>
                  <a:gd name="T7" fmla="*/ 1013 h 94"/>
                  <a:gd name="T8" fmla="*/ 2106 w 175"/>
                  <a:gd name="T9" fmla="*/ 1304 h 94"/>
                  <a:gd name="T10" fmla="*/ 1707 w 175"/>
                  <a:gd name="T11" fmla="*/ 1378 h 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5" h="94">
                    <a:moveTo>
                      <a:pt x="0" y="0"/>
                    </a:moveTo>
                    <a:cubicBezTo>
                      <a:pt x="18" y="6"/>
                      <a:pt x="38" y="2"/>
                      <a:pt x="56" y="6"/>
                    </a:cubicBezTo>
                    <a:cubicBezTo>
                      <a:pt x="75" y="10"/>
                      <a:pt x="92" y="18"/>
                      <a:pt x="106" y="31"/>
                    </a:cubicBezTo>
                    <a:cubicBezTo>
                      <a:pt x="119" y="43"/>
                      <a:pt x="129" y="58"/>
                      <a:pt x="142" y="69"/>
                    </a:cubicBezTo>
                    <a:cubicBezTo>
                      <a:pt x="152" y="78"/>
                      <a:pt x="165" y="81"/>
                      <a:pt x="175" y="89"/>
                    </a:cubicBezTo>
                    <a:cubicBezTo>
                      <a:pt x="164" y="89"/>
                      <a:pt x="153" y="94"/>
                      <a:pt x="142" y="94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21" name="Freeform 37"/>
              <p:cNvSpPr/>
              <p:nvPr/>
            </p:nvSpPr>
            <p:spPr bwMode="auto">
              <a:xfrm>
                <a:off x="4848" y="1559"/>
                <a:ext cx="78" cy="53"/>
              </a:xfrm>
              <a:custGeom>
                <a:avLst/>
                <a:gdLst>
                  <a:gd name="T0" fmla="*/ 0 w 34"/>
                  <a:gd name="T1" fmla="*/ 0 h 22"/>
                  <a:gd name="T2" fmla="*/ 411 w 34"/>
                  <a:gd name="T3" fmla="*/ 308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" h="22">
                    <a:moveTo>
                      <a:pt x="0" y="0"/>
                    </a:moveTo>
                    <a:cubicBezTo>
                      <a:pt x="18" y="11"/>
                      <a:pt x="29" y="17"/>
                      <a:pt x="34" y="22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22" name="Freeform 38"/>
              <p:cNvSpPr/>
              <p:nvPr/>
            </p:nvSpPr>
            <p:spPr bwMode="auto">
              <a:xfrm>
                <a:off x="4845" y="1559"/>
                <a:ext cx="158" cy="547"/>
              </a:xfrm>
              <a:custGeom>
                <a:avLst/>
                <a:gdLst>
                  <a:gd name="T0" fmla="*/ 0 w 69"/>
                  <a:gd name="T1" fmla="*/ 0 h 224"/>
                  <a:gd name="T2" fmla="*/ 252 w 69"/>
                  <a:gd name="T3" fmla="*/ 525 h 224"/>
                  <a:gd name="T4" fmla="*/ 634 w 69"/>
                  <a:gd name="T5" fmla="*/ 1473 h 224"/>
                  <a:gd name="T6" fmla="*/ 756 w 69"/>
                  <a:gd name="T7" fmla="*/ 2444 h 224"/>
                  <a:gd name="T8" fmla="*/ 829 w 69"/>
                  <a:gd name="T9" fmla="*/ 3262 h 224"/>
                  <a:gd name="T10" fmla="*/ 550 w 69"/>
                  <a:gd name="T11" fmla="*/ 2635 h 224"/>
                  <a:gd name="T12" fmla="*/ 419 w 69"/>
                  <a:gd name="T13" fmla="*/ 2313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9" h="224">
                    <a:moveTo>
                      <a:pt x="0" y="0"/>
                    </a:moveTo>
                    <a:cubicBezTo>
                      <a:pt x="0" y="13"/>
                      <a:pt x="13" y="26"/>
                      <a:pt x="21" y="36"/>
                    </a:cubicBezTo>
                    <a:cubicBezTo>
                      <a:pt x="36" y="57"/>
                      <a:pt x="45" y="76"/>
                      <a:pt x="53" y="101"/>
                    </a:cubicBezTo>
                    <a:cubicBezTo>
                      <a:pt x="61" y="123"/>
                      <a:pt x="63" y="145"/>
                      <a:pt x="63" y="168"/>
                    </a:cubicBezTo>
                    <a:cubicBezTo>
                      <a:pt x="63" y="188"/>
                      <a:pt x="67" y="205"/>
                      <a:pt x="69" y="224"/>
                    </a:cubicBezTo>
                    <a:cubicBezTo>
                      <a:pt x="57" y="217"/>
                      <a:pt x="53" y="193"/>
                      <a:pt x="46" y="181"/>
                    </a:cubicBezTo>
                    <a:cubicBezTo>
                      <a:pt x="42" y="174"/>
                      <a:pt x="37" y="167"/>
                      <a:pt x="35" y="159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23" name="Freeform 39"/>
              <p:cNvSpPr/>
              <p:nvPr/>
            </p:nvSpPr>
            <p:spPr bwMode="auto">
              <a:xfrm>
                <a:off x="4882" y="2035"/>
                <a:ext cx="99" cy="438"/>
              </a:xfrm>
              <a:custGeom>
                <a:avLst/>
                <a:gdLst>
                  <a:gd name="T0" fmla="*/ 440 w 43"/>
                  <a:gd name="T1" fmla="*/ 0 h 179"/>
                  <a:gd name="T2" fmla="*/ 451 w 43"/>
                  <a:gd name="T3" fmla="*/ 264 h 179"/>
                  <a:gd name="T4" fmla="*/ 525 w 43"/>
                  <a:gd name="T5" fmla="*/ 849 h 179"/>
                  <a:gd name="T6" fmla="*/ 338 w 43"/>
                  <a:gd name="T7" fmla="*/ 1845 h 179"/>
                  <a:gd name="T8" fmla="*/ 0 w 43"/>
                  <a:gd name="T9" fmla="*/ 2623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" h="179">
                    <a:moveTo>
                      <a:pt x="36" y="0"/>
                    </a:moveTo>
                    <a:cubicBezTo>
                      <a:pt x="33" y="2"/>
                      <a:pt x="36" y="13"/>
                      <a:pt x="37" y="18"/>
                    </a:cubicBezTo>
                    <a:cubicBezTo>
                      <a:pt x="40" y="31"/>
                      <a:pt x="43" y="44"/>
                      <a:pt x="43" y="58"/>
                    </a:cubicBezTo>
                    <a:cubicBezTo>
                      <a:pt x="43" y="81"/>
                      <a:pt x="35" y="104"/>
                      <a:pt x="28" y="126"/>
                    </a:cubicBezTo>
                    <a:cubicBezTo>
                      <a:pt x="23" y="146"/>
                      <a:pt x="14" y="166"/>
                      <a:pt x="0" y="179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24" name="Freeform 40"/>
              <p:cNvSpPr/>
              <p:nvPr/>
            </p:nvSpPr>
            <p:spPr bwMode="auto">
              <a:xfrm>
                <a:off x="4793" y="2197"/>
                <a:ext cx="220" cy="550"/>
              </a:xfrm>
              <a:custGeom>
                <a:avLst/>
                <a:gdLst>
                  <a:gd name="T0" fmla="*/ 988 w 96"/>
                  <a:gd name="T1" fmla="*/ 0 h 225"/>
                  <a:gd name="T2" fmla="*/ 1070 w 96"/>
                  <a:gd name="T3" fmla="*/ 1212 h 225"/>
                  <a:gd name="T4" fmla="*/ 589 w 96"/>
                  <a:gd name="T5" fmla="*/ 2246 h 225"/>
                  <a:gd name="T6" fmla="*/ 0 w 96"/>
                  <a:gd name="T7" fmla="*/ 3285 h 225"/>
                  <a:gd name="T8" fmla="*/ 57 w 96"/>
                  <a:gd name="T9" fmla="*/ 2640 h 225"/>
                  <a:gd name="T10" fmla="*/ 131 w 96"/>
                  <a:gd name="T11" fmla="*/ 2163 h 2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225">
                    <a:moveTo>
                      <a:pt x="82" y="0"/>
                    </a:moveTo>
                    <a:cubicBezTo>
                      <a:pt x="84" y="26"/>
                      <a:pt x="96" y="57"/>
                      <a:pt x="89" y="83"/>
                    </a:cubicBezTo>
                    <a:cubicBezTo>
                      <a:pt x="82" y="108"/>
                      <a:pt x="64" y="134"/>
                      <a:pt x="49" y="154"/>
                    </a:cubicBezTo>
                    <a:cubicBezTo>
                      <a:pt x="32" y="178"/>
                      <a:pt x="18" y="204"/>
                      <a:pt x="0" y="225"/>
                    </a:cubicBezTo>
                    <a:cubicBezTo>
                      <a:pt x="2" y="211"/>
                      <a:pt x="3" y="196"/>
                      <a:pt x="5" y="181"/>
                    </a:cubicBezTo>
                    <a:cubicBezTo>
                      <a:pt x="6" y="171"/>
                      <a:pt x="6" y="157"/>
                      <a:pt x="11" y="148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25" name="Freeform 41"/>
              <p:cNvSpPr/>
              <p:nvPr/>
            </p:nvSpPr>
            <p:spPr bwMode="auto">
              <a:xfrm>
                <a:off x="4314" y="2747"/>
                <a:ext cx="479" cy="234"/>
              </a:xfrm>
              <a:custGeom>
                <a:avLst/>
                <a:gdLst>
                  <a:gd name="T0" fmla="*/ 2516 w 209"/>
                  <a:gd name="T1" fmla="*/ 0 h 96"/>
                  <a:gd name="T2" fmla="*/ 1996 w 209"/>
                  <a:gd name="T3" fmla="*/ 534 h 96"/>
                  <a:gd name="T4" fmla="*/ 1098 w 209"/>
                  <a:gd name="T5" fmla="*/ 1129 h 96"/>
                  <a:gd name="T6" fmla="*/ 419 w 209"/>
                  <a:gd name="T7" fmla="*/ 1360 h 96"/>
                  <a:gd name="T8" fmla="*/ 0 w 209"/>
                  <a:gd name="T9" fmla="*/ 1389 h 96"/>
                  <a:gd name="T10" fmla="*/ 493 w 209"/>
                  <a:gd name="T11" fmla="*/ 1029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9" h="96">
                    <a:moveTo>
                      <a:pt x="209" y="0"/>
                    </a:moveTo>
                    <a:cubicBezTo>
                      <a:pt x="207" y="19"/>
                      <a:pt x="179" y="29"/>
                      <a:pt x="166" y="37"/>
                    </a:cubicBezTo>
                    <a:cubicBezTo>
                      <a:pt x="142" y="53"/>
                      <a:pt x="116" y="65"/>
                      <a:pt x="91" y="78"/>
                    </a:cubicBezTo>
                    <a:cubicBezTo>
                      <a:pt x="72" y="87"/>
                      <a:pt x="56" y="93"/>
                      <a:pt x="35" y="94"/>
                    </a:cubicBezTo>
                    <a:cubicBezTo>
                      <a:pt x="23" y="95"/>
                      <a:pt x="11" y="93"/>
                      <a:pt x="0" y="96"/>
                    </a:cubicBezTo>
                    <a:cubicBezTo>
                      <a:pt x="9" y="91"/>
                      <a:pt x="38" y="73"/>
                      <a:pt x="41" y="71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26" name="Freeform 42"/>
              <p:cNvSpPr/>
              <p:nvPr/>
            </p:nvSpPr>
            <p:spPr bwMode="auto">
              <a:xfrm>
                <a:off x="3858" y="2898"/>
                <a:ext cx="460" cy="137"/>
              </a:xfrm>
              <a:custGeom>
                <a:avLst/>
                <a:gdLst>
                  <a:gd name="T0" fmla="*/ 2410 w 201"/>
                  <a:gd name="T1" fmla="*/ 484 h 56"/>
                  <a:gd name="T2" fmla="*/ 1728 w 201"/>
                  <a:gd name="T3" fmla="*/ 629 h 56"/>
                  <a:gd name="T4" fmla="*/ 696 w 201"/>
                  <a:gd name="T5" fmla="*/ 658 h 56"/>
                  <a:gd name="T6" fmla="*/ 0 w 201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1" h="56">
                    <a:moveTo>
                      <a:pt x="201" y="33"/>
                    </a:moveTo>
                    <a:cubicBezTo>
                      <a:pt x="193" y="44"/>
                      <a:pt x="156" y="42"/>
                      <a:pt x="144" y="43"/>
                    </a:cubicBezTo>
                    <a:cubicBezTo>
                      <a:pt x="117" y="46"/>
                      <a:pt x="84" y="56"/>
                      <a:pt x="58" y="45"/>
                    </a:cubicBezTo>
                    <a:cubicBezTo>
                      <a:pt x="36" y="35"/>
                      <a:pt x="16" y="16"/>
                      <a:pt x="0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27" name="Freeform 43"/>
              <p:cNvSpPr/>
              <p:nvPr/>
            </p:nvSpPr>
            <p:spPr bwMode="auto">
              <a:xfrm>
                <a:off x="4046" y="2937"/>
                <a:ext cx="476" cy="125"/>
              </a:xfrm>
              <a:custGeom>
                <a:avLst/>
                <a:gdLst>
                  <a:gd name="T0" fmla="*/ 0 w 208"/>
                  <a:gd name="T1" fmla="*/ 517 h 51"/>
                  <a:gd name="T2" fmla="*/ 719 w 208"/>
                  <a:gd name="T3" fmla="*/ 721 h 51"/>
                  <a:gd name="T4" fmla="*/ 1488 w 208"/>
                  <a:gd name="T5" fmla="*/ 662 h 51"/>
                  <a:gd name="T6" fmla="*/ 2147 w 208"/>
                  <a:gd name="T7" fmla="*/ 355 h 51"/>
                  <a:gd name="T8" fmla="*/ 2492 w 208"/>
                  <a:gd name="T9" fmla="*/ 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8" h="51">
                    <a:moveTo>
                      <a:pt x="0" y="35"/>
                    </a:moveTo>
                    <a:cubicBezTo>
                      <a:pt x="20" y="37"/>
                      <a:pt x="39" y="47"/>
                      <a:pt x="60" y="49"/>
                    </a:cubicBezTo>
                    <a:cubicBezTo>
                      <a:pt x="82" y="51"/>
                      <a:pt x="102" y="49"/>
                      <a:pt x="124" y="45"/>
                    </a:cubicBezTo>
                    <a:cubicBezTo>
                      <a:pt x="145" y="42"/>
                      <a:pt x="160" y="37"/>
                      <a:pt x="179" y="24"/>
                    </a:cubicBezTo>
                    <a:cubicBezTo>
                      <a:pt x="189" y="17"/>
                      <a:pt x="198" y="7"/>
                      <a:pt x="208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28" name="Freeform 44"/>
              <p:cNvSpPr/>
              <p:nvPr/>
            </p:nvSpPr>
            <p:spPr bwMode="auto">
              <a:xfrm>
                <a:off x="4660" y="2488"/>
                <a:ext cx="300" cy="374"/>
              </a:xfrm>
              <a:custGeom>
                <a:avLst/>
                <a:gdLst>
                  <a:gd name="T0" fmla="*/ 1573 w 131"/>
                  <a:gd name="T1" fmla="*/ 0 h 153"/>
                  <a:gd name="T2" fmla="*/ 1500 w 131"/>
                  <a:gd name="T3" fmla="*/ 306 h 153"/>
                  <a:gd name="T4" fmla="*/ 1369 w 131"/>
                  <a:gd name="T5" fmla="*/ 831 h 153"/>
                  <a:gd name="T6" fmla="*/ 1081 w 131"/>
                  <a:gd name="T7" fmla="*/ 1547 h 153"/>
                  <a:gd name="T8" fmla="*/ 662 w 131"/>
                  <a:gd name="T9" fmla="*/ 2002 h 153"/>
                  <a:gd name="T10" fmla="*/ 0 w 131"/>
                  <a:gd name="T11" fmla="*/ 2234 h 1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1" h="153">
                    <a:moveTo>
                      <a:pt x="131" y="0"/>
                    </a:moveTo>
                    <a:cubicBezTo>
                      <a:pt x="130" y="5"/>
                      <a:pt x="127" y="14"/>
                      <a:pt x="125" y="21"/>
                    </a:cubicBezTo>
                    <a:cubicBezTo>
                      <a:pt x="122" y="34"/>
                      <a:pt x="118" y="45"/>
                      <a:pt x="114" y="57"/>
                    </a:cubicBezTo>
                    <a:cubicBezTo>
                      <a:pt x="108" y="74"/>
                      <a:pt x="100" y="91"/>
                      <a:pt x="90" y="106"/>
                    </a:cubicBezTo>
                    <a:cubicBezTo>
                      <a:pt x="81" y="119"/>
                      <a:pt x="70" y="131"/>
                      <a:pt x="55" y="137"/>
                    </a:cubicBezTo>
                    <a:cubicBezTo>
                      <a:pt x="39" y="144"/>
                      <a:pt x="17" y="147"/>
                      <a:pt x="0" y="153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29" name="Freeform 45"/>
              <p:cNvSpPr/>
              <p:nvPr/>
            </p:nvSpPr>
            <p:spPr bwMode="auto">
              <a:xfrm>
                <a:off x="4364" y="2820"/>
                <a:ext cx="424" cy="220"/>
              </a:xfrm>
              <a:custGeom>
                <a:avLst/>
                <a:gdLst>
                  <a:gd name="T0" fmla="*/ 2228 w 185"/>
                  <a:gd name="T1" fmla="*/ 0 h 90"/>
                  <a:gd name="T2" fmla="*/ 1760 w 185"/>
                  <a:gd name="T3" fmla="*/ 555 h 90"/>
                  <a:gd name="T4" fmla="*/ 1118 w 185"/>
                  <a:gd name="T5" fmla="*/ 1010 h 90"/>
                  <a:gd name="T6" fmla="*/ 0 w 185"/>
                  <a:gd name="T7" fmla="*/ 1315 h 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5" h="90">
                    <a:moveTo>
                      <a:pt x="185" y="0"/>
                    </a:moveTo>
                    <a:cubicBezTo>
                      <a:pt x="176" y="15"/>
                      <a:pt x="159" y="28"/>
                      <a:pt x="146" y="38"/>
                    </a:cubicBezTo>
                    <a:cubicBezTo>
                      <a:pt x="130" y="50"/>
                      <a:pt x="111" y="60"/>
                      <a:pt x="93" y="69"/>
                    </a:cubicBezTo>
                    <a:cubicBezTo>
                      <a:pt x="61" y="83"/>
                      <a:pt x="31" y="79"/>
                      <a:pt x="0" y="9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30" name="Freeform 46"/>
              <p:cNvSpPr/>
              <p:nvPr/>
            </p:nvSpPr>
            <p:spPr bwMode="auto">
              <a:xfrm>
                <a:off x="4994" y="2106"/>
                <a:ext cx="46" cy="298"/>
              </a:xfrm>
              <a:custGeom>
                <a:avLst/>
                <a:gdLst>
                  <a:gd name="T0" fmla="*/ 48 w 20"/>
                  <a:gd name="T1" fmla="*/ 0 h 122"/>
                  <a:gd name="T2" fmla="*/ 159 w 20"/>
                  <a:gd name="T3" fmla="*/ 423 h 122"/>
                  <a:gd name="T4" fmla="*/ 216 w 20"/>
                  <a:gd name="T5" fmla="*/ 1021 h 122"/>
                  <a:gd name="T6" fmla="*/ 0 w 20"/>
                  <a:gd name="T7" fmla="*/ 1778 h 1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122">
                    <a:moveTo>
                      <a:pt x="4" y="0"/>
                    </a:moveTo>
                    <a:cubicBezTo>
                      <a:pt x="9" y="9"/>
                      <a:pt x="10" y="19"/>
                      <a:pt x="13" y="29"/>
                    </a:cubicBezTo>
                    <a:cubicBezTo>
                      <a:pt x="18" y="41"/>
                      <a:pt x="20" y="57"/>
                      <a:pt x="18" y="70"/>
                    </a:cubicBezTo>
                    <a:cubicBezTo>
                      <a:pt x="16" y="88"/>
                      <a:pt x="4" y="106"/>
                      <a:pt x="0" y="122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31" name="Freeform 47"/>
              <p:cNvSpPr/>
              <p:nvPr/>
            </p:nvSpPr>
            <p:spPr bwMode="auto">
              <a:xfrm>
                <a:off x="5038" y="2094"/>
                <a:ext cx="46" cy="171"/>
              </a:xfrm>
              <a:custGeom>
                <a:avLst/>
                <a:gdLst>
                  <a:gd name="T0" fmla="*/ 0 w 20"/>
                  <a:gd name="T1" fmla="*/ 1021 h 70"/>
                  <a:gd name="T2" fmla="*/ 216 w 20"/>
                  <a:gd name="T3" fmla="*/ 0 h 7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70">
                    <a:moveTo>
                      <a:pt x="0" y="70"/>
                    </a:moveTo>
                    <a:cubicBezTo>
                      <a:pt x="5" y="51"/>
                      <a:pt x="20" y="20"/>
                      <a:pt x="18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32" name="Freeform 48"/>
              <p:cNvSpPr/>
              <p:nvPr/>
            </p:nvSpPr>
            <p:spPr bwMode="auto">
              <a:xfrm>
                <a:off x="5024" y="2314"/>
                <a:ext cx="14" cy="144"/>
              </a:xfrm>
              <a:custGeom>
                <a:avLst/>
                <a:gdLst>
                  <a:gd name="T0" fmla="*/ 28 w 6"/>
                  <a:gd name="T1" fmla="*/ 0 h 59"/>
                  <a:gd name="T2" fmla="*/ 28 w 6"/>
                  <a:gd name="T3" fmla="*/ 405 h 59"/>
                  <a:gd name="T4" fmla="*/ 37 w 6"/>
                  <a:gd name="T5" fmla="*/ 857 h 5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59">
                    <a:moveTo>
                      <a:pt x="2" y="0"/>
                    </a:moveTo>
                    <a:cubicBezTo>
                      <a:pt x="0" y="11"/>
                      <a:pt x="1" y="17"/>
                      <a:pt x="2" y="28"/>
                    </a:cubicBezTo>
                    <a:cubicBezTo>
                      <a:pt x="3" y="35"/>
                      <a:pt x="6" y="51"/>
                      <a:pt x="3" y="59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33" name="Freeform 49"/>
              <p:cNvSpPr/>
              <p:nvPr/>
            </p:nvSpPr>
            <p:spPr bwMode="auto">
              <a:xfrm>
                <a:off x="4559" y="1314"/>
                <a:ext cx="87" cy="25"/>
              </a:xfrm>
              <a:custGeom>
                <a:avLst/>
                <a:gdLst>
                  <a:gd name="T0" fmla="*/ 0 w 38"/>
                  <a:gd name="T1" fmla="*/ 0 h 10"/>
                  <a:gd name="T2" fmla="*/ 456 w 38"/>
                  <a:gd name="T3" fmla="*/ 158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8" h="10">
                    <a:moveTo>
                      <a:pt x="0" y="0"/>
                    </a:moveTo>
                    <a:cubicBezTo>
                      <a:pt x="12" y="1"/>
                      <a:pt x="29" y="4"/>
                      <a:pt x="38" y="1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34" name="Freeform 50"/>
              <p:cNvSpPr/>
              <p:nvPr/>
            </p:nvSpPr>
            <p:spPr bwMode="auto">
              <a:xfrm>
                <a:off x="3991" y="1226"/>
                <a:ext cx="169" cy="30"/>
              </a:xfrm>
              <a:custGeom>
                <a:avLst/>
                <a:gdLst>
                  <a:gd name="T0" fmla="*/ 882 w 74"/>
                  <a:gd name="T1" fmla="*/ 113 h 12"/>
                  <a:gd name="T2" fmla="*/ 427 w 74"/>
                  <a:gd name="T3" fmla="*/ 113 h 12"/>
                  <a:gd name="T4" fmla="*/ 0 w 74"/>
                  <a:gd name="T5" fmla="*/ 63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4" h="12">
                    <a:moveTo>
                      <a:pt x="74" y="7"/>
                    </a:moveTo>
                    <a:cubicBezTo>
                      <a:pt x="64" y="12"/>
                      <a:pt x="45" y="8"/>
                      <a:pt x="36" y="7"/>
                    </a:cubicBezTo>
                    <a:cubicBezTo>
                      <a:pt x="24" y="6"/>
                      <a:pt x="11" y="0"/>
                      <a:pt x="0" y="4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35" name="Freeform 51"/>
              <p:cNvSpPr/>
              <p:nvPr/>
            </p:nvSpPr>
            <p:spPr bwMode="auto">
              <a:xfrm>
                <a:off x="3502" y="1559"/>
                <a:ext cx="12" cy="66"/>
              </a:xfrm>
              <a:custGeom>
                <a:avLst/>
                <a:gdLst>
                  <a:gd name="T0" fmla="*/ 0 w 5"/>
                  <a:gd name="T1" fmla="*/ 394 h 27"/>
                  <a:gd name="T2" fmla="*/ 70 w 5"/>
                  <a:gd name="T3" fmla="*/ 0 h 2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7">
                    <a:moveTo>
                      <a:pt x="0" y="27"/>
                    </a:moveTo>
                    <a:cubicBezTo>
                      <a:pt x="0" y="17"/>
                      <a:pt x="5" y="10"/>
                      <a:pt x="5" y="0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36" name="Freeform 52"/>
              <p:cNvSpPr/>
              <p:nvPr/>
            </p:nvSpPr>
            <p:spPr bwMode="auto">
              <a:xfrm>
                <a:off x="3667" y="2862"/>
                <a:ext cx="314" cy="190"/>
              </a:xfrm>
              <a:custGeom>
                <a:avLst/>
                <a:gdLst>
                  <a:gd name="T0" fmla="*/ 0 w 137"/>
                  <a:gd name="T1" fmla="*/ 0 h 78"/>
                  <a:gd name="T2" fmla="*/ 374 w 137"/>
                  <a:gd name="T3" fmla="*/ 322 h 78"/>
                  <a:gd name="T4" fmla="*/ 903 w 137"/>
                  <a:gd name="T5" fmla="*/ 665 h 78"/>
                  <a:gd name="T6" fmla="*/ 1350 w 137"/>
                  <a:gd name="T7" fmla="*/ 909 h 78"/>
                  <a:gd name="T8" fmla="*/ 1650 w 137"/>
                  <a:gd name="T9" fmla="*/ 1128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78">
                    <a:moveTo>
                      <a:pt x="0" y="0"/>
                    </a:moveTo>
                    <a:cubicBezTo>
                      <a:pt x="3" y="11"/>
                      <a:pt x="22" y="17"/>
                      <a:pt x="31" y="22"/>
                    </a:cubicBezTo>
                    <a:cubicBezTo>
                      <a:pt x="46" y="31"/>
                      <a:pt x="60" y="40"/>
                      <a:pt x="75" y="46"/>
                    </a:cubicBezTo>
                    <a:cubicBezTo>
                      <a:pt x="88" y="51"/>
                      <a:pt x="101" y="55"/>
                      <a:pt x="112" y="63"/>
                    </a:cubicBezTo>
                    <a:cubicBezTo>
                      <a:pt x="120" y="68"/>
                      <a:pt x="127" y="76"/>
                      <a:pt x="137" y="78"/>
                    </a:cubicBezTo>
                  </a:path>
                </a:pathLst>
              </a:custGeom>
              <a:noFill/>
              <a:ln w="4763" cap="rnd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37" name="Freeform 53"/>
              <p:cNvSpPr/>
              <p:nvPr/>
            </p:nvSpPr>
            <p:spPr bwMode="auto">
              <a:xfrm>
                <a:off x="3443" y="1908"/>
                <a:ext cx="34" cy="66"/>
              </a:xfrm>
              <a:custGeom>
                <a:avLst/>
                <a:gdLst>
                  <a:gd name="T0" fmla="*/ 150 w 15"/>
                  <a:gd name="T1" fmla="*/ 220 h 27"/>
                  <a:gd name="T2" fmla="*/ 45 w 15"/>
                  <a:gd name="T3" fmla="*/ 394 h 27"/>
                  <a:gd name="T4" fmla="*/ 36 w 15"/>
                  <a:gd name="T5" fmla="*/ 174 h 27"/>
                  <a:gd name="T6" fmla="*/ 138 w 15"/>
                  <a:gd name="T7" fmla="*/ 12 h 27"/>
                  <a:gd name="T8" fmla="*/ 150 w 15"/>
                  <a:gd name="T9" fmla="*/ 22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27">
                    <a:moveTo>
                      <a:pt x="13" y="15"/>
                    </a:moveTo>
                    <a:cubicBezTo>
                      <a:pt x="11" y="23"/>
                      <a:pt x="7" y="27"/>
                      <a:pt x="4" y="27"/>
                    </a:cubicBezTo>
                    <a:cubicBezTo>
                      <a:pt x="1" y="26"/>
                      <a:pt x="0" y="19"/>
                      <a:pt x="3" y="12"/>
                    </a:cubicBezTo>
                    <a:cubicBezTo>
                      <a:pt x="5" y="5"/>
                      <a:pt x="9" y="0"/>
                      <a:pt x="12" y="1"/>
                    </a:cubicBezTo>
                    <a:cubicBezTo>
                      <a:pt x="15" y="2"/>
                      <a:pt x="15" y="8"/>
                      <a:pt x="13" y="15"/>
                    </a:cubicBezTo>
                    <a:close/>
                  </a:path>
                </a:pathLst>
              </a:custGeom>
              <a:solidFill>
                <a:srgbClr val="C23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38" name="Freeform 54"/>
              <p:cNvSpPr/>
              <p:nvPr/>
            </p:nvSpPr>
            <p:spPr bwMode="auto">
              <a:xfrm>
                <a:off x="3578" y="1549"/>
                <a:ext cx="44" cy="61"/>
              </a:xfrm>
              <a:custGeom>
                <a:avLst/>
                <a:gdLst>
                  <a:gd name="T0" fmla="*/ 171 w 19"/>
                  <a:gd name="T1" fmla="*/ 220 h 25"/>
                  <a:gd name="T2" fmla="*/ 28 w 19"/>
                  <a:gd name="T3" fmla="*/ 351 h 25"/>
                  <a:gd name="T4" fmla="*/ 65 w 19"/>
                  <a:gd name="T5" fmla="*/ 144 h 25"/>
                  <a:gd name="T6" fmla="*/ 208 w 19"/>
                  <a:gd name="T7" fmla="*/ 12 h 25"/>
                  <a:gd name="T8" fmla="*/ 171 w 19"/>
                  <a:gd name="T9" fmla="*/ 22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25">
                    <a:moveTo>
                      <a:pt x="14" y="15"/>
                    </a:moveTo>
                    <a:cubicBezTo>
                      <a:pt x="10" y="22"/>
                      <a:pt x="5" y="25"/>
                      <a:pt x="2" y="24"/>
                    </a:cubicBezTo>
                    <a:cubicBezTo>
                      <a:pt x="0" y="22"/>
                      <a:pt x="1" y="16"/>
                      <a:pt x="5" y="10"/>
                    </a:cubicBezTo>
                    <a:cubicBezTo>
                      <a:pt x="9" y="3"/>
                      <a:pt x="14" y="0"/>
                      <a:pt x="17" y="1"/>
                    </a:cubicBezTo>
                    <a:cubicBezTo>
                      <a:pt x="19" y="3"/>
                      <a:pt x="18" y="9"/>
                      <a:pt x="14" y="15"/>
                    </a:cubicBezTo>
                    <a:close/>
                  </a:path>
                </a:pathLst>
              </a:custGeom>
              <a:solidFill>
                <a:srgbClr val="C23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39" name="Freeform 55"/>
              <p:cNvSpPr/>
              <p:nvPr/>
            </p:nvSpPr>
            <p:spPr bwMode="auto">
              <a:xfrm>
                <a:off x="4091" y="1312"/>
                <a:ext cx="62" cy="29"/>
              </a:xfrm>
              <a:custGeom>
                <a:avLst/>
                <a:gdLst>
                  <a:gd name="T0" fmla="*/ 168 w 27"/>
                  <a:gd name="T1" fmla="*/ 169 h 12"/>
                  <a:gd name="T2" fmla="*/ 11 w 27"/>
                  <a:gd name="T3" fmla="*/ 99 h 12"/>
                  <a:gd name="T4" fmla="*/ 168 w 27"/>
                  <a:gd name="T5" fmla="*/ 12 h 12"/>
                  <a:gd name="T6" fmla="*/ 326 w 27"/>
                  <a:gd name="T7" fmla="*/ 87 h 12"/>
                  <a:gd name="T8" fmla="*/ 168 w 27"/>
                  <a:gd name="T9" fmla="*/ 169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" h="12">
                    <a:moveTo>
                      <a:pt x="14" y="12"/>
                    </a:moveTo>
                    <a:cubicBezTo>
                      <a:pt x="7" y="12"/>
                      <a:pt x="1" y="10"/>
                      <a:pt x="1" y="7"/>
                    </a:cubicBezTo>
                    <a:cubicBezTo>
                      <a:pt x="0" y="3"/>
                      <a:pt x="6" y="1"/>
                      <a:pt x="14" y="1"/>
                    </a:cubicBezTo>
                    <a:cubicBezTo>
                      <a:pt x="21" y="0"/>
                      <a:pt x="27" y="3"/>
                      <a:pt x="27" y="6"/>
                    </a:cubicBezTo>
                    <a:cubicBezTo>
                      <a:pt x="27" y="9"/>
                      <a:pt x="21" y="11"/>
                      <a:pt x="14" y="12"/>
                    </a:cubicBezTo>
                    <a:close/>
                  </a:path>
                </a:pathLst>
              </a:custGeom>
              <a:solidFill>
                <a:srgbClr val="C23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40" name="Freeform 56"/>
              <p:cNvSpPr/>
              <p:nvPr/>
            </p:nvSpPr>
            <p:spPr bwMode="auto">
              <a:xfrm>
                <a:off x="3734" y="1485"/>
                <a:ext cx="57" cy="54"/>
              </a:xfrm>
              <a:custGeom>
                <a:avLst/>
                <a:gdLst>
                  <a:gd name="T0" fmla="*/ 187 w 25"/>
                  <a:gd name="T1" fmla="*/ 223 h 22"/>
                  <a:gd name="T2" fmla="*/ 25 w 25"/>
                  <a:gd name="T3" fmla="*/ 295 h 22"/>
                  <a:gd name="T4" fmla="*/ 109 w 25"/>
                  <a:gd name="T5" fmla="*/ 103 h 22"/>
                  <a:gd name="T6" fmla="*/ 271 w 25"/>
                  <a:gd name="T7" fmla="*/ 42 h 22"/>
                  <a:gd name="T8" fmla="*/ 187 w 25"/>
                  <a:gd name="T9" fmla="*/ 223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22">
                    <a:moveTo>
                      <a:pt x="16" y="15"/>
                    </a:moveTo>
                    <a:cubicBezTo>
                      <a:pt x="10" y="20"/>
                      <a:pt x="4" y="22"/>
                      <a:pt x="2" y="20"/>
                    </a:cubicBezTo>
                    <a:cubicBezTo>
                      <a:pt x="0" y="17"/>
                      <a:pt x="3" y="12"/>
                      <a:pt x="9" y="7"/>
                    </a:cubicBezTo>
                    <a:cubicBezTo>
                      <a:pt x="14" y="2"/>
                      <a:pt x="21" y="0"/>
                      <a:pt x="23" y="3"/>
                    </a:cubicBezTo>
                    <a:cubicBezTo>
                      <a:pt x="25" y="5"/>
                      <a:pt x="22" y="11"/>
                      <a:pt x="16" y="15"/>
                    </a:cubicBezTo>
                    <a:close/>
                  </a:path>
                </a:pathLst>
              </a:custGeom>
              <a:solidFill>
                <a:srgbClr val="C23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41" name="Freeform 57"/>
              <p:cNvSpPr/>
              <p:nvPr/>
            </p:nvSpPr>
            <p:spPr bwMode="auto">
              <a:xfrm>
                <a:off x="3392" y="2343"/>
                <a:ext cx="26" cy="66"/>
              </a:xfrm>
              <a:custGeom>
                <a:avLst/>
                <a:gdLst>
                  <a:gd name="T0" fmla="*/ 144 w 11"/>
                  <a:gd name="T1" fmla="*/ 191 h 27"/>
                  <a:gd name="T2" fmla="*/ 66 w 11"/>
                  <a:gd name="T3" fmla="*/ 394 h 27"/>
                  <a:gd name="T4" fmla="*/ 0 w 11"/>
                  <a:gd name="T5" fmla="*/ 203 h 27"/>
                  <a:gd name="T6" fmla="*/ 66 w 11"/>
                  <a:gd name="T7" fmla="*/ 0 h 27"/>
                  <a:gd name="T8" fmla="*/ 144 w 11"/>
                  <a:gd name="T9" fmla="*/ 191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27">
                    <a:moveTo>
                      <a:pt x="11" y="13"/>
                    </a:moveTo>
                    <a:cubicBezTo>
                      <a:pt x="11" y="21"/>
                      <a:pt x="9" y="27"/>
                      <a:pt x="5" y="27"/>
                    </a:cubicBezTo>
                    <a:cubicBezTo>
                      <a:pt x="2" y="27"/>
                      <a:pt x="0" y="21"/>
                      <a:pt x="0" y="14"/>
                    </a:cubicBezTo>
                    <a:cubicBezTo>
                      <a:pt x="0" y="6"/>
                      <a:pt x="2" y="0"/>
                      <a:pt x="5" y="0"/>
                    </a:cubicBezTo>
                    <a:cubicBezTo>
                      <a:pt x="8" y="0"/>
                      <a:pt x="11" y="6"/>
                      <a:pt x="11" y="13"/>
                    </a:cubicBezTo>
                    <a:close/>
                  </a:path>
                </a:pathLst>
              </a:custGeom>
              <a:solidFill>
                <a:srgbClr val="C23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42" name="Freeform 58"/>
              <p:cNvSpPr/>
              <p:nvPr/>
            </p:nvSpPr>
            <p:spPr bwMode="auto">
              <a:xfrm>
                <a:off x="3693" y="2803"/>
                <a:ext cx="57" cy="49"/>
              </a:xfrm>
              <a:custGeom>
                <a:avLst/>
                <a:gdLst>
                  <a:gd name="T0" fmla="*/ 187 w 25"/>
                  <a:gd name="T1" fmla="*/ 71 h 20"/>
                  <a:gd name="T2" fmla="*/ 285 w 25"/>
                  <a:gd name="T3" fmla="*/ 252 h 20"/>
                  <a:gd name="T4" fmla="*/ 119 w 25"/>
                  <a:gd name="T5" fmla="*/ 203 h 20"/>
                  <a:gd name="T6" fmla="*/ 25 w 25"/>
                  <a:gd name="T7" fmla="*/ 29 h 20"/>
                  <a:gd name="T8" fmla="*/ 187 w 25"/>
                  <a:gd name="T9" fmla="*/ 71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20">
                    <a:moveTo>
                      <a:pt x="16" y="5"/>
                    </a:moveTo>
                    <a:cubicBezTo>
                      <a:pt x="22" y="9"/>
                      <a:pt x="25" y="15"/>
                      <a:pt x="24" y="17"/>
                    </a:cubicBezTo>
                    <a:cubicBezTo>
                      <a:pt x="22" y="20"/>
                      <a:pt x="16" y="18"/>
                      <a:pt x="10" y="14"/>
                    </a:cubicBezTo>
                    <a:cubicBezTo>
                      <a:pt x="4" y="10"/>
                      <a:pt x="0" y="5"/>
                      <a:pt x="2" y="2"/>
                    </a:cubicBezTo>
                    <a:cubicBezTo>
                      <a:pt x="4" y="0"/>
                      <a:pt x="10" y="1"/>
                      <a:pt x="16" y="5"/>
                    </a:cubicBezTo>
                    <a:close/>
                  </a:path>
                </a:pathLst>
              </a:custGeom>
              <a:solidFill>
                <a:srgbClr val="C23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43" name="Freeform 59"/>
              <p:cNvSpPr/>
              <p:nvPr/>
            </p:nvSpPr>
            <p:spPr bwMode="auto">
              <a:xfrm>
                <a:off x="3984" y="2959"/>
                <a:ext cx="62" cy="37"/>
              </a:xfrm>
              <a:custGeom>
                <a:avLst/>
                <a:gdLst>
                  <a:gd name="T0" fmla="*/ 179 w 27"/>
                  <a:gd name="T1" fmla="*/ 42 h 15"/>
                  <a:gd name="T2" fmla="*/ 317 w 27"/>
                  <a:gd name="T3" fmla="*/ 183 h 15"/>
                  <a:gd name="T4" fmla="*/ 147 w 27"/>
                  <a:gd name="T5" fmla="*/ 195 h 15"/>
                  <a:gd name="T6" fmla="*/ 11 w 27"/>
                  <a:gd name="T7" fmla="*/ 62 h 15"/>
                  <a:gd name="T8" fmla="*/ 179 w 27"/>
                  <a:gd name="T9" fmla="*/ 42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" h="15">
                    <a:moveTo>
                      <a:pt x="15" y="3"/>
                    </a:moveTo>
                    <a:cubicBezTo>
                      <a:pt x="22" y="5"/>
                      <a:pt x="27" y="9"/>
                      <a:pt x="26" y="12"/>
                    </a:cubicBezTo>
                    <a:cubicBezTo>
                      <a:pt x="26" y="15"/>
                      <a:pt x="19" y="15"/>
                      <a:pt x="12" y="13"/>
                    </a:cubicBezTo>
                    <a:cubicBezTo>
                      <a:pt x="5" y="11"/>
                      <a:pt x="0" y="7"/>
                      <a:pt x="1" y="4"/>
                    </a:cubicBezTo>
                    <a:cubicBezTo>
                      <a:pt x="2" y="1"/>
                      <a:pt x="8" y="0"/>
                      <a:pt x="15" y="3"/>
                    </a:cubicBezTo>
                    <a:close/>
                  </a:path>
                </a:pathLst>
              </a:custGeom>
              <a:solidFill>
                <a:srgbClr val="C23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44" name="Freeform 60"/>
              <p:cNvSpPr/>
              <p:nvPr/>
            </p:nvSpPr>
            <p:spPr bwMode="auto">
              <a:xfrm>
                <a:off x="4690" y="2752"/>
                <a:ext cx="59" cy="46"/>
              </a:xfrm>
              <a:custGeom>
                <a:avLst/>
                <a:gdLst>
                  <a:gd name="T0" fmla="*/ 118 w 26"/>
                  <a:gd name="T1" fmla="*/ 70 h 19"/>
                  <a:gd name="T2" fmla="*/ 279 w 26"/>
                  <a:gd name="T3" fmla="*/ 29 h 19"/>
                  <a:gd name="T4" fmla="*/ 186 w 26"/>
                  <a:gd name="T5" fmla="*/ 199 h 19"/>
                  <a:gd name="T6" fmla="*/ 25 w 26"/>
                  <a:gd name="T7" fmla="*/ 240 h 19"/>
                  <a:gd name="T8" fmla="*/ 118 w 26"/>
                  <a:gd name="T9" fmla="*/ 7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9">
                    <a:moveTo>
                      <a:pt x="10" y="5"/>
                    </a:moveTo>
                    <a:cubicBezTo>
                      <a:pt x="16" y="1"/>
                      <a:pt x="23" y="0"/>
                      <a:pt x="24" y="2"/>
                    </a:cubicBezTo>
                    <a:cubicBezTo>
                      <a:pt x="26" y="5"/>
                      <a:pt x="22" y="10"/>
                      <a:pt x="16" y="14"/>
                    </a:cubicBezTo>
                    <a:cubicBezTo>
                      <a:pt x="10" y="18"/>
                      <a:pt x="3" y="19"/>
                      <a:pt x="2" y="17"/>
                    </a:cubicBezTo>
                    <a:cubicBezTo>
                      <a:pt x="0" y="14"/>
                      <a:pt x="4" y="9"/>
                      <a:pt x="10" y="5"/>
                    </a:cubicBezTo>
                    <a:close/>
                  </a:path>
                </a:pathLst>
              </a:custGeom>
              <a:solidFill>
                <a:srgbClr val="C23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45" name="Freeform 61"/>
              <p:cNvSpPr/>
              <p:nvPr/>
            </p:nvSpPr>
            <p:spPr bwMode="auto">
              <a:xfrm>
                <a:off x="4855" y="2510"/>
                <a:ext cx="48" cy="61"/>
              </a:xfrm>
              <a:custGeom>
                <a:avLst/>
                <a:gdLst>
                  <a:gd name="T0" fmla="*/ 73 w 21"/>
                  <a:gd name="T1" fmla="*/ 132 h 25"/>
                  <a:gd name="T2" fmla="*/ 224 w 21"/>
                  <a:gd name="T3" fmla="*/ 29 h 25"/>
                  <a:gd name="T4" fmla="*/ 178 w 21"/>
                  <a:gd name="T5" fmla="*/ 232 h 25"/>
                  <a:gd name="T6" fmla="*/ 25 w 21"/>
                  <a:gd name="T7" fmla="*/ 334 h 25"/>
                  <a:gd name="T8" fmla="*/ 73 w 21"/>
                  <a:gd name="T9" fmla="*/ 132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25">
                    <a:moveTo>
                      <a:pt x="6" y="9"/>
                    </a:moveTo>
                    <a:cubicBezTo>
                      <a:pt x="11" y="3"/>
                      <a:pt x="16" y="0"/>
                      <a:pt x="19" y="2"/>
                    </a:cubicBezTo>
                    <a:cubicBezTo>
                      <a:pt x="21" y="4"/>
                      <a:pt x="19" y="10"/>
                      <a:pt x="15" y="16"/>
                    </a:cubicBezTo>
                    <a:cubicBezTo>
                      <a:pt x="10" y="22"/>
                      <a:pt x="5" y="25"/>
                      <a:pt x="2" y="23"/>
                    </a:cubicBezTo>
                    <a:cubicBezTo>
                      <a:pt x="0" y="21"/>
                      <a:pt x="1" y="15"/>
                      <a:pt x="6" y="9"/>
                    </a:cubicBezTo>
                    <a:close/>
                  </a:path>
                </a:pathLst>
              </a:custGeom>
              <a:solidFill>
                <a:srgbClr val="C23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46" name="Freeform 62"/>
              <p:cNvSpPr/>
              <p:nvPr/>
            </p:nvSpPr>
            <p:spPr bwMode="auto">
              <a:xfrm>
                <a:off x="4926" y="2140"/>
                <a:ext cx="27" cy="66"/>
              </a:xfrm>
              <a:custGeom>
                <a:avLst/>
                <a:gdLst>
                  <a:gd name="T0" fmla="*/ 11 w 12"/>
                  <a:gd name="T1" fmla="*/ 191 h 27"/>
                  <a:gd name="T2" fmla="*/ 81 w 12"/>
                  <a:gd name="T3" fmla="*/ 0 h 27"/>
                  <a:gd name="T4" fmla="*/ 137 w 12"/>
                  <a:gd name="T5" fmla="*/ 203 h 27"/>
                  <a:gd name="T6" fmla="*/ 72 w 12"/>
                  <a:gd name="T7" fmla="*/ 394 h 27"/>
                  <a:gd name="T8" fmla="*/ 11 w 12"/>
                  <a:gd name="T9" fmla="*/ 191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27">
                    <a:moveTo>
                      <a:pt x="1" y="13"/>
                    </a:moveTo>
                    <a:cubicBezTo>
                      <a:pt x="1" y="6"/>
                      <a:pt x="4" y="0"/>
                      <a:pt x="7" y="0"/>
                    </a:cubicBezTo>
                    <a:cubicBezTo>
                      <a:pt x="10" y="1"/>
                      <a:pt x="12" y="7"/>
                      <a:pt x="12" y="14"/>
                    </a:cubicBezTo>
                    <a:cubicBezTo>
                      <a:pt x="11" y="21"/>
                      <a:pt x="9" y="27"/>
                      <a:pt x="6" y="27"/>
                    </a:cubicBezTo>
                    <a:cubicBezTo>
                      <a:pt x="3" y="27"/>
                      <a:pt x="0" y="21"/>
                      <a:pt x="1" y="13"/>
                    </a:cubicBezTo>
                    <a:close/>
                  </a:path>
                </a:pathLst>
              </a:custGeom>
              <a:solidFill>
                <a:srgbClr val="C23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47" name="Freeform 63"/>
              <p:cNvSpPr/>
              <p:nvPr/>
            </p:nvSpPr>
            <p:spPr bwMode="auto">
              <a:xfrm>
                <a:off x="4825" y="1703"/>
                <a:ext cx="36" cy="66"/>
              </a:xfrm>
              <a:custGeom>
                <a:avLst/>
                <a:gdLst>
                  <a:gd name="T0" fmla="*/ 36 w 16"/>
                  <a:gd name="T1" fmla="*/ 220 h 27"/>
                  <a:gd name="T2" fmla="*/ 45 w 16"/>
                  <a:gd name="T3" fmla="*/ 12 h 27"/>
                  <a:gd name="T4" fmla="*/ 146 w 16"/>
                  <a:gd name="T5" fmla="*/ 161 h 27"/>
                  <a:gd name="T6" fmla="*/ 146 w 16"/>
                  <a:gd name="T7" fmla="*/ 381 h 27"/>
                  <a:gd name="T8" fmla="*/ 36 w 16"/>
                  <a:gd name="T9" fmla="*/ 22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27">
                    <a:moveTo>
                      <a:pt x="3" y="15"/>
                    </a:moveTo>
                    <a:cubicBezTo>
                      <a:pt x="0" y="8"/>
                      <a:pt x="1" y="2"/>
                      <a:pt x="4" y="1"/>
                    </a:cubicBezTo>
                    <a:cubicBezTo>
                      <a:pt x="6" y="0"/>
                      <a:pt x="11" y="4"/>
                      <a:pt x="13" y="11"/>
                    </a:cubicBezTo>
                    <a:cubicBezTo>
                      <a:pt x="16" y="18"/>
                      <a:pt x="16" y="25"/>
                      <a:pt x="13" y="26"/>
                    </a:cubicBezTo>
                    <a:cubicBezTo>
                      <a:pt x="10" y="27"/>
                      <a:pt x="6" y="22"/>
                      <a:pt x="3" y="15"/>
                    </a:cubicBezTo>
                    <a:close/>
                  </a:path>
                </a:pathLst>
              </a:custGeom>
              <a:solidFill>
                <a:srgbClr val="C23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48" name="Freeform 64"/>
              <p:cNvSpPr/>
              <p:nvPr/>
            </p:nvSpPr>
            <p:spPr bwMode="auto">
              <a:xfrm>
                <a:off x="4612" y="1422"/>
                <a:ext cx="59" cy="46"/>
              </a:xfrm>
              <a:custGeom>
                <a:avLst/>
                <a:gdLst>
                  <a:gd name="T0" fmla="*/ 118 w 26"/>
                  <a:gd name="T1" fmla="*/ 199 h 19"/>
                  <a:gd name="T2" fmla="*/ 25 w 26"/>
                  <a:gd name="T3" fmla="*/ 29 h 19"/>
                  <a:gd name="T4" fmla="*/ 186 w 26"/>
                  <a:gd name="T5" fmla="*/ 70 h 19"/>
                  <a:gd name="T6" fmla="*/ 279 w 26"/>
                  <a:gd name="T7" fmla="*/ 240 h 19"/>
                  <a:gd name="T8" fmla="*/ 118 w 26"/>
                  <a:gd name="T9" fmla="*/ 199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9">
                    <a:moveTo>
                      <a:pt x="10" y="14"/>
                    </a:moveTo>
                    <a:cubicBezTo>
                      <a:pt x="4" y="10"/>
                      <a:pt x="0" y="5"/>
                      <a:pt x="2" y="2"/>
                    </a:cubicBezTo>
                    <a:cubicBezTo>
                      <a:pt x="4" y="0"/>
                      <a:pt x="10" y="1"/>
                      <a:pt x="16" y="5"/>
                    </a:cubicBezTo>
                    <a:cubicBezTo>
                      <a:pt x="22" y="9"/>
                      <a:pt x="26" y="14"/>
                      <a:pt x="24" y="17"/>
                    </a:cubicBezTo>
                    <a:cubicBezTo>
                      <a:pt x="23" y="19"/>
                      <a:pt x="16" y="18"/>
                      <a:pt x="10" y="14"/>
                    </a:cubicBezTo>
                    <a:close/>
                  </a:path>
                </a:pathLst>
              </a:custGeom>
              <a:solidFill>
                <a:srgbClr val="C23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49" name="Freeform 65"/>
              <p:cNvSpPr>
                <a:spLocks noEditPoints="1"/>
              </p:cNvSpPr>
              <p:nvPr/>
            </p:nvSpPr>
            <p:spPr bwMode="auto">
              <a:xfrm>
                <a:off x="3321" y="1207"/>
                <a:ext cx="1760" cy="1877"/>
              </a:xfrm>
              <a:custGeom>
                <a:avLst/>
                <a:gdLst>
                  <a:gd name="T0" fmla="*/ 4622 w 768"/>
                  <a:gd name="T1" fmla="*/ 0 h 768"/>
                  <a:gd name="T2" fmla="*/ 0 w 768"/>
                  <a:gd name="T3" fmla="*/ 5609 h 768"/>
                  <a:gd name="T4" fmla="*/ 4622 w 768"/>
                  <a:gd name="T5" fmla="*/ 11211 h 768"/>
                  <a:gd name="T6" fmla="*/ 9242 w 768"/>
                  <a:gd name="T7" fmla="*/ 5609 h 768"/>
                  <a:gd name="T8" fmla="*/ 4622 w 768"/>
                  <a:gd name="T9" fmla="*/ 0 h 768"/>
                  <a:gd name="T10" fmla="*/ 4622 w 768"/>
                  <a:gd name="T11" fmla="*/ 10072 h 768"/>
                  <a:gd name="T12" fmla="*/ 940 w 768"/>
                  <a:gd name="T13" fmla="*/ 5609 h 768"/>
                  <a:gd name="T14" fmla="*/ 4622 w 768"/>
                  <a:gd name="T15" fmla="*/ 1141 h 768"/>
                  <a:gd name="T16" fmla="*/ 8303 w 768"/>
                  <a:gd name="T17" fmla="*/ 5609 h 768"/>
                  <a:gd name="T18" fmla="*/ 4622 w 768"/>
                  <a:gd name="T19" fmla="*/ 10072 h 7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68" h="768">
                    <a:moveTo>
                      <a:pt x="384" y="0"/>
                    </a:moveTo>
                    <a:cubicBezTo>
                      <a:pt x="172" y="0"/>
                      <a:pt x="0" y="172"/>
                      <a:pt x="0" y="384"/>
                    </a:cubicBezTo>
                    <a:cubicBezTo>
                      <a:pt x="0" y="596"/>
                      <a:pt x="172" y="768"/>
                      <a:pt x="384" y="768"/>
                    </a:cubicBezTo>
                    <a:cubicBezTo>
                      <a:pt x="596" y="768"/>
                      <a:pt x="768" y="596"/>
                      <a:pt x="768" y="384"/>
                    </a:cubicBezTo>
                    <a:cubicBezTo>
                      <a:pt x="768" y="172"/>
                      <a:pt x="596" y="0"/>
                      <a:pt x="384" y="0"/>
                    </a:cubicBezTo>
                    <a:close/>
                    <a:moveTo>
                      <a:pt x="384" y="690"/>
                    </a:moveTo>
                    <a:cubicBezTo>
                      <a:pt x="215" y="690"/>
                      <a:pt x="78" y="553"/>
                      <a:pt x="78" y="384"/>
                    </a:cubicBezTo>
                    <a:cubicBezTo>
                      <a:pt x="78" y="215"/>
                      <a:pt x="215" y="78"/>
                      <a:pt x="384" y="78"/>
                    </a:cubicBezTo>
                    <a:cubicBezTo>
                      <a:pt x="553" y="78"/>
                      <a:pt x="690" y="215"/>
                      <a:pt x="690" y="384"/>
                    </a:cubicBezTo>
                    <a:cubicBezTo>
                      <a:pt x="690" y="553"/>
                      <a:pt x="553" y="690"/>
                      <a:pt x="384" y="690"/>
                    </a:cubicBezTo>
                    <a:close/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50" name="Oval 66"/>
              <p:cNvSpPr>
                <a:spLocks noChangeArrowheads="1"/>
              </p:cNvSpPr>
              <p:nvPr/>
            </p:nvSpPr>
            <p:spPr bwMode="auto">
              <a:xfrm>
                <a:off x="3218" y="1109"/>
                <a:ext cx="1971" cy="2102"/>
              </a:xfrm>
              <a:prstGeom prst="ellipse">
                <a:avLst/>
              </a:prstGeom>
              <a:noFill/>
              <a:ln w="15875">
                <a:solidFill>
                  <a:srgbClr val="494E4E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151" name="Freeform 67"/>
              <p:cNvSpPr/>
              <p:nvPr/>
            </p:nvSpPr>
            <p:spPr bwMode="auto">
              <a:xfrm>
                <a:off x="3681" y="1634"/>
                <a:ext cx="1054" cy="1008"/>
              </a:xfrm>
              <a:custGeom>
                <a:avLst/>
                <a:gdLst>
                  <a:gd name="T0" fmla="*/ 1611 w 460"/>
                  <a:gd name="T1" fmla="*/ 335 h 412"/>
                  <a:gd name="T2" fmla="*/ 687 w 460"/>
                  <a:gd name="T3" fmla="*/ 2006 h 412"/>
                  <a:gd name="T4" fmla="*/ 541 w 460"/>
                  <a:gd name="T5" fmla="*/ 4088 h 412"/>
                  <a:gd name="T6" fmla="*/ 1322 w 460"/>
                  <a:gd name="T7" fmla="*/ 4101 h 412"/>
                  <a:gd name="T8" fmla="*/ 1565 w 460"/>
                  <a:gd name="T9" fmla="*/ 5639 h 412"/>
                  <a:gd name="T10" fmla="*/ 2683 w 460"/>
                  <a:gd name="T11" fmla="*/ 5466 h 412"/>
                  <a:gd name="T12" fmla="*/ 3297 w 460"/>
                  <a:gd name="T13" fmla="*/ 5201 h 412"/>
                  <a:gd name="T14" fmla="*/ 3810 w 460"/>
                  <a:gd name="T15" fmla="*/ 4688 h 412"/>
                  <a:gd name="T16" fmla="*/ 4993 w 460"/>
                  <a:gd name="T17" fmla="*/ 4688 h 412"/>
                  <a:gd name="T18" fmla="*/ 4404 w 460"/>
                  <a:gd name="T19" fmla="*/ 2341 h 412"/>
                  <a:gd name="T20" fmla="*/ 4042 w 460"/>
                  <a:gd name="T21" fmla="*/ 384 h 412"/>
                  <a:gd name="T22" fmla="*/ 2924 w 460"/>
                  <a:gd name="T23" fmla="*/ 1084 h 412"/>
                  <a:gd name="T24" fmla="*/ 1611 w 460"/>
                  <a:gd name="T25" fmla="*/ 335 h 41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0" h="412">
                    <a:moveTo>
                      <a:pt x="134" y="23"/>
                    </a:moveTo>
                    <a:cubicBezTo>
                      <a:pt x="99" y="28"/>
                      <a:pt x="100" y="115"/>
                      <a:pt x="57" y="137"/>
                    </a:cubicBezTo>
                    <a:cubicBezTo>
                      <a:pt x="14" y="159"/>
                      <a:pt x="0" y="263"/>
                      <a:pt x="45" y="279"/>
                    </a:cubicBezTo>
                    <a:cubicBezTo>
                      <a:pt x="89" y="295"/>
                      <a:pt x="100" y="268"/>
                      <a:pt x="110" y="280"/>
                    </a:cubicBezTo>
                    <a:cubicBezTo>
                      <a:pt x="120" y="292"/>
                      <a:pt x="55" y="365"/>
                      <a:pt x="130" y="385"/>
                    </a:cubicBezTo>
                    <a:cubicBezTo>
                      <a:pt x="178" y="398"/>
                      <a:pt x="212" y="412"/>
                      <a:pt x="223" y="373"/>
                    </a:cubicBezTo>
                    <a:cubicBezTo>
                      <a:pt x="233" y="334"/>
                      <a:pt x="246" y="357"/>
                      <a:pt x="274" y="355"/>
                    </a:cubicBezTo>
                    <a:cubicBezTo>
                      <a:pt x="302" y="353"/>
                      <a:pt x="297" y="319"/>
                      <a:pt x="317" y="320"/>
                    </a:cubicBezTo>
                    <a:cubicBezTo>
                      <a:pt x="338" y="321"/>
                      <a:pt x="387" y="373"/>
                      <a:pt x="415" y="320"/>
                    </a:cubicBezTo>
                    <a:cubicBezTo>
                      <a:pt x="460" y="234"/>
                      <a:pt x="374" y="199"/>
                      <a:pt x="366" y="160"/>
                    </a:cubicBezTo>
                    <a:cubicBezTo>
                      <a:pt x="359" y="122"/>
                      <a:pt x="414" y="53"/>
                      <a:pt x="336" y="26"/>
                    </a:cubicBezTo>
                    <a:cubicBezTo>
                      <a:pt x="261" y="0"/>
                      <a:pt x="283" y="73"/>
                      <a:pt x="243" y="74"/>
                    </a:cubicBezTo>
                    <a:cubicBezTo>
                      <a:pt x="203" y="75"/>
                      <a:pt x="207" y="13"/>
                      <a:pt x="134" y="23"/>
                    </a:cubicBezTo>
                    <a:close/>
                  </a:path>
                </a:pathLst>
              </a:custGeom>
              <a:solidFill>
                <a:srgbClr val="E479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52" name="Freeform 68"/>
              <p:cNvSpPr/>
              <p:nvPr/>
            </p:nvSpPr>
            <p:spPr bwMode="auto">
              <a:xfrm>
                <a:off x="3750" y="1725"/>
                <a:ext cx="882" cy="802"/>
              </a:xfrm>
              <a:custGeom>
                <a:avLst/>
                <a:gdLst>
                  <a:gd name="T0" fmla="*/ 1443 w 385"/>
                  <a:gd name="T1" fmla="*/ 220 h 328"/>
                  <a:gd name="T2" fmla="*/ 735 w 385"/>
                  <a:gd name="T3" fmla="*/ 1609 h 328"/>
                  <a:gd name="T4" fmla="*/ 447 w 385"/>
                  <a:gd name="T5" fmla="*/ 3066 h 328"/>
                  <a:gd name="T6" fmla="*/ 1418 w 385"/>
                  <a:gd name="T7" fmla="*/ 3318 h 328"/>
                  <a:gd name="T8" fmla="*/ 1491 w 385"/>
                  <a:gd name="T9" fmla="*/ 4621 h 328"/>
                  <a:gd name="T10" fmla="*/ 2151 w 385"/>
                  <a:gd name="T11" fmla="*/ 4328 h 328"/>
                  <a:gd name="T12" fmla="*/ 2861 w 385"/>
                  <a:gd name="T13" fmla="*/ 4166 h 328"/>
                  <a:gd name="T14" fmla="*/ 3342 w 385"/>
                  <a:gd name="T15" fmla="*/ 3550 h 328"/>
                  <a:gd name="T16" fmla="*/ 4314 w 385"/>
                  <a:gd name="T17" fmla="*/ 3702 h 328"/>
                  <a:gd name="T18" fmla="*/ 3679 w 385"/>
                  <a:gd name="T19" fmla="*/ 2015 h 328"/>
                  <a:gd name="T20" fmla="*/ 3537 w 385"/>
                  <a:gd name="T21" fmla="*/ 264 h 328"/>
                  <a:gd name="T22" fmla="*/ 2536 w 385"/>
                  <a:gd name="T23" fmla="*/ 1051 h 328"/>
                  <a:gd name="T24" fmla="*/ 1443 w 385"/>
                  <a:gd name="T25" fmla="*/ 220 h 3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5" h="328">
                    <a:moveTo>
                      <a:pt x="120" y="15"/>
                    </a:moveTo>
                    <a:cubicBezTo>
                      <a:pt x="91" y="19"/>
                      <a:pt x="96" y="92"/>
                      <a:pt x="61" y="110"/>
                    </a:cubicBezTo>
                    <a:cubicBezTo>
                      <a:pt x="25" y="128"/>
                      <a:pt x="0" y="197"/>
                      <a:pt x="37" y="210"/>
                    </a:cubicBezTo>
                    <a:cubicBezTo>
                      <a:pt x="73" y="223"/>
                      <a:pt x="110" y="217"/>
                      <a:pt x="118" y="227"/>
                    </a:cubicBezTo>
                    <a:cubicBezTo>
                      <a:pt x="127" y="236"/>
                      <a:pt x="61" y="299"/>
                      <a:pt x="124" y="316"/>
                    </a:cubicBezTo>
                    <a:cubicBezTo>
                      <a:pt x="164" y="326"/>
                      <a:pt x="170" y="328"/>
                      <a:pt x="179" y="296"/>
                    </a:cubicBezTo>
                    <a:cubicBezTo>
                      <a:pt x="188" y="263"/>
                      <a:pt x="214" y="286"/>
                      <a:pt x="238" y="285"/>
                    </a:cubicBezTo>
                    <a:cubicBezTo>
                      <a:pt x="261" y="284"/>
                      <a:pt x="261" y="242"/>
                      <a:pt x="278" y="243"/>
                    </a:cubicBezTo>
                    <a:cubicBezTo>
                      <a:pt x="295" y="243"/>
                      <a:pt x="338" y="299"/>
                      <a:pt x="359" y="253"/>
                    </a:cubicBezTo>
                    <a:cubicBezTo>
                      <a:pt x="385" y="197"/>
                      <a:pt x="312" y="170"/>
                      <a:pt x="306" y="138"/>
                    </a:cubicBezTo>
                    <a:cubicBezTo>
                      <a:pt x="300" y="106"/>
                      <a:pt x="345" y="37"/>
                      <a:pt x="294" y="18"/>
                    </a:cubicBezTo>
                    <a:cubicBezTo>
                      <a:pt x="247" y="0"/>
                      <a:pt x="244" y="72"/>
                      <a:pt x="211" y="72"/>
                    </a:cubicBezTo>
                    <a:cubicBezTo>
                      <a:pt x="178" y="73"/>
                      <a:pt x="180" y="7"/>
                      <a:pt x="120" y="15"/>
                    </a:cubicBezTo>
                    <a:close/>
                  </a:path>
                </a:pathLst>
              </a:custGeom>
              <a:solidFill>
                <a:srgbClr val="FAE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53" name="Freeform 69"/>
              <p:cNvSpPr/>
              <p:nvPr/>
            </p:nvSpPr>
            <p:spPr bwMode="auto">
              <a:xfrm>
                <a:off x="3681" y="1634"/>
                <a:ext cx="1054" cy="1008"/>
              </a:xfrm>
              <a:custGeom>
                <a:avLst/>
                <a:gdLst>
                  <a:gd name="T0" fmla="*/ 1611 w 460"/>
                  <a:gd name="T1" fmla="*/ 335 h 412"/>
                  <a:gd name="T2" fmla="*/ 687 w 460"/>
                  <a:gd name="T3" fmla="*/ 2006 h 412"/>
                  <a:gd name="T4" fmla="*/ 529 w 460"/>
                  <a:gd name="T5" fmla="*/ 4088 h 412"/>
                  <a:gd name="T6" fmla="*/ 1322 w 460"/>
                  <a:gd name="T7" fmla="*/ 4101 h 412"/>
                  <a:gd name="T8" fmla="*/ 1565 w 460"/>
                  <a:gd name="T9" fmla="*/ 5639 h 412"/>
                  <a:gd name="T10" fmla="*/ 2672 w 460"/>
                  <a:gd name="T11" fmla="*/ 5466 h 412"/>
                  <a:gd name="T12" fmla="*/ 3297 w 460"/>
                  <a:gd name="T13" fmla="*/ 5201 h 412"/>
                  <a:gd name="T14" fmla="*/ 3810 w 460"/>
                  <a:gd name="T15" fmla="*/ 4688 h 412"/>
                  <a:gd name="T16" fmla="*/ 4993 w 460"/>
                  <a:gd name="T17" fmla="*/ 4688 h 412"/>
                  <a:gd name="T18" fmla="*/ 4404 w 460"/>
                  <a:gd name="T19" fmla="*/ 2341 h 412"/>
                  <a:gd name="T20" fmla="*/ 4033 w 460"/>
                  <a:gd name="T21" fmla="*/ 384 h 412"/>
                  <a:gd name="T22" fmla="*/ 2924 w 460"/>
                  <a:gd name="T23" fmla="*/ 1084 h 412"/>
                  <a:gd name="T24" fmla="*/ 1611 w 460"/>
                  <a:gd name="T25" fmla="*/ 335 h 41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0" h="412">
                    <a:moveTo>
                      <a:pt x="134" y="23"/>
                    </a:moveTo>
                    <a:cubicBezTo>
                      <a:pt x="99" y="28"/>
                      <a:pt x="100" y="115"/>
                      <a:pt x="57" y="137"/>
                    </a:cubicBezTo>
                    <a:cubicBezTo>
                      <a:pt x="14" y="159"/>
                      <a:pt x="0" y="263"/>
                      <a:pt x="44" y="279"/>
                    </a:cubicBezTo>
                    <a:cubicBezTo>
                      <a:pt x="89" y="295"/>
                      <a:pt x="100" y="268"/>
                      <a:pt x="110" y="280"/>
                    </a:cubicBezTo>
                    <a:cubicBezTo>
                      <a:pt x="120" y="292"/>
                      <a:pt x="54" y="365"/>
                      <a:pt x="130" y="385"/>
                    </a:cubicBezTo>
                    <a:cubicBezTo>
                      <a:pt x="178" y="397"/>
                      <a:pt x="212" y="412"/>
                      <a:pt x="222" y="373"/>
                    </a:cubicBezTo>
                    <a:cubicBezTo>
                      <a:pt x="233" y="334"/>
                      <a:pt x="246" y="356"/>
                      <a:pt x="274" y="355"/>
                    </a:cubicBezTo>
                    <a:cubicBezTo>
                      <a:pt x="302" y="353"/>
                      <a:pt x="296" y="319"/>
                      <a:pt x="317" y="320"/>
                    </a:cubicBezTo>
                    <a:cubicBezTo>
                      <a:pt x="338" y="321"/>
                      <a:pt x="387" y="373"/>
                      <a:pt x="415" y="320"/>
                    </a:cubicBezTo>
                    <a:cubicBezTo>
                      <a:pt x="460" y="234"/>
                      <a:pt x="374" y="198"/>
                      <a:pt x="366" y="160"/>
                    </a:cubicBezTo>
                    <a:cubicBezTo>
                      <a:pt x="359" y="122"/>
                      <a:pt x="414" y="53"/>
                      <a:pt x="335" y="26"/>
                    </a:cubicBezTo>
                    <a:cubicBezTo>
                      <a:pt x="261" y="0"/>
                      <a:pt x="283" y="73"/>
                      <a:pt x="243" y="74"/>
                    </a:cubicBezTo>
                    <a:cubicBezTo>
                      <a:pt x="203" y="75"/>
                      <a:pt x="207" y="13"/>
                      <a:pt x="134" y="23"/>
                    </a:cubicBezTo>
                    <a:close/>
                  </a:path>
                </a:pathLst>
              </a:custGeom>
              <a:noFill/>
              <a:ln w="11113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54" name="Freeform 70"/>
              <p:cNvSpPr/>
              <p:nvPr/>
            </p:nvSpPr>
            <p:spPr bwMode="auto">
              <a:xfrm>
                <a:off x="3750" y="1725"/>
                <a:ext cx="882" cy="802"/>
              </a:xfrm>
              <a:custGeom>
                <a:avLst/>
                <a:gdLst>
                  <a:gd name="T0" fmla="*/ 1443 w 385"/>
                  <a:gd name="T1" fmla="*/ 220 h 328"/>
                  <a:gd name="T2" fmla="*/ 719 w 385"/>
                  <a:gd name="T3" fmla="*/ 1609 h 328"/>
                  <a:gd name="T4" fmla="*/ 431 w 385"/>
                  <a:gd name="T5" fmla="*/ 3066 h 328"/>
                  <a:gd name="T6" fmla="*/ 1418 w 385"/>
                  <a:gd name="T7" fmla="*/ 3318 h 328"/>
                  <a:gd name="T8" fmla="*/ 1480 w 385"/>
                  <a:gd name="T9" fmla="*/ 4621 h 328"/>
                  <a:gd name="T10" fmla="*/ 2151 w 385"/>
                  <a:gd name="T11" fmla="*/ 4311 h 328"/>
                  <a:gd name="T12" fmla="*/ 2861 w 385"/>
                  <a:gd name="T13" fmla="*/ 4166 h 328"/>
                  <a:gd name="T14" fmla="*/ 3342 w 385"/>
                  <a:gd name="T15" fmla="*/ 3550 h 328"/>
                  <a:gd name="T16" fmla="*/ 4314 w 385"/>
                  <a:gd name="T17" fmla="*/ 3702 h 328"/>
                  <a:gd name="T18" fmla="*/ 3679 w 385"/>
                  <a:gd name="T19" fmla="*/ 2015 h 328"/>
                  <a:gd name="T20" fmla="*/ 3537 w 385"/>
                  <a:gd name="T21" fmla="*/ 264 h 328"/>
                  <a:gd name="T22" fmla="*/ 2536 w 385"/>
                  <a:gd name="T23" fmla="*/ 1051 h 328"/>
                  <a:gd name="T24" fmla="*/ 1443 w 385"/>
                  <a:gd name="T25" fmla="*/ 220 h 3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5" h="328">
                    <a:moveTo>
                      <a:pt x="120" y="15"/>
                    </a:moveTo>
                    <a:cubicBezTo>
                      <a:pt x="91" y="19"/>
                      <a:pt x="96" y="92"/>
                      <a:pt x="60" y="110"/>
                    </a:cubicBezTo>
                    <a:cubicBezTo>
                      <a:pt x="25" y="128"/>
                      <a:pt x="0" y="197"/>
                      <a:pt x="36" y="210"/>
                    </a:cubicBezTo>
                    <a:cubicBezTo>
                      <a:pt x="73" y="223"/>
                      <a:pt x="110" y="217"/>
                      <a:pt x="118" y="227"/>
                    </a:cubicBezTo>
                    <a:cubicBezTo>
                      <a:pt x="126" y="236"/>
                      <a:pt x="61" y="299"/>
                      <a:pt x="123" y="316"/>
                    </a:cubicBezTo>
                    <a:cubicBezTo>
                      <a:pt x="163" y="326"/>
                      <a:pt x="170" y="328"/>
                      <a:pt x="179" y="295"/>
                    </a:cubicBezTo>
                    <a:cubicBezTo>
                      <a:pt x="188" y="263"/>
                      <a:pt x="214" y="286"/>
                      <a:pt x="238" y="285"/>
                    </a:cubicBezTo>
                    <a:cubicBezTo>
                      <a:pt x="261" y="284"/>
                      <a:pt x="261" y="242"/>
                      <a:pt x="278" y="243"/>
                    </a:cubicBezTo>
                    <a:cubicBezTo>
                      <a:pt x="295" y="243"/>
                      <a:pt x="338" y="299"/>
                      <a:pt x="359" y="253"/>
                    </a:cubicBezTo>
                    <a:cubicBezTo>
                      <a:pt x="385" y="197"/>
                      <a:pt x="312" y="170"/>
                      <a:pt x="306" y="138"/>
                    </a:cubicBezTo>
                    <a:cubicBezTo>
                      <a:pt x="300" y="106"/>
                      <a:pt x="345" y="37"/>
                      <a:pt x="294" y="18"/>
                    </a:cubicBezTo>
                    <a:cubicBezTo>
                      <a:pt x="247" y="0"/>
                      <a:pt x="244" y="72"/>
                      <a:pt x="211" y="72"/>
                    </a:cubicBezTo>
                    <a:cubicBezTo>
                      <a:pt x="178" y="73"/>
                      <a:pt x="180" y="7"/>
                      <a:pt x="120" y="15"/>
                    </a:cubicBezTo>
                    <a:close/>
                  </a:path>
                </a:pathLst>
              </a:custGeom>
              <a:noFill/>
              <a:ln w="11113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55" name="Freeform 71"/>
              <p:cNvSpPr/>
              <p:nvPr/>
            </p:nvSpPr>
            <p:spPr bwMode="auto">
              <a:xfrm>
                <a:off x="4034" y="1999"/>
                <a:ext cx="284" cy="256"/>
              </a:xfrm>
              <a:custGeom>
                <a:avLst/>
                <a:gdLst>
                  <a:gd name="T0" fmla="*/ 1081 w 124"/>
                  <a:gd name="T1" fmla="*/ 41 h 105"/>
                  <a:gd name="T2" fmla="*/ 456 w 124"/>
                  <a:gd name="T3" fmla="*/ 0 h 105"/>
                  <a:gd name="T4" fmla="*/ 142 w 124"/>
                  <a:gd name="T5" fmla="*/ 553 h 105"/>
                  <a:gd name="T6" fmla="*/ 410 w 124"/>
                  <a:gd name="T7" fmla="*/ 756 h 105"/>
                  <a:gd name="T8" fmla="*/ 687 w 124"/>
                  <a:gd name="T9" fmla="*/ 1017 h 105"/>
                  <a:gd name="T10" fmla="*/ 1285 w 124"/>
                  <a:gd name="T11" fmla="*/ 1200 h 105"/>
                  <a:gd name="T12" fmla="*/ 1443 w 124"/>
                  <a:gd name="T13" fmla="*/ 463 h 105"/>
                  <a:gd name="T14" fmla="*/ 1081 w 124"/>
                  <a:gd name="T15" fmla="*/ 41 h 10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4" h="105">
                    <a:moveTo>
                      <a:pt x="90" y="3"/>
                    </a:moveTo>
                    <a:cubicBezTo>
                      <a:pt x="68" y="11"/>
                      <a:pt x="53" y="1"/>
                      <a:pt x="38" y="0"/>
                    </a:cubicBezTo>
                    <a:cubicBezTo>
                      <a:pt x="18" y="0"/>
                      <a:pt x="0" y="17"/>
                      <a:pt x="12" y="38"/>
                    </a:cubicBezTo>
                    <a:cubicBezTo>
                      <a:pt x="17" y="46"/>
                      <a:pt x="26" y="49"/>
                      <a:pt x="34" y="52"/>
                    </a:cubicBezTo>
                    <a:cubicBezTo>
                      <a:pt x="44" y="57"/>
                      <a:pt x="49" y="62"/>
                      <a:pt x="57" y="70"/>
                    </a:cubicBezTo>
                    <a:cubicBezTo>
                      <a:pt x="71" y="83"/>
                      <a:pt x="91" y="105"/>
                      <a:pt x="107" y="83"/>
                    </a:cubicBezTo>
                    <a:cubicBezTo>
                      <a:pt x="119" y="67"/>
                      <a:pt x="124" y="52"/>
                      <a:pt x="120" y="32"/>
                    </a:cubicBezTo>
                    <a:cubicBezTo>
                      <a:pt x="116" y="18"/>
                      <a:pt x="109" y="0"/>
                      <a:pt x="90" y="3"/>
                    </a:cubicBezTo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56" name="Freeform 72"/>
              <p:cNvSpPr/>
              <p:nvPr/>
            </p:nvSpPr>
            <p:spPr bwMode="auto">
              <a:xfrm>
                <a:off x="3892" y="1864"/>
                <a:ext cx="62" cy="20"/>
              </a:xfrm>
              <a:custGeom>
                <a:avLst/>
                <a:gdLst>
                  <a:gd name="T0" fmla="*/ 326 w 27"/>
                  <a:gd name="T1" fmla="*/ 125 h 8"/>
                  <a:gd name="T2" fmla="*/ 158 w 27"/>
                  <a:gd name="T3" fmla="*/ 63 h 8"/>
                  <a:gd name="T4" fmla="*/ 0 w 27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8">
                    <a:moveTo>
                      <a:pt x="27" y="8"/>
                    </a:moveTo>
                    <a:cubicBezTo>
                      <a:pt x="23" y="6"/>
                      <a:pt x="17" y="5"/>
                      <a:pt x="13" y="4"/>
                    </a:cubicBezTo>
                    <a:cubicBezTo>
                      <a:pt x="8" y="3"/>
                      <a:pt x="4" y="0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57" name="Freeform 73"/>
              <p:cNvSpPr/>
              <p:nvPr/>
            </p:nvSpPr>
            <p:spPr bwMode="auto">
              <a:xfrm>
                <a:off x="3926" y="1769"/>
                <a:ext cx="58" cy="32"/>
              </a:xfrm>
              <a:custGeom>
                <a:avLst/>
                <a:gdLst>
                  <a:gd name="T0" fmla="*/ 313 w 25"/>
                  <a:gd name="T1" fmla="*/ 194 h 13"/>
                  <a:gd name="T2" fmla="*/ 0 w 25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13">
                    <a:moveTo>
                      <a:pt x="25" y="13"/>
                    </a:moveTo>
                    <a:cubicBezTo>
                      <a:pt x="18" y="8"/>
                      <a:pt x="8" y="2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58" name="Freeform 74"/>
              <p:cNvSpPr/>
              <p:nvPr/>
            </p:nvSpPr>
            <p:spPr bwMode="auto">
              <a:xfrm>
                <a:off x="4046" y="1691"/>
                <a:ext cx="11" cy="71"/>
              </a:xfrm>
              <a:custGeom>
                <a:avLst/>
                <a:gdLst>
                  <a:gd name="T0" fmla="*/ 53 w 5"/>
                  <a:gd name="T1" fmla="*/ 426 h 29"/>
                  <a:gd name="T2" fmla="*/ 0 w 5"/>
                  <a:gd name="T3" fmla="*/ 0 h 2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9">
                    <a:moveTo>
                      <a:pt x="5" y="29"/>
                    </a:moveTo>
                    <a:cubicBezTo>
                      <a:pt x="0" y="21"/>
                      <a:pt x="3" y="9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59" name="Freeform 75"/>
              <p:cNvSpPr/>
              <p:nvPr/>
            </p:nvSpPr>
            <p:spPr bwMode="auto">
              <a:xfrm>
                <a:off x="4137" y="1764"/>
                <a:ext cx="16" cy="39"/>
              </a:xfrm>
              <a:custGeom>
                <a:avLst/>
                <a:gdLst>
                  <a:gd name="T0" fmla="*/ 0 w 7"/>
                  <a:gd name="T1" fmla="*/ 232 h 16"/>
                  <a:gd name="T2" fmla="*/ 85 w 7"/>
                  <a:gd name="T3" fmla="*/ 0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6">
                    <a:moveTo>
                      <a:pt x="0" y="16"/>
                    </a:moveTo>
                    <a:cubicBezTo>
                      <a:pt x="0" y="10"/>
                      <a:pt x="6" y="6"/>
                      <a:pt x="7" y="0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60" name="Freeform 76"/>
              <p:cNvSpPr/>
              <p:nvPr/>
            </p:nvSpPr>
            <p:spPr bwMode="auto">
              <a:xfrm>
                <a:off x="4224" y="1815"/>
                <a:ext cx="14" cy="88"/>
              </a:xfrm>
              <a:custGeom>
                <a:avLst/>
                <a:gdLst>
                  <a:gd name="T0" fmla="*/ 77 w 6"/>
                  <a:gd name="T1" fmla="*/ 526 h 36"/>
                  <a:gd name="T2" fmla="*/ 0 w 6"/>
                  <a:gd name="T3" fmla="*/ 0 h 3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cubicBezTo>
                      <a:pt x="1" y="25"/>
                      <a:pt x="4" y="11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61" name="Freeform 77"/>
              <p:cNvSpPr/>
              <p:nvPr/>
            </p:nvSpPr>
            <p:spPr bwMode="auto">
              <a:xfrm>
                <a:off x="4284" y="1791"/>
                <a:ext cx="30" cy="29"/>
              </a:xfrm>
              <a:custGeom>
                <a:avLst/>
                <a:gdLst>
                  <a:gd name="T0" fmla="*/ 159 w 13"/>
                  <a:gd name="T1" fmla="*/ 169 h 12"/>
                  <a:gd name="T2" fmla="*/ 0 w 13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2">
                    <a:moveTo>
                      <a:pt x="13" y="12"/>
                    </a:moveTo>
                    <a:cubicBezTo>
                      <a:pt x="7" y="9"/>
                      <a:pt x="6" y="1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62" name="Freeform 78"/>
              <p:cNvSpPr/>
              <p:nvPr/>
            </p:nvSpPr>
            <p:spPr bwMode="auto">
              <a:xfrm>
                <a:off x="4357" y="1691"/>
                <a:ext cx="12" cy="73"/>
              </a:xfrm>
              <a:custGeom>
                <a:avLst/>
                <a:gdLst>
                  <a:gd name="T0" fmla="*/ 58 w 5"/>
                  <a:gd name="T1" fmla="*/ 433 h 30"/>
                  <a:gd name="T2" fmla="*/ 0 w 5"/>
                  <a:gd name="T3" fmla="*/ 12 h 30"/>
                  <a:gd name="T4" fmla="*/ 0 w 5"/>
                  <a:gd name="T5" fmla="*/ 29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30">
                    <a:moveTo>
                      <a:pt x="4" y="30"/>
                    </a:moveTo>
                    <a:cubicBezTo>
                      <a:pt x="5" y="21"/>
                      <a:pt x="1" y="10"/>
                      <a:pt x="0" y="1"/>
                    </a:cubicBezTo>
                    <a:cubicBezTo>
                      <a:pt x="0" y="0"/>
                      <a:pt x="0" y="1"/>
                      <a:pt x="0" y="2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63" name="Freeform 79"/>
              <p:cNvSpPr/>
              <p:nvPr/>
            </p:nvSpPr>
            <p:spPr bwMode="auto">
              <a:xfrm>
                <a:off x="4437" y="1708"/>
                <a:ext cx="23" cy="71"/>
              </a:xfrm>
              <a:custGeom>
                <a:avLst/>
                <a:gdLst>
                  <a:gd name="T0" fmla="*/ 122 w 10"/>
                  <a:gd name="T1" fmla="*/ 0 h 29"/>
                  <a:gd name="T2" fmla="*/ 0 w 10"/>
                  <a:gd name="T3" fmla="*/ 426 h 2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9">
                    <a:moveTo>
                      <a:pt x="10" y="0"/>
                    </a:moveTo>
                    <a:cubicBezTo>
                      <a:pt x="9" y="7"/>
                      <a:pt x="5" y="23"/>
                      <a:pt x="0" y="29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64" name="Freeform 80"/>
              <p:cNvSpPr/>
              <p:nvPr/>
            </p:nvSpPr>
            <p:spPr bwMode="auto">
              <a:xfrm>
                <a:off x="4479" y="1803"/>
                <a:ext cx="64" cy="29"/>
              </a:xfrm>
              <a:custGeom>
                <a:avLst/>
                <a:gdLst>
                  <a:gd name="T0" fmla="*/ 0 w 28"/>
                  <a:gd name="T1" fmla="*/ 169 h 12"/>
                  <a:gd name="T2" fmla="*/ 334 w 28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12">
                    <a:moveTo>
                      <a:pt x="0" y="12"/>
                    </a:moveTo>
                    <a:cubicBezTo>
                      <a:pt x="10" y="8"/>
                      <a:pt x="18" y="1"/>
                      <a:pt x="28" y="0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65" name="Freeform 81"/>
              <p:cNvSpPr/>
              <p:nvPr/>
            </p:nvSpPr>
            <p:spPr bwMode="auto">
              <a:xfrm>
                <a:off x="4476" y="1918"/>
                <a:ext cx="55" cy="1"/>
              </a:xfrm>
              <a:custGeom>
                <a:avLst/>
                <a:gdLst>
                  <a:gd name="T0" fmla="*/ 289 w 24"/>
                  <a:gd name="T1" fmla="*/ 0 h 1"/>
                  <a:gd name="T2" fmla="*/ 0 w 24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4" h="1">
                    <a:moveTo>
                      <a:pt x="24" y="0"/>
                    </a:moveTo>
                    <a:cubicBezTo>
                      <a:pt x="16" y="0"/>
                      <a:pt x="8" y="0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66" name="Freeform 82"/>
              <p:cNvSpPr/>
              <p:nvPr/>
            </p:nvSpPr>
            <p:spPr bwMode="auto">
              <a:xfrm>
                <a:off x="4518" y="2109"/>
                <a:ext cx="50" cy="46"/>
              </a:xfrm>
              <a:custGeom>
                <a:avLst/>
                <a:gdLst>
                  <a:gd name="T0" fmla="*/ 259 w 22"/>
                  <a:gd name="T1" fmla="*/ 0 h 19"/>
                  <a:gd name="T2" fmla="*/ 82 w 22"/>
                  <a:gd name="T3" fmla="*/ 182 h 19"/>
                  <a:gd name="T4" fmla="*/ 0 w 22"/>
                  <a:gd name="T5" fmla="*/ 269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19">
                    <a:moveTo>
                      <a:pt x="22" y="0"/>
                    </a:moveTo>
                    <a:cubicBezTo>
                      <a:pt x="19" y="5"/>
                      <a:pt x="12" y="10"/>
                      <a:pt x="7" y="13"/>
                    </a:cubicBezTo>
                    <a:cubicBezTo>
                      <a:pt x="5" y="15"/>
                      <a:pt x="2" y="17"/>
                      <a:pt x="0" y="19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67" name="Freeform 83"/>
              <p:cNvSpPr/>
              <p:nvPr/>
            </p:nvSpPr>
            <p:spPr bwMode="auto">
              <a:xfrm>
                <a:off x="4566" y="2189"/>
                <a:ext cx="59" cy="30"/>
              </a:xfrm>
              <a:custGeom>
                <a:avLst/>
                <a:gdLst>
                  <a:gd name="T0" fmla="*/ 304 w 26"/>
                  <a:gd name="T1" fmla="*/ 0 h 12"/>
                  <a:gd name="T2" fmla="*/ 256 w 26"/>
                  <a:gd name="T3" fmla="*/ 33 h 12"/>
                  <a:gd name="T4" fmla="*/ 118 w 26"/>
                  <a:gd name="T5" fmla="*/ 113 h 12"/>
                  <a:gd name="T6" fmla="*/ 0 w 26"/>
                  <a:gd name="T7" fmla="*/ 188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12">
                    <a:moveTo>
                      <a:pt x="26" y="0"/>
                    </a:moveTo>
                    <a:cubicBezTo>
                      <a:pt x="26" y="0"/>
                      <a:pt x="23" y="1"/>
                      <a:pt x="22" y="2"/>
                    </a:cubicBezTo>
                    <a:cubicBezTo>
                      <a:pt x="18" y="4"/>
                      <a:pt x="14" y="5"/>
                      <a:pt x="10" y="7"/>
                    </a:cubicBezTo>
                    <a:cubicBezTo>
                      <a:pt x="7" y="8"/>
                      <a:pt x="3" y="11"/>
                      <a:pt x="0" y="12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68" name="Freeform 84"/>
              <p:cNvSpPr/>
              <p:nvPr/>
            </p:nvSpPr>
            <p:spPr bwMode="auto">
              <a:xfrm>
                <a:off x="4580" y="2312"/>
                <a:ext cx="80" cy="9"/>
              </a:xfrm>
              <a:custGeom>
                <a:avLst/>
                <a:gdLst>
                  <a:gd name="T0" fmla="*/ 11 w 35"/>
                  <a:gd name="T1" fmla="*/ 11 h 4"/>
                  <a:gd name="T2" fmla="*/ 37 w 35"/>
                  <a:gd name="T3" fmla="*/ 25 h 4"/>
                  <a:gd name="T4" fmla="*/ 142 w 35"/>
                  <a:gd name="T5" fmla="*/ 25 h 4"/>
                  <a:gd name="T6" fmla="*/ 297 w 35"/>
                  <a:gd name="T7" fmla="*/ 45 h 4"/>
                  <a:gd name="T8" fmla="*/ 418 w 35"/>
                  <a:gd name="T9" fmla="*/ 45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4">
                    <a:moveTo>
                      <a:pt x="1" y="1"/>
                    </a:moveTo>
                    <a:cubicBezTo>
                      <a:pt x="0" y="0"/>
                      <a:pt x="2" y="2"/>
                      <a:pt x="3" y="2"/>
                    </a:cubicBezTo>
                    <a:cubicBezTo>
                      <a:pt x="6" y="2"/>
                      <a:pt x="9" y="2"/>
                      <a:pt x="12" y="2"/>
                    </a:cubicBezTo>
                    <a:cubicBezTo>
                      <a:pt x="16" y="3"/>
                      <a:pt x="21" y="3"/>
                      <a:pt x="25" y="4"/>
                    </a:cubicBezTo>
                    <a:cubicBezTo>
                      <a:pt x="28" y="4"/>
                      <a:pt x="32" y="4"/>
                      <a:pt x="35" y="4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69" name="Freeform 85"/>
              <p:cNvSpPr/>
              <p:nvPr/>
            </p:nvSpPr>
            <p:spPr bwMode="auto">
              <a:xfrm>
                <a:off x="4541" y="2382"/>
                <a:ext cx="59" cy="79"/>
              </a:xfrm>
              <a:custGeom>
                <a:avLst/>
                <a:gdLst>
                  <a:gd name="T0" fmla="*/ 304 w 26"/>
                  <a:gd name="T1" fmla="*/ 481 h 32"/>
                  <a:gd name="T2" fmla="*/ 186 w 26"/>
                  <a:gd name="T3" fmla="*/ 316 h 32"/>
                  <a:gd name="T4" fmla="*/ 82 w 26"/>
                  <a:gd name="T5" fmla="*/ 133 h 32"/>
                  <a:gd name="T6" fmla="*/ 0 w 26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32">
                    <a:moveTo>
                      <a:pt x="26" y="32"/>
                    </a:moveTo>
                    <a:cubicBezTo>
                      <a:pt x="24" y="28"/>
                      <a:pt x="19" y="24"/>
                      <a:pt x="16" y="21"/>
                    </a:cubicBezTo>
                    <a:cubicBezTo>
                      <a:pt x="13" y="17"/>
                      <a:pt x="10" y="13"/>
                      <a:pt x="7" y="9"/>
                    </a:cubicBezTo>
                    <a:cubicBezTo>
                      <a:pt x="5" y="6"/>
                      <a:pt x="2" y="3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70" name="Freeform 86"/>
              <p:cNvSpPr/>
              <p:nvPr/>
            </p:nvSpPr>
            <p:spPr bwMode="auto">
              <a:xfrm>
                <a:off x="4465" y="2375"/>
                <a:ext cx="18" cy="66"/>
              </a:xfrm>
              <a:custGeom>
                <a:avLst/>
                <a:gdLst>
                  <a:gd name="T0" fmla="*/ 92 w 8"/>
                  <a:gd name="T1" fmla="*/ 0 h 27"/>
                  <a:gd name="T2" fmla="*/ 36 w 8"/>
                  <a:gd name="T3" fmla="*/ 274 h 27"/>
                  <a:gd name="T4" fmla="*/ 11 w 8"/>
                  <a:gd name="T5" fmla="*/ 352 h 27"/>
                  <a:gd name="T6" fmla="*/ 0 w 8"/>
                  <a:gd name="T7" fmla="*/ 394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27">
                    <a:moveTo>
                      <a:pt x="8" y="0"/>
                    </a:moveTo>
                    <a:cubicBezTo>
                      <a:pt x="6" y="6"/>
                      <a:pt x="5" y="13"/>
                      <a:pt x="3" y="19"/>
                    </a:cubicBezTo>
                    <a:cubicBezTo>
                      <a:pt x="2" y="21"/>
                      <a:pt x="2" y="22"/>
                      <a:pt x="1" y="24"/>
                    </a:cubicBezTo>
                    <a:cubicBezTo>
                      <a:pt x="1" y="25"/>
                      <a:pt x="0" y="27"/>
                      <a:pt x="0" y="27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71" name="Freeform 87"/>
              <p:cNvSpPr/>
              <p:nvPr/>
            </p:nvSpPr>
            <p:spPr bwMode="auto">
              <a:xfrm>
                <a:off x="4382" y="2319"/>
                <a:ext cx="19" cy="98"/>
              </a:xfrm>
              <a:custGeom>
                <a:avLst/>
                <a:gdLst>
                  <a:gd name="T0" fmla="*/ 12 w 8"/>
                  <a:gd name="T1" fmla="*/ 0 h 40"/>
                  <a:gd name="T2" fmla="*/ 69 w 8"/>
                  <a:gd name="T3" fmla="*/ 414 h 40"/>
                  <a:gd name="T4" fmla="*/ 107 w 8"/>
                  <a:gd name="T5" fmla="*/ 588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40">
                    <a:moveTo>
                      <a:pt x="1" y="0"/>
                    </a:moveTo>
                    <a:cubicBezTo>
                      <a:pt x="0" y="9"/>
                      <a:pt x="3" y="19"/>
                      <a:pt x="5" y="28"/>
                    </a:cubicBezTo>
                    <a:cubicBezTo>
                      <a:pt x="6" y="32"/>
                      <a:pt x="7" y="37"/>
                      <a:pt x="8" y="40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72" name="Freeform 88"/>
              <p:cNvSpPr/>
              <p:nvPr/>
            </p:nvSpPr>
            <p:spPr bwMode="auto">
              <a:xfrm>
                <a:off x="4314" y="2417"/>
                <a:ext cx="23" cy="75"/>
              </a:xfrm>
              <a:custGeom>
                <a:avLst/>
                <a:gdLst>
                  <a:gd name="T0" fmla="*/ 0 w 10"/>
                  <a:gd name="T1" fmla="*/ 0 h 31"/>
                  <a:gd name="T2" fmla="*/ 37 w 10"/>
                  <a:gd name="T3" fmla="*/ 169 h 31"/>
                  <a:gd name="T4" fmla="*/ 74 w 10"/>
                  <a:gd name="T5" fmla="*/ 298 h 31"/>
                  <a:gd name="T6" fmla="*/ 122 w 10"/>
                  <a:gd name="T7" fmla="*/ 438 h 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31">
                    <a:moveTo>
                      <a:pt x="0" y="0"/>
                    </a:moveTo>
                    <a:cubicBezTo>
                      <a:pt x="2" y="2"/>
                      <a:pt x="2" y="9"/>
                      <a:pt x="3" y="12"/>
                    </a:cubicBezTo>
                    <a:cubicBezTo>
                      <a:pt x="4" y="15"/>
                      <a:pt x="5" y="18"/>
                      <a:pt x="6" y="21"/>
                    </a:cubicBezTo>
                    <a:cubicBezTo>
                      <a:pt x="8" y="24"/>
                      <a:pt x="9" y="28"/>
                      <a:pt x="10" y="31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73" name="Freeform 89"/>
              <p:cNvSpPr/>
              <p:nvPr/>
            </p:nvSpPr>
            <p:spPr bwMode="auto">
              <a:xfrm>
                <a:off x="4240" y="2414"/>
                <a:ext cx="3" cy="76"/>
              </a:xfrm>
              <a:custGeom>
                <a:avLst/>
                <a:gdLst>
                  <a:gd name="T0" fmla="*/ 27 w 1"/>
                  <a:gd name="T1" fmla="*/ 0 h 31"/>
                  <a:gd name="T2" fmla="*/ 0 w 1"/>
                  <a:gd name="T3" fmla="*/ 456 h 3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1">
                    <a:moveTo>
                      <a:pt x="1" y="0"/>
                    </a:moveTo>
                    <a:cubicBezTo>
                      <a:pt x="1" y="11"/>
                      <a:pt x="0" y="21"/>
                      <a:pt x="0" y="31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74" name="Freeform 90"/>
              <p:cNvSpPr/>
              <p:nvPr/>
            </p:nvSpPr>
            <p:spPr bwMode="auto">
              <a:xfrm>
                <a:off x="4151" y="2478"/>
                <a:ext cx="48" cy="44"/>
              </a:xfrm>
              <a:custGeom>
                <a:avLst/>
                <a:gdLst>
                  <a:gd name="T0" fmla="*/ 0 w 21"/>
                  <a:gd name="T1" fmla="*/ 0 h 18"/>
                  <a:gd name="T2" fmla="*/ 85 w 21"/>
                  <a:gd name="T3" fmla="*/ 120 h 18"/>
                  <a:gd name="T4" fmla="*/ 158 w 21"/>
                  <a:gd name="T5" fmla="*/ 191 h 18"/>
                  <a:gd name="T6" fmla="*/ 251 w 21"/>
                  <a:gd name="T7" fmla="*/ 264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18">
                    <a:moveTo>
                      <a:pt x="0" y="0"/>
                    </a:moveTo>
                    <a:cubicBezTo>
                      <a:pt x="3" y="2"/>
                      <a:pt x="5" y="5"/>
                      <a:pt x="7" y="8"/>
                    </a:cubicBezTo>
                    <a:cubicBezTo>
                      <a:pt x="9" y="9"/>
                      <a:pt x="11" y="11"/>
                      <a:pt x="13" y="13"/>
                    </a:cubicBezTo>
                    <a:cubicBezTo>
                      <a:pt x="15" y="15"/>
                      <a:pt x="19" y="16"/>
                      <a:pt x="21" y="18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75" name="Freeform 91"/>
              <p:cNvSpPr/>
              <p:nvPr/>
            </p:nvSpPr>
            <p:spPr bwMode="auto">
              <a:xfrm>
                <a:off x="4091" y="2514"/>
                <a:ext cx="5" cy="93"/>
              </a:xfrm>
              <a:custGeom>
                <a:avLst/>
                <a:gdLst>
                  <a:gd name="T0" fmla="*/ 20 w 2"/>
                  <a:gd name="T1" fmla="*/ 0 h 38"/>
                  <a:gd name="T2" fmla="*/ 20 w 2"/>
                  <a:gd name="T3" fmla="*/ 414 h 38"/>
                  <a:gd name="T4" fmla="*/ 0 w 2"/>
                  <a:gd name="T5" fmla="*/ 558 h 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38">
                    <a:moveTo>
                      <a:pt x="1" y="0"/>
                    </a:moveTo>
                    <a:cubicBezTo>
                      <a:pt x="1" y="9"/>
                      <a:pt x="2" y="19"/>
                      <a:pt x="1" y="28"/>
                    </a:cubicBezTo>
                    <a:cubicBezTo>
                      <a:pt x="1" y="31"/>
                      <a:pt x="0" y="35"/>
                      <a:pt x="0" y="38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76" name="Freeform 92"/>
              <p:cNvSpPr/>
              <p:nvPr/>
            </p:nvSpPr>
            <p:spPr bwMode="auto">
              <a:xfrm>
                <a:off x="3894" y="2436"/>
                <a:ext cx="76" cy="30"/>
              </a:xfrm>
              <a:custGeom>
                <a:avLst/>
                <a:gdLst>
                  <a:gd name="T0" fmla="*/ 403 w 33"/>
                  <a:gd name="T1" fmla="*/ 0 h 12"/>
                  <a:gd name="T2" fmla="*/ 256 w 33"/>
                  <a:gd name="T3" fmla="*/ 95 h 12"/>
                  <a:gd name="T4" fmla="*/ 134 w 33"/>
                  <a:gd name="T5" fmla="*/ 145 h 12"/>
                  <a:gd name="T6" fmla="*/ 0 w 33"/>
                  <a:gd name="T7" fmla="*/ 188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" h="12">
                    <a:moveTo>
                      <a:pt x="33" y="0"/>
                    </a:moveTo>
                    <a:cubicBezTo>
                      <a:pt x="31" y="2"/>
                      <a:pt x="25" y="4"/>
                      <a:pt x="21" y="6"/>
                    </a:cubicBezTo>
                    <a:cubicBezTo>
                      <a:pt x="18" y="7"/>
                      <a:pt x="14" y="7"/>
                      <a:pt x="11" y="9"/>
                    </a:cubicBezTo>
                    <a:cubicBezTo>
                      <a:pt x="7" y="10"/>
                      <a:pt x="4" y="11"/>
                      <a:pt x="0" y="12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77" name="Freeform 93"/>
              <p:cNvSpPr/>
              <p:nvPr/>
            </p:nvSpPr>
            <p:spPr bwMode="auto">
              <a:xfrm>
                <a:off x="3926" y="2358"/>
                <a:ext cx="60" cy="10"/>
              </a:xfrm>
              <a:custGeom>
                <a:avLst/>
                <a:gdLst>
                  <a:gd name="T0" fmla="*/ 318 w 26"/>
                  <a:gd name="T1" fmla="*/ 63 h 4"/>
                  <a:gd name="T2" fmla="*/ 0 w 26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4">
                    <a:moveTo>
                      <a:pt x="26" y="4"/>
                    </a:moveTo>
                    <a:cubicBezTo>
                      <a:pt x="18" y="2"/>
                      <a:pt x="8" y="2"/>
                      <a:pt x="0" y="0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78" name="Freeform 94"/>
              <p:cNvSpPr/>
              <p:nvPr/>
            </p:nvSpPr>
            <p:spPr bwMode="auto">
              <a:xfrm>
                <a:off x="3926" y="2265"/>
                <a:ext cx="51" cy="51"/>
              </a:xfrm>
              <a:custGeom>
                <a:avLst/>
                <a:gdLst>
                  <a:gd name="T0" fmla="*/ 274 w 22"/>
                  <a:gd name="T1" fmla="*/ 0 h 21"/>
                  <a:gd name="T2" fmla="*/ 102 w 22"/>
                  <a:gd name="T3" fmla="*/ 170 h 21"/>
                  <a:gd name="T4" fmla="*/ 0 w 22"/>
                  <a:gd name="T5" fmla="*/ 301 h 21"/>
                  <a:gd name="T6" fmla="*/ 12 w 22"/>
                  <a:gd name="T7" fmla="*/ 289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21">
                    <a:moveTo>
                      <a:pt x="22" y="0"/>
                    </a:moveTo>
                    <a:cubicBezTo>
                      <a:pt x="16" y="2"/>
                      <a:pt x="12" y="8"/>
                      <a:pt x="8" y="12"/>
                    </a:cubicBezTo>
                    <a:cubicBezTo>
                      <a:pt x="5" y="15"/>
                      <a:pt x="2" y="18"/>
                      <a:pt x="0" y="21"/>
                    </a:cubicBezTo>
                    <a:cubicBezTo>
                      <a:pt x="0" y="21"/>
                      <a:pt x="0" y="21"/>
                      <a:pt x="1" y="20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79" name="Freeform 95"/>
              <p:cNvSpPr/>
              <p:nvPr/>
            </p:nvSpPr>
            <p:spPr bwMode="auto">
              <a:xfrm>
                <a:off x="3844" y="2248"/>
                <a:ext cx="18" cy="83"/>
              </a:xfrm>
              <a:custGeom>
                <a:avLst/>
                <a:gdLst>
                  <a:gd name="T0" fmla="*/ 92 w 8"/>
                  <a:gd name="T1" fmla="*/ 0 h 34"/>
                  <a:gd name="T2" fmla="*/ 0 w 8"/>
                  <a:gd name="T3" fmla="*/ 496 h 3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4">
                    <a:moveTo>
                      <a:pt x="8" y="0"/>
                    </a:moveTo>
                    <a:cubicBezTo>
                      <a:pt x="5" y="11"/>
                      <a:pt x="5" y="24"/>
                      <a:pt x="0" y="34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80" name="Freeform 96"/>
              <p:cNvSpPr/>
              <p:nvPr/>
            </p:nvSpPr>
            <p:spPr bwMode="auto">
              <a:xfrm>
                <a:off x="3738" y="2216"/>
                <a:ext cx="67" cy="54"/>
              </a:xfrm>
              <a:custGeom>
                <a:avLst/>
                <a:gdLst>
                  <a:gd name="T0" fmla="*/ 358 w 29"/>
                  <a:gd name="T1" fmla="*/ 0 h 22"/>
                  <a:gd name="T2" fmla="*/ 85 w 29"/>
                  <a:gd name="T3" fmla="*/ 253 h 22"/>
                  <a:gd name="T4" fmla="*/ 0 w 29"/>
                  <a:gd name="T5" fmla="*/ 326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22">
                    <a:moveTo>
                      <a:pt x="29" y="0"/>
                    </a:moveTo>
                    <a:cubicBezTo>
                      <a:pt x="21" y="4"/>
                      <a:pt x="15" y="12"/>
                      <a:pt x="7" y="17"/>
                    </a:cubicBezTo>
                    <a:cubicBezTo>
                      <a:pt x="5" y="19"/>
                      <a:pt x="1" y="21"/>
                      <a:pt x="0" y="22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81" name="Freeform 97"/>
              <p:cNvSpPr/>
              <p:nvPr/>
            </p:nvSpPr>
            <p:spPr bwMode="auto">
              <a:xfrm>
                <a:off x="3725" y="2128"/>
                <a:ext cx="68" cy="12"/>
              </a:xfrm>
              <a:custGeom>
                <a:avLst/>
                <a:gdLst>
                  <a:gd name="T0" fmla="*/ 349 w 30"/>
                  <a:gd name="T1" fmla="*/ 29 h 5"/>
                  <a:gd name="T2" fmla="*/ 231 w 30"/>
                  <a:gd name="T3" fmla="*/ 29 h 5"/>
                  <a:gd name="T4" fmla="*/ 93 w 30"/>
                  <a:gd name="T5" fmla="*/ 0 h 5"/>
                  <a:gd name="T6" fmla="*/ 0 w 30"/>
                  <a:gd name="T7" fmla="*/ 29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" h="5">
                    <a:moveTo>
                      <a:pt x="30" y="2"/>
                    </a:moveTo>
                    <a:cubicBezTo>
                      <a:pt x="30" y="5"/>
                      <a:pt x="21" y="2"/>
                      <a:pt x="20" y="2"/>
                    </a:cubicBezTo>
                    <a:cubicBezTo>
                      <a:pt x="16" y="1"/>
                      <a:pt x="12" y="0"/>
                      <a:pt x="8" y="0"/>
                    </a:cubicBezTo>
                    <a:cubicBezTo>
                      <a:pt x="6" y="1"/>
                      <a:pt x="3" y="0"/>
                      <a:pt x="0" y="2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82" name="Freeform 98"/>
              <p:cNvSpPr/>
              <p:nvPr/>
            </p:nvSpPr>
            <p:spPr bwMode="auto">
              <a:xfrm>
                <a:off x="3764" y="2021"/>
                <a:ext cx="55" cy="46"/>
              </a:xfrm>
              <a:custGeom>
                <a:avLst/>
                <a:gdLst>
                  <a:gd name="T0" fmla="*/ 0 w 24"/>
                  <a:gd name="T1" fmla="*/ 0 h 19"/>
                  <a:gd name="T2" fmla="*/ 179 w 24"/>
                  <a:gd name="T3" fmla="*/ 182 h 19"/>
                  <a:gd name="T4" fmla="*/ 289 w 24"/>
                  <a:gd name="T5" fmla="*/ 269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19">
                    <a:moveTo>
                      <a:pt x="0" y="0"/>
                    </a:moveTo>
                    <a:cubicBezTo>
                      <a:pt x="3" y="6"/>
                      <a:pt x="11" y="9"/>
                      <a:pt x="15" y="13"/>
                    </a:cubicBezTo>
                    <a:cubicBezTo>
                      <a:pt x="18" y="15"/>
                      <a:pt x="21" y="17"/>
                      <a:pt x="24" y="19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83" name="Freeform 99"/>
              <p:cNvSpPr/>
              <p:nvPr/>
            </p:nvSpPr>
            <p:spPr bwMode="auto">
              <a:xfrm>
                <a:off x="3828" y="1960"/>
                <a:ext cx="41" cy="46"/>
              </a:xfrm>
              <a:custGeom>
                <a:avLst/>
                <a:gdLst>
                  <a:gd name="T0" fmla="*/ 0 w 18"/>
                  <a:gd name="T1" fmla="*/ 0 h 19"/>
                  <a:gd name="T2" fmla="*/ 212 w 18"/>
                  <a:gd name="T3" fmla="*/ 269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19">
                    <a:moveTo>
                      <a:pt x="0" y="0"/>
                    </a:moveTo>
                    <a:cubicBezTo>
                      <a:pt x="7" y="5"/>
                      <a:pt x="11" y="14"/>
                      <a:pt x="18" y="19"/>
                    </a:cubicBezTo>
                  </a:path>
                </a:pathLst>
              </a:custGeom>
              <a:noFill/>
              <a:ln w="7938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84" name="Freeform 100"/>
              <p:cNvSpPr/>
              <p:nvPr/>
            </p:nvSpPr>
            <p:spPr bwMode="auto">
              <a:xfrm>
                <a:off x="4034" y="1999"/>
                <a:ext cx="284" cy="256"/>
              </a:xfrm>
              <a:custGeom>
                <a:avLst/>
                <a:gdLst>
                  <a:gd name="T0" fmla="*/ 1081 w 124"/>
                  <a:gd name="T1" fmla="*/ 41 h 105"/>
                  <a:gd name="T2" fmla="*/ 456 w 124"/>
                  <a:gd name="T3" fmla="*/ 0 h 105"/>
                  <a:gd name="T4" fmla="*/ 142 w 124"/>
                  <a:gd name="T5" fmla="*/ 553 h 105"/>
                  <a:gd name="T6" fmla="*/ 410 w 124"/>
                  <a:gd name="T7" fmla="*/ 756 h 105"/>
                  <a:gd name="T8" fmla="*/ 687 w 124"/>
                  <a:gd name="T9" fmla="*/ 1017 h 105"/>
                  <a:gd name="T10" fmla="*/ 1285 w 124"/>
                  <a:gd name="T11" fmla="*/ 1200 h 105"/>
                  <a:gd name="T12" fmla="*/ 1443 w 124"/>
                  <a:gd name="T13" fmla="*/ 463 h 105"/>
                  <a:gd name="T14" fmla="*/ 1081 w 124"/>
                  <a:gd name="T15" fmla="*/ 41 h 10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4" h="105">
                    <a:moveTo>
                      <a:pt x="90" y="3"/>
                    </a:moveTo>
                    <a:cubicBezTo>
                      <a:pt x="68" y="11"/>
                      <a:pt x="53" y="0"/>
                      <a:pt x="38" y="0"/>
                    </a:cubicBezTo>
                    <a:cubicBezTo>
                      <a:pt x="18" y="0"/>
                      <a:pt x="0" y="17"/>
                      <a:pt x="12" y="38"/>
                    </a:cubicBezTo>
                    <a:cubicBezTo>
                      <a:pt x="17" y="46"/>
                      <a:pt x="26" y="48"/>
                      <a:pt x="34" y="52"/>
                    </a:cubicBezTo>
                    <a:cubicBezTo>
                      <a:pt x="44" y="57"/>
                      <a:pt x="49" y="62"/>
                      <a:pt x="57" y="70"/>
                    </a:cubicBezTo>
                    <a:cubicBezTo>
                      <a:pt x="71" y="83"/>
                      <a:pt x="91" y="105"/>
                      <a:pt x="107" y="83"/>
                    </a:cubicBezTo>
                    <a:cubicBezTo>
                      <a:pt x="119" y="67"/>
                      <a:pt x="124" y="51"/>
                      <a:pt x="120" y="32"/>
                    </a:cubicBezTo>
                    <a:cubicBezTo>
                      <a:pt x="116" y="18"/>
                      <a:pt x="109" y="0"/>
                      <a:pt x="90" y="3"/>
                    </a:cubicBezTo>
                  </a:path>
                </a:pathLst>
              </a:custGeom>
              <a:noFill/>
              <a:ln w="7938" cap="flat">
                <a:solidFill>
                  <a:srgbClr val="494E4E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85" name="Freeform 101"/>
              <p:cNvSpPr/>
              <p:nvPr/>
            </p:nvSpPr>
            <p:spPr bwMode="auto">
              <a:xfrm>
                <a:off x="4064" y="2030"/>
                <a:ext cx="101" cy="130"/>
              </a:xfrm>
              <a:custGeom>
                <a:avLst/>
                <a:gdLst>
                  <a:gd name="T0" fmla="*/ 25 w 44"/>
                  <a:gd name="T1" fmla="*/ 0 h 53"/>
                  <a:gd name="T2" fmla="*/ 0 w 44"/>
                  <a:gd name="T3" fmla="*/ 103 h 53"/>
                  <a:gd name="T4" fmla="*/ 0 w 44"/>
                  <a:gd name="T5" fmla="*/ 223 h 53"/>
                  <a:gd name="T6" fmla="*/ 94 w 44"/>
                  <a:gd name="T7" fmla="*/ 427 h 53"/>
                  <a:gd name="T8" fmla="*/ 533 w 44"/>
                  <a:gd name="T9" fmla="*/ 782 h 53"/>
                  <a:gd name="T10" fmla="*/ 326 w 44"/>
                  <a:gd name="T11" fmla="*/ 547 h 53"/>
                  <a:gd name="T12" fmla="*/ 147 w 44"/>
                  <a:gd name="T13" fmla="*/ 385 h 53"/>
                  <a:gd name="T14" fmla="*/ 25 w 44"/>
                  <a:gd name="T15" fmla="*/ 29 h 5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4" h="53">
                    <a:moveTo>
                      <a:pt x="2" y="0"/>
                    </a:moveTo>
                    <a:cubicBezTo>
                      <a:pt x="2" y="3"/>
                      <a:pt x="1" y="5"/>
                      <a:pt x="0" y="7"/>
                    </a:cubicBezTo>
                    <a:cubicBezTo>
                      <a:pt x="0" y="10"/>
                      <a:pt x="0" y="12"/>
                      <a:pt x="0" y="15"/>
                    </a:cubicBezTo>
                    <a:cubicBezTo>
                      <a:pt x="1" y="20"/>
                      <a:pt x="3" y="26"/>
                      <a:pt x="8" y="29"/>
                    </a:cubicBezTo>
                    <a:cubicBezTo>
                      <a:pt x="19" y="36"/>
                      <a:pt x="36" y="41"/>
                      <a:pt x="44" y="53"/>
                    </a:cubicBezTo>
                    <a:cubicBezTo>
                      <a:pt x="39" y="47"/>
                      <a:pt x="34" y="42"/>
                      <a:pt x="27" y="37"/>
                    </a:cubicBezTo>
                    <a:cubicBezTo>
                      <a:pt x="23" y="33"/>
                      <a:pt x="17" y="30"/>
                      <a:pt x="12" y="26"/>
                    </a:cubicBezTo>
                    <a:cubicBezTo>
                      <a:pt x="3" y="20"/>
                      <a:pt x="2" y="11"/>
                      <a:pt x="2" y="2"/>
                    </a:cubicBezTo>
                  </a:path>
                </a:pathLst>
              </a:custGeom>
              <a:solidFill>
                <a:srgbClr val="DA42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86" name="Freeform 102"/>
              <p:cNvSpPr/>
              <p:nvPr/>
            </p:nvSpPr>
            <p:spPr bwMode="auto">
              <a:xfrm>
                <a:off x="4243" y="2013"/>
                <a:ext cx="62" cy="184"/>
              </a:xfrm>
              <a:custGeom>
                <a:avLst/>
                <a:gdLst>
                  <a:gd name="T0" fmla="*/ 11 w 27"/>
                  <a:gd name="T1" fmla="*/ 12 h 75"/>
                  <a:gd name="T2" fmla="*/ 301 w 27"/>
                  <a:gd name="T3" fmla="*/ 415 h 75"/>
                  <a:gd name="T4" fmla="*/ 317 w 27"/>
                  <a:gd name="T5" fmla="*/ 741 h 75"/>
                  <a:gd name="T6" fmla="*/ 158 w 27"/>
                  <a:gd name="T7" fmla="*/ 1065 h 75"/>
                  <a:gd name="T8" fmla="*/ 131 w 27"/>
                  <a:gd name="T9" fmla="*/ 1106 h 75"/>
                  <a:gd name="T10" fmla="*/ 216 w 27"/>
                  <a:gd name="T11" fmla="*/ 903 h 75"/>
                  <a:gd name="T12" fmla="*/ 253 w 27"/>
                  <a:gd name="T13" fmla="*/ 692 h 75"/>
                  <a:gd name="T14" fmla="*/ 232 w 27"/>
                  <a:gd name="T15" fmla="*/ 314 h 75"/>
                  <a:gd name="T16" fmla="*/ 122 w 27"/>
                  <a:gd name="T17" fmla="*/ 91 h 75"/>
                  <a:gd name="T18" fmla="*/ 0 w 27"/>
                  <a:gd name="T19" fmla="*/ 12 h 75"/>
                  <a:gd name="T20" fmla="*/ 11 w 27"/>
                  <a:gd name="T21" fmla="*/ 29 h 7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7" h="75">
                    <a:moveTo>
                      <a:pt x="1" y="1"/>
                    </a:moveTo>
                    <a:cubicBezTo>
                      <a:pt x="15" y="0"/>
                      <a:pt x="23" y="16"/>
                      <a:pt x="25" y="28"/>
                    </a:cubicBezTo>
                    <a:cubicBezTo>
                      <a:pt x="26" y="34"/>
                      <a:pt x="27" y="43"/>
                      <a:pt x="26" y="50"/>
                    </a:cubicBezTo>
                    <a:cubicBezTo>
                      <a:pt x="24" y="58"/>
                      <a:pt x="18" y="66"/>
                      <a:pt x="13" y="72"/>
                    </a:cubicBezTo>
                    <a:cubicBezTo>
                      <a:pt x="12" y="73"/>
                      <a:pt x="11" y="74"/>
                      <a:pt x="11" y="75"/>
                    </a:cubicBezTo>
                    <a:cubicBezTo>
                      <a:pt x="14" y="71"/>
                      <a:pt x="16" y="65"/>
                      <a:pt x="18" y="61"/>
                    </a:cubicBezTo>
                    <a:cubicBezTo>
                      <a:pt x="19" y="56"/>
                      <a:pt x="20" y="51"/>
                      <a:pt x="21" y="47"/>
                    </a:cubicBezTo>
                    <a:cubicBezTo>
                      <a:pt x="22" y="38"/>
                      <a:pt x="21" y="29"/>
                      <a:pt x="19" y="21"/>
                    </a:cubicBezTo>
                    <a:cubicBezTo>
                      <a:pt x="17" y="15"/>
                      <a:pt x="16" y="9"/>
                      <a:pt x="10" y="6"/>
                    </a:cubicBezTo>
                    <a:cubicBezTo>
                      <a:pt x="7" y="4"/>
                      <a:pt x="3" y="3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</a:path>
                </a:pathLst>
              </a:custGeom>
              <a:solidFill>
                <a:srgbClr val="DA42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87" name="Freeform 103"/>
              <p:cNvSpPr/>
              <p:nvPr/>
            </p:nvSpPr>
            <p:spPr bwMode="auto">
              <a:xfrm>
                <a:off x="4066" y="2052"/>
                <a:ext cx="39" cy="57"/>
              </a:xfrm>
              <a:custGeom>
                <a:avLst/>
                <a:gdLst>
                  <a:gd name="T0" fmla="*/ 0 w 17"/>
                  <a:gd name="T1" fmla="*/ 0 h 23"/>
                  <a:gd name="T2" fmla="*/ 37 w 17"/>
                  <a:gd name="T3" fmla="*/ 228 h 23"/>
                  <a:gd name="T4" fmla="*/ 204 w 17"/>
                  <a:gd name="T5" fmla="*/ 349 h 23"/>
                  <a:gd name="T6" fmla="*/ 0 w 17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23">
                    <a:moveTo>
                      <a:pt x="0" y="0"/>
                    </a:moveTo>
                    <a:cubicBezTo>
                      <a:pt x="1" y="5"/>
                      <a:pt x="0" y="10"/>
                      <a:pt x="3" y="15"/>
                    </a:cubicBezTo>
                    <a:cubicBezTo>
                      <a:pt x="6" y="20"/>
                      <a:pt x="12" y="20"/>
                      <a:pt x="17" y="23"/>
                    </a:cubicBezTo>
                    <a:cubicBezTo>
                      <a:pt x="7" y="22"/>
                      <a:pt x="1" y="9"/>
                      <a:pt x="0" y="0"/>
                    </a:cubicBezTo>
                  </a:path>
                </a:pathLst>
              </a:custGeom>
              <a:solidFill>
                <a:srgbClr val="F0B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88" name="Freeform 104"/>
              <p:cNvSpPr/>
              <p:nvPr/>
            </p:nvSpPr>
            <p:spPr bwMode="auto">
              <a:xfrm>
                <a:off x="4279" y="2038"/>
                <a:ext cx="26" cy="107"/>
              </a:xfrm>
              <a:custGeom>
                <a:avLst/>
                <a:gdLst>
                  <a:gd name="T0" fmla="*/ 0 w 11"/>
                  <a:gd name="T1" fmla="*/ 0 h 44"/>
                  <a:gd name="T2" fmla="*/ 50 w 11"/>
                  <a:gd name="T3" fmla="*/ 141 h 44"/>
                  <a:gd name="T4" fmla="*/ 95 w 11"/>
                  <a:gd name="T5" fmla="*/ 289 h 44"/>
                  <a:gd name="T6" fmla="*/ 78 w 11"/>
                  <a:gd name="T7" fmla="*/ 632 h 44"/>
                  <a:gd name="T8" fmla="*/ 118 w 11"/>
                  <a:gd name="T9" fmla="*/ 243 h 44"/>
                  <a:gd name="T10" fmla="*/ 12 w 11"/>
                  <a:gd name="T11" fmla="*/ 12 h 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44">
                    <a:moveTo>
                      <a:pt x="0" y="0"/>
                    </a:moveTo>
                    <a:cubicBezTo>
                      <a:pt x="1" y="3"/>
                      <a:pt x="3" y="7"/>
                      <a:pt x="4" y="10"/>
                    </a:cubicBezTo>
                    <a:cubicBezTo>
                      <a:pt x="6" y="13"/>
                      <a:pt x="6" y="17"/>
                      <a:pt x="7" y="20"/>
                    </a:cubicBezTo>
                    <a:cubicBezTo>
                      <a:pt x="9" y="29"/>
                      <a:pt x="7" y="36"/>
                      <a:pt x="6" y="44"/>
                    </a:cubicBezTo>
                    <a:cubicBezTo>
                      <a:pt x="11" y="37"/>
                      <a:pt x="10" y="26"/>
                      <a:pt x="9" y="17"/>
                    </a:cubicBezTo>
                    <a:cubicBezTo>
                      <a:pt x="7" y="11"/>
                      <a:pt x="4" y="6"/>
                      <a:pt x="1" y="1"/>
                    </a:cubicBezTo>
                  </a:path>
                </a:pathLst>
              </a:custGeom>
              <a:solidFill>
                <a:srgbClr val="F0B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89" name="Freeform 105"/>
              <p:cNvSpPr/>
              <p:nvPr/>
            </p:nvSpPr>
            <p:spPr bwMode="auto">
              <a:xfrm>
                <a:off x="4030" y="2004"/>
                <a:ext cx="59" cy="127"/>
              </a:xfrm>
              <a:custGeom>
                <a:avLst/>
                <a:gdLst>
                  <a:gd name="T0" fmla="*/ 202 w 26"/>
                  <a:gd name="T1" fmla="*/ 0 h 52"/>
                  <a:gd name="T2" fmla="*/ 93 w 26"/>
                  <a:gd name="T3" fmla="*/ 435 h 52"/>
                  <a:gd name="T4" fmla="*/ 304 w 26"/>
                  <a:gd name="T5" fmla="*/ 757 h 52"/>
                  <a:gd name="T6" fmla="*/ 25 w 26"/>
                  <a:gd name="T7" fmla="*/ 405 h 52"/>
                  <a:gd name="T8" fmla="*/ 186 w 26"/>
                  <a:gd name="T9" fmla="*/ 29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52">
                    <a:moveTo>
                      <a:pt x="17" y="0"/>
                    </a:moveTo>
                    <a:cubicBezTo>
                      <a:pt x="8" y="5"/>
                      <a:pt x="5" y="20"/>
                      <a:pt x="8" y="30"/>
                    </a:cubicBezTo>
                    <a:cubicBezTo>
                      <a:pt x="11" y="41"/>
                      <a:pt x="18" y="44"/>
                      <a:pt x="26" y="52"/>
                    </a:cubicBezTo>
                    <a:cubicBezTo>
                      <a:pt x="14" y="52"/>
                      <a:pt x="3" y="38"/>
                      <a:pt x="2" y="28"/>
                    </a:cubicBezTo>
                    <a:cubicBezTo>
                      <a:pt x="0" y="17"/>
                      <a:pt x="6" y="5"/>
                      <a:pt x="16" y="2"/>
                    </a:cubicBezTo>
                  </a:path>
                </a:pathLst>
              </a:custGeom>
              <a:solidFill>
                <a:srgbClr val="F5D8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90" name="Freeform 106"/>
              <p:cNvSpPr/>
              <p:nvPr/>
            </p:nvSpPr>
            <p:spPr bwMode="auto">
              <a:xfrm>
                <a:off x="4266" y="1991"/>
                <a:ext cx="73" cy="189"/>
              </a:xfrm>
              <a:custGeom>
                <a:avLst/>
                <a:gdLst>
                  <a:gd name="T0" fmla="*/ 0 w 32"/>
                  <a:gd name="T1" fmla="*/ 29 h 77"/>
                  <a:gd name="T2" fmla="*/ 271 w 32"/>
                  <a:gd name="T3" fmla="*/ 476 h 77"/>
                  <a:gd name="T4" fmla="*/ 285 w 32"/>
                  <a:gd name="T5" fmla="*/ 825 h 77"/>
                  <a:gd name="T6" fmla="*/ 260 w 32"/>
                  <a:gd name="T7" fmla="*/ 989 h 77"/>
                  <a:gd name="T8" fmla="*/ 203 w 32"/>
                  <a:gd name="T9" fmla="*/ 1139 h 77"/>
                  <a:gd name="T10" fmla="*/ 344 w 32"/>
                  <a:gd name="T11" fmla="*/ 476 h 77"/>
                  <a:gd name="T12" fmla="*/ 0 w 32"/>
                  <a:gd name="T13" fmla="*/ 42 h 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2" h="77">
                    <a:moveTo>
                      <a:pt x="0" y="2"/>
                    </a:moveTo>
                    <a:cubicBezTo>
                      <a:pt x="9" y="0"/>
                      <a:pt x="20" y="24"/>
                      <a:pt x="23" y="32"/>
                    </a:cubicBezTo>
                    <a:cubicBezTo>
                      <a:pt x="25" y="40"/>
                      <a:pt x="25" y="48"/>
                      <a:pt x="24" y="56"/>
                    </a:cubicBezTo>
                    <a:cubicBezTo>
                      <a:pt x="24" y="60"/>
                      <a:pt x="23" y="63"/>
                      <a:pt x="22" y="67"/>
                    </a:cubicBezTo>
                    <a:cubicBezTo>
                      <a:pt x="21" y="71"/>
                      <a:pt x="19" y="74"/>
                      <a:pt x="17" y="77"/>
                    </a:cubicBezTo>
                    <a:cubicBezTo>
                      <a:pt x="31" y="67"/>
                      <a:pt x="32" y="47"/>
                      <a:pt x="29" y="32"/>
                    </a:cubicBezTo>
                    <a:cubicBezTo>
                      <a:pt x="26" y="17"/>
                      <a:pt x="13" y="7"/>
                      <a:pt x="0" y="3"/>
                    </a:cubicBezTo>
                  </a:path>
                </a:pathLst>
              </a:custGeom>
              <a:solidFill>
                <a:srgbClr val="F5D8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91" name="Freeform 107"/>
              <p:cNvSpPr/>
              <p:nvPr/>
            </p:nvSpPr>
            <p:spPr bwMode="auto">
              <a:xfrm>
                <a:off x="3901" y="1769"/>
                <a:ext cx="154" cy="239"/>
              </a:xfrm>
              <a:custGeom>
                <a:avLst/>
                <a:gdLst>
                  <a:gd name="T0" fmla="*/ 814 w 67"/>
                  <a:gd name="T1" fmla="*/ 29 h 98"/>
                  <a:gd name="T2" fmla="*/ 545 w 67"/>
                  <a:gd name="T3" fmla="*/ 161 h 98"/>
                  <a:gd name="T4" fmla="*/ 402 w 67"/>
                  <a:gd name="T5" fmla="*/ 595 h 98"/>
                  <a:gd name="T6" fmla="*/ 244 w 67"/>
                  <a:gd name="T7" fmla="*/ 1071 h 98"/>
                  <a:gd name="T8" fmla="*/ 0 w 67"/>
                  <a:gd name="T9" fmla="*/ 1361 h 98"/>
                  <a:gd name="T10" fmla="*/ 317 w 67"/>
                  <a:gd name="T11" fmla="*/ 1071 h 98"/>
                  <a:gd name="T12" fmla="*/ 460 w 67"/>
                  <a:gd name="T13" fmla="*/ 583 h 98"/>
                  <a:gd name="T14" fmla="*/ 582 w 67"/>
                  <a:gd name="T15" fmla="*/ 202 h 98"/>
                  <a:gd name="T16" fmla="*/ 814 w 67"/>
                  <a:gd name="T17" fmla="*/ 59 h 9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7" h="98">
                    <a:moveTo>
                      <a:pt x="67" y="2"/>
                    </a:moveTo>
                    <a:cubicBezTo>
                      <a:pt x="58" y="1"/>
                      <a:pt x="51" y="5"/>
                      <a:pt x="45" y="11"/>
                    </a:cubicBezTo>
                    <a:cubicBezTo>
                      <a:pt x="37" y="21"/>
                      <a:pt x="36" y="30"/>
                      <a:pt x="33" y="41"/>
                    </a:cubicBezTo>
                    <a:cubicBezTo>
                      <a:pt x="29" y="52"/>
                      <a:pt x="26" y="64"/>
                      <a:pt x="20" y="74"/>
                    </a:cubicBezTo>
                    <a:cubicBezTo>
                      <a:pt x="14" y="83"/>
                      <a:pt x="7" y="87"/>
                      <a:pt x="0" y="94"/>
                    </a:cubicBezTo>
                    <a:cubicBezTo>
                      <a:pt x="9" y="98"/>
                      <a:pt x="22" y="81"/>
                      <a:pt x="26" y="74"/>
                    </a:cubicBezTo>
                    <a:cubicBezTo>
                      <a:pt x="32" y="64"/>
                      <a:pt x="35" y="52"/>
                      <a:pt x="38" y="40"/>
                    </a:cubicBezTo>
                    <a:cubicBezTo>
                      <a:pt x="41" y="32"/>
                      <a:pt x="43" y="22"/>
                      <a:pt x="48" y="14"/>
                    </a:cubicBezTo>
                    <a:cubicBezTo>
                      <a:pt x="51" y="10"/>
                      <a:pt x="63" y="0"/>
                      <a:pt x="67" y="4"/>
                    </a:cubicBezTo>
                  </a:path>
                </a:pathLst>
              </a:custGeom>
              <a:solidFill>
                <a:srgbClr val="F8F0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92" name="Freeform 108"/>
              <p:cNvSpPr/>
              <p:nvPr/>
            </p:nvSpPr>
            <p:spPr bwMode="auto">
              <a:xfrm>
                <a:off x="3993" y="2253"/>
                <a:ext cx="62" cy="127"/>
              </a:xfrm>
              <a:custGeom>
                <a:avLst/>
                <a:gdLst>
                  <a:gd name="T0" fmla="*/ 11 w 27"/>
                  <a:gd name="T1" fmla="*/ 12 h 52"/>
                  <a:gd name="T2" fmla="*/ 0 w 27"/>
                  <a:gd name="T3" fmla="*/ 0 h 52"/>
                  <a:gd name="T4" fmla="*/ 207 w 27"/>
                  <a:gd name="T5" fmla="*/ 293 h 52"/>
                  <a:gd name="T6" fmla="*/ 110 w 27"/>
                  <a:gd name="T7" fmla="*/ 496 h 52"/>
                  <a:gd name="T8" fmla="*/ 11 w 27"/>
                  <a:gd name="T9" fmla="*/ 757 h 52"/>
                  <a:gd name="T10" fmla="*/ 289 w 27"/>
                  <a:gd name="T11" fmla="*/ 161 h 52"/>
                  <a:gd name="T12" fmla="*/ 11 w 27"/>
                  <a:gd name="T13" fmla="*/ 0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7" h="52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2" y="0"/>
                      <a:pt x="21" y="9"/>
                      <a:pt x="17" y="20"/>
                    </a:cubicBezTo>
                    <a:cubicBezTo>
                      <a:pt x="15" y="26"/>
                      <a:pt x="12" y="30"/>
                      <a:pt x="9" y="34"/>
                    </a:cubicBezTo>
                    <a:cubicBezTo>
                      <a:pt x="5" y="40"/>
                      <a:pt x="3" y="47"/>
                      <a:pt x="1" y="52"/>
                    </a:cubicBezTo>
                    <a:cubicBezTo>
                      <a:pt x="6" y="39"/>
                      <a:pt x="27" y="27"/>
                      <a:pt x="24" y="11"/>
                    </a:cubicBezTo>
                    <a:cubicBezTo>
                      <a:pt x="22" y="1"/>
                      <a:pt x="8" y="0"/>
                      <a:pt x="1" y="0"/>
                    </a:cubicBezTo>
                  </a:path>
                </a:pathLst>
              </a:custGeom>
              <a:solidFill>
                <a:srgbClr val="F8F0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93" name="Freeform 109"/>
              <p:cNvSpPr/>
              <p:nvPr/>
            </p:nvSpPr>
            <p:spPr bwMode="auto">
              <a:xfrm>
                <a:off x="4417" y="1952"/>
                <a:ext cx="82" cy="208"/>
              </a:xfrm>
              <a:custGeom>
                <a:avLst/>
                <a:gdLst>
                  <a:gd name="T0" fmla="*/ 187 w 36"/>
                  <a:gd name="T1" fmla="*/ 0 h 85"/>
                  <a:gd name="T2" fmla="*/ 109 w 36"/>
                  <a:gd name="T3" fmla="*/ 761 h 85"/>
                  <a:gd name="T4" fmla="*/ 426 w 36"/>
                  <a:gd name="T5" fmla="*/ 1246 h 85"/>
                  <a:gd name="T6" fmla="*/ 0 w 36"/>
                  <a:gd name="T7" fmla="*/ 629 h 85"/>
                  <a:gd name="T8" fmla="*/ 57 w 36"/>
                  <a:gd name="T9" fmla="*/ 306 h 85"/>
                  <a:gd name="T10" fmla="*/ 155 w 36"/>
                  <a:gd name="T11" fmla="*/ 42 h 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6" h="85">
                    <a:moveTo>
                      <a:pt x="16" y="0"/>
                    </a:moveTo>
                    <a:cubicBezTo>
                      <a:pt x="10" y="18"/>
                      <a:pt x="2" y="34"/>
                      <a:pt x="9" y="52"/>
                    </a:cubicBezTo>
                    <a:cubicBezTo>
                      <a:pt x="14" y="66"/>
                      <a:pt x="26" y="75"/>
                      <a:pt x="36" y="85"/>
                    </a:cubicBezTo>
                    <a:cubicBezTo>
                      <a:pt x="19" y="78"/>
                      <a:pt x="1" y="61"/>
                      <a:pt x="0" y="43"/>
                    </a:cubicBezTo>
                    <a:cubicBezTo>
                      <a:pt x="0" y="35"/>
                      <a:pt x="2" y="28"/>
                      <a:pt x="5" y="21"/>
                    </a:cubicBezTo>
                    <a:cubicBezTo>
                      <a:pt x="8" y="15"/>
                      <a:pt x="10" y="8"/>
                      <a:pt x="13" y="3"/>
                    </a:cubicBezTo>
                  </a:path>
                </a:pathLst>
              </a:custGeom>
              <a:solidFill>
                <a:srgbClr val="F8F0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94" name="Freeform 110"/>
              <p:cNvSpPr/>
              <p:nvPr/>
            </p:nvSpPr>
            <p:spPr bwMode="auto">
              <a:xfrm>
                <a:off x="4337" y="2287"/>
                <a:ext cx="137" cy="73"/>
              </a:xfrm>
              <a:custGeom>
                <a:avLst/>
                <a:gdLst>
                  <a:gd name="T0" fmla="*/ 0 w 60"/>
                  <a:gd name="T1" fmla="*/ 433 h 30"/>
                  <a:gd name="T2" fmla="*/ 345 w 60"/>
                  <a:gd name="T3" fmla="*/ 112 h 30"/>
                  <a:gd name="T4" fmla="*/ 715 w 60"/>
                  <a:gd name="T5" fmla="*/ 401 h 30"/>
                  <a:gd name="T6" fmla="*/ 224 w 60"/>
                  <a:gd name="T7" fmla="*/ 12 h 30"/>
                  <a:gd name="T8" fmla="*/ 11 w 60"/>
                  <a:gd name="T9" fmla="*/ 421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" h="30">
                    <a:moveTo>
                      <a:pt x="0" y="30"/>
                    </a:moveTo>
                    <a:cubicBezTo>
                      <a:pt x="4" y="16"/>
                      <a:pt x="15" y="5"/>
                      <a:pt x="29" y="8"/>
                    </a:cubicBezTo>
                    <a:cubicBezTo>
                      <a:pt x="41" y="11"/>
                      <a:pt x="49" y="22"/>
                      <a:pt x="60" y="28"/>
                    </a:cubicBezTo>
                    <a:cubicBezTo>
                      <a:pt x="48" y="20"/>
                      <a:pt x="36" y="0"/>
                      <a:pt x="19" y="1"/>
                    </a:cubicBezTo>
                    <a:cubicBezTo>
                      <a:pt x="5" y="2"/>
                      <a:pt x="4" y="19"/>
                      <a:pt x="1" y="29"/>
                    </a:cubicBezTo>
                  </a:path>
                </a:pathLst>
              </a:custGeom>
              <a:solidFill>
                <a:srgbClr val="F8F0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95" name="Freeform 111"/>
              <p:cNvSpPr/>
              <p:nvPr/>
            </p:nvSpPr>
            <p:spPr bwMode="auto">
              <a:xfrm>
                <a:off x="4144" y="2370"/>
                <a:ext cx="108" cy="69"/>
              </a:xfrm>
              <a:custGeom>
                <a:avLst/>
                <a:gdLst>
                  <a:gd name="T0" fmla="*/ 11 w 47"/>
                  <a:gd name="T1" fmla="*/ 419 h 28"/>
                  <a:gd name="T2" fmla="*/ 232 w 47"/>
                  <a:gd name="T3" fmla="*/ 153 h 28"/>
                  <a:gd name="T4" fmla="*/ 570 w 47"/>
                  <a:gd name="T5" fmla="*/ 182 h 28"/>
                  <a:gd name="T6" fmla="*/ 122 w 47"/>
                  <a:gd name="T7" fmla="*/ 91 h 28"/>
                  <a:gd name="T8" fmla="*/ 11 w 47"/>
                  <a:gd name="T9" fmla="*/ 407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28">
                    <a:moveTo>
                      <a:pt x="1" y="28"/>
                    </a:moveTo>
                    <a:cubicBezTo>
                      <a:pt x="4" y="18"/>
                      <a:pt x="8" y="12"/>
                      <a:pt x="19" y="10"/>
                    </a:cubicBezTo>
                    <a:cubicBezTo>
                      <a:pt x="29" y="9"/>
                      <a:pt x="37" y="12"/>
                      <a:pt x="47" y="12"/>
                    </a:cubicBezTo>
                    <a:cubicBezTo>
                      <a:pt x="37" y="10"/>
                      <a:pt x="21" y="0"/>
                      <a:pt x="10" y="6"/>
                    </a:cubicBezTo>
                    <a:cubicBezTo>
                      <a:pt x="4" y="9"/>
                      <a:pt x="0" y="22"/>
                      <a:pt x="1" y="27"/>
                    </a:cubicBezTo>
                  </a:path>
                </a:pathLst>
              </a:custGeom>
              <a:solidFill>
                <a:srgbClr val="F8F0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96" name="Freeform 112"/>
              <p:cNvSpPr/>
              <p:nvPr/>
            </p:nvSpPr>
            <p:spPr bwMode="auto">
              <a:xfrm>
                <a:off x="4174" y="1886"/>
                <a:ext cx="98" cy="61"/>
              </a:xfrm>
              <a:custGeom>
                <a:avLst/>
                <a:gdLst>
                  <a:gd name="T0" fmla="*/ 11 w 43"/>
                  <a:gd name="T1" fmla="*/ 0 h 25"/>
                  <a:gd name="T2" fmla="*/ 508 w 43"/>
                  <a:gd name="T3" fmla="*/ 71 h 25"/>
                  <a:gd name="T4" fmla="*/ 0 w 43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" h="25">
                    <a:moveTo>
                      <a:pt x="1" y="0"/>
                    </a:moveTo>
                    <a:cubicBezTo>
                      <a:pt x="14" y="9"/>
                      <a:pt x="28" y="15"/>
                      <a:pt x="43" y="5"/>
                    </a:cubicBezTo>
                    <a:cubicBezTo>
                      <a:pt x="36" y="25"/>
                      <a:pt x="3" y="19"/>
                      <a:pt x="0" y="0"/>
                    </a:cubicBezTo>
                  </a:path>
                </a:pathLst>
              </a:custGeom>
              <a:solidFill>
                <a:srgbClr val="F8F0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97" name="Freeform 113"/>
              <p:cNvSpPr/>
              <p:nvPr/>
            </p:nvSpPr>
            <p:spPr bwMode="auto">
              <a:xfrm>
                <a:off x="3791" y="2060"/>
                <a:ext cx="94" cy="183"/>
              </a:xfrm>
              <a:custGeom>
                <a:avLst/>
                <a:gdLst>
                  <a:gd name="T0" fmla="*/ 216 w 41"/>
                  <a:gd name="T1" fmla="*/ 0 h 75"/>
                  <a:gd name="T2" fmla="*/ 48 w 41"/>
                  <a:gd name="T3" fmla="*/ 727 h 75"/>
                  <a:gd name="T4" fmla="*/ 495 w 41"/>
                  <a:gd name="T5" fmla="*/ 1091 h 75"/>
                  <a:gd name="T6" fmla="*/ 131 w 41"/>
                  <a:gd name="T7" fmla="*/ 686 h 75"/>
                  <a:gd name="T8" fmla="*/ 216 w 41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" h="75">
                    <a:moveTo>
                      <a:pt x="18" y="0"/>
                    </a:moveTo>
                    <a:cubicBezTo>
                      <a:pt x="18" y="0"/>
                      <a:pt x="0" y="28"/>
                      <a:pt x="4" y="50"/>
                    </a:cubicBezTo>
                    <a:cubicBezTo>
                      <a:pt x="8" y="73"/>
                      <a:pt x="29" y="72"/>
                      <a:pt x="41" y="75"/>
                    </a:cubicBezTo>
                    <a:cubicBezTo>
                      <a:pt x="41" y="75"/>
                      <a:pt x="12" y="71"/>
                      <a:pt x="11" y="47"/>
                    </a:cubicBezTo>
                    <a:cubicBezTo>
                      <a:pt x="11" y="24"/>
                      <a:pt x="18" y="0"/>
                      <a:pt x="18" y="0"/>
                    </a:cubicBezTo>
                    <a:close/>
                  </a:path>
                </a:pathLst>
              </a:custGeom>
              <a:solidFill>
                <a:srgbClr val="F5D8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98" name="Freeform 114"/>
              <p:cNvSpPr/>
              <p:nvPr/>
            </p:nvSpPr>
            <p:spPr bwMode="auto">
              <a:xfrm>
                <a:off x="4360" y="1757"/>
                <a:ext cx="112" cy="110"/>
              </a:xfrm>
              <a:custGeom>
                <a:avLst/>
                <a:gdLst>
                  <a:gd name="T0" fmla="*/ 0 w 49"/>
                  <a:gd name="T1" fmla="*/ 132 h 45"/>
                  <a:gd name="T2" fmla="*/ 370 w 49"/>
                  <a:gd name="T3" fmla="*/ 132 h 45"/>
                  <a:gd name="T4" fmla="*/ 574 w 49"/>
                  <a:gd name="T5" fmla="*/ 658 h 45"/>
                  <a:gd name="T6" fmla="*/ 345 w 49"/>
                  <a:gd name="T7" fmla="*/ 220 h 45"/>
                  <a:gd name="T8" fmla="*/ 0 w 49"/>
                  <a:gd name="T9" fmla="*/ 132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" h="45">
                    <a:moveTo>
                      <a:pt x="0" y="9"/>
                    </a:moveTo>
                    <a:cubicBezTo>
                      <a:pt x="0" y="9"/>
                      <a:pt x="15" y="0"/>
                      <a:pt x="31" y="9"/>
                    </a:cubicBezTo>
                    <a:cubicBezTo>
                      <a:pt x="47" y="17"/>
                      <a:pt x="49" y="32"/>
                      <a:pt x="48" y="45"/>
                    </a:cubicBezTo>
                    <a:cubicBezTo>
                      <a:pt x="48" y="45"/>
                      <a:pt x="45" y="23"/>
                      <a:pt x="29" y="15"/>
                    </a:cubicBezTo>
                    <a:cubicBezTo>
                      <a:pt x="13" y="7"/>
                      <a:pt x="0" y="9"/>
                      <a:pt x="0" y="9"/>
                    </a:cubicBezTo>
                    <a:close/>
                  </a:path>
                </a:pathLst>
              </a:custGeom>
              <a:solidFill>
                <a:srgbClr val="F5D8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199" name="Freeform 115"/>
              <p:cNvSpPr/>
              <p:nvPr/>
            </p:nvSpPr>
            <p:spPr bwMode="auto">
              <a:xfrm>
                <a:off x="4541" y="2199"/>
                <a:ext cx="36" cy="171"/>
              </a:xfrm>
              <a:custGeom>
                <a:avLst/>
                <a:gdLst>
                  <a:gd name="T0" fmla="*/ 0 w 16"/>
                  <a:gd name="T1" fmla="*/ 1021 h 70"/>
                  <a:gd name="T2" fmla="*/ 182 w 16"/>
                  <a:gd name="T3" fmla="*/ 513 h 70"/>
                  <a:gd name="T4" fmla="*/ 11 w 16"/>
                  <a:gd name="T5" fmla="*/ 0 h 70"/>
                  <a:gd name="T6" fmla="*/ 117 w 16"/>
                  <a:gd name="T7" fmla="*/ 513 h 70"/>
                  <a:gd name="T8" fmla="*/ 0 w 16"/>
                  <a:gd name="T9" fmla="*/ 1021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70">
                    <a:moveTo>
                      <a:pt x="0" y="70"/>
                    </a:moveTo>
                    <a:cubicBezTo>
                      <a:pt x="0" y="70"/>
                      <a:pt x="15" y="61"/>
                      <a:pt x="16" y="35"/>
                    </a:cubicBezTo>
                    <a:cubicBezTo>
                      <a:pt x="16" y="14"/>
                      <a:pt x="1" y="0"/>
                      <a:pt x="1" y="0"/>
                    </a:cubicBezTo>
                    <a:cubicBezTo>
                      <a:pt x="1" y="0"/>
                      <a:pt x="10" y="21"/>
                      <a:pt x="10" y="35"/>
                    </a:cubicBezTo>
                    <a:cubicBezTo>
                      <a:pt x="9" y="56"/>
                      <a:pt x="0" y="70"/>
                      <a:pt x="0" y="70"/>
                    </a:cubicBezTo>
                    <a:close/>
                  </a:path>
                </a:pathLst>
              </a:custGeom>
              <a:solidFill>
                <a:srgbClr val="F5D8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00" name="Freeform 116"/>
              <p:cNvSpPr/>
              <p:nvPr/>
            </p:nvSpPr>
            <p:spPr bwMode="auto">
              <a:xfrm>
                <a:off x="3958" y="2395"/>
                <a:ext cx="186" cy="129"/>
              </a:xfrm>
              <a:custGeom>
                <a:avLst/>
                <a:gdLst>
                  <a:gd name="T0" fmla="*/ 147 w 81"/>
                  <a:gd name="T1" fmla="*/ 0 h 53"/>
                  <a:gd name="T2" fmla="*/ 317 w 81"/>
                  <a:gd name="T3" fmla="*/ 504 h 53"/>
                  <a:gd name="T4" fmla="*/ 981 w 81"/>
                  <a:gd name="T5" fmla="*/ 475 h 53"/>
                  <a:gd name="T6" fmla="*/ 496 w 81"/>
                  <a:gd name="T7" fmla="*/ 445 h 53"/>
                  <a:gd name="T8" fmla="*/ 147 w 81"/>
                  <a:gd name="T9" fmla="*/ 0 h 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1" h="53">
                    <a:moveTo>
                      <a:pt x="12" y="0"/>
                    </a:moveTo>
                    <a:cubicBezTo>
                      <a:pt x="12" y="0"/>
                      <a:pt x="0" y="24"/>
                      <a:pt x="26" y="35"/>
                    </a:cubicBezTo>
                    <a:cubicBezTo>
                      <a:pt x="52" y="47"/>
                      <a:pt x="76" y="53"/>
                      <a:pt x="81" y="33"/>
                    </a:cubicBezTo>
                    <a:cubicBezTo>
                      <a:pt x="81" y="33"/>
                      <a:pt x="70" y="44"/>
                      <a:pt x="41" y="31"/>
                    </a:cubicBezTo>
                    <a:cubicBezTo>
                      <a:pt x="13" y="19"/>
                      <a:pt x="9" y="15"/>
                      <a:pt x="12" y="0"/>
                    </a:cubicBezTo>
                    <a:close/>
                  </a:path>
                </a:pathLst>
              </a:custGeom>
              <a:solidFill>
                <a:srgbClr val="F5D8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01" name="Freeform 117"/>
              <p:cNvSpPr/>
              <p:nvPr/>
            </p:nvSpPr>
            <p:spPr bwMode="auto">
              <a:xfrm>
                <a:off x="4350" y="2268"/>
                <a:ext cx="85" cy="63"/>
              </a:xfrm>
              <a:custGeom>
                <a:avLst/>
                <a:gdLst>
                  <a:gd name="T0" fmla="*/ 0 w 37"/>
                  <a:gd name="T1" fmla="*/ 371 h 26"/>
                  <a:gd name="T2" fmla="*/ 448 w 37"/>
                  <a:gd name="T3" fmla="*/ 330 h 26"/>
                  <a:gd name="T4" fmla="*/ 0 w 37"/>
                  <a:gd name="T5" fmla="*/ 371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" h="26">
                    <a:moveTo>
                      <a:pt x="0" y="26"/>
                    </a:moveTo>
                    <a:cubicBezTo>
                      <a:pt x="0" y="26"/>
                      <a:pt x="10" y="4"/>
                      <a:pt x="37" y="23"/>
                    </a:cubicBezTo>
                    <a:cubicBezTo>
                      <a:pt x="37" y="23"/>
                      <a:pt x="13" y="0"/>
                      <a:pt x="0" y="2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02" name="Freeform 118"/>
              <p:cNvSpPr/>
              <p:nvPr/>
            </p:nvSpPr>
            <p:spPr bwMode="auto">
              <a:xfrm>
                <a:off x="4149" y="2370"/>
                <a:ext cx="80" cy="66"/>
              </a:xfrm>
              <a:custGeom>
                <a:avLst/>
                <a:gdLst>
                  <a:gd name="T0" fmla="*/ 0 w 35"/>
                  <a:gd name="T1" fmla="*/ 394 h 27"/>
                  <a:gd name="T2" fmla="*/ 418 w 35"/>
                  <a:gd name="T3" fmla="*/ 161 h 27"/>
                  <a:gd name="T4" fmla="*/ 0 w 35"/>
                  <a:gd name="T5" fmla="*/ 394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" h="27">
                    <a:moveTo>
                      <a:pt x="0" y="27"/>
                    </a:moveTo>
                    <a:cubicBezTo>
                      <a:pt x="0" y="27"/>
                      <a:pt x="1" y="0"/>
                      <a:pt x="35" y="11"/>
                    </a:cubicBezTo>
                    <a:cubicBezTo>
                      <a:pt x="35" y="11"/>
                      <a:pt x="6" y="2"/>
                      <a:pt x="0" y="2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03" name="Freeform 119"/>
              <p:cNvSpPr/>
              <p:nvPr/>
            </p:nvSpPr>
            <p:spPr bwMode="auto">
              <a:xfrm>
                <a:off x="4007" y="2258"/>
                <a:ext cx="61" cy="71"/>
              </a:xfrm>
              <a:custGeom>
                <a:avLst/>
                <a:gdLst>
                  <a:gd name="T0" fmla="*/ 0 w 27"/>
                  <a:gd name="T1" fmla="*/ 0 h 29"/>
                  <a:gd name="T2" fmla="*/ 72 w 27"/>
                  <a:gd name="T3" fmla="*/ 426 h 29"/>
                  <a:gd name="T4" fmla="*/ 0 w 27"/>
                  <a:gd name="T5" fmla="*/ 0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29">
                    <a:moveTo>
                      <a:pt x="0" y="0"/>
                    </a:moveTo>
                    <a:cubicBezTo>
                      <a:pt x="0" y="0"/>
                      <a:pt x="23" y="1"/>
                      <a:pt x="6" y="29"/>
                    </a:cubicBezTo>
                    <a:cubicBezTo>
                      <a:pt x="6" y="29"/>
                      <a:pt x="27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04" name="Freeform 120"/>
              <p:cNvSpPr/>
              <p:nvPr/>
            </p:nvSpPr>
            <p:spPr bwMode="auto">
              <a:xfrm>
                <a:off x="3926" y="1764"/>
                <a:ext cx="124" cy="218"/>
              </a:xfrm>
              <a:custGeom>
                <a:avLst/>
                <a:gdLst>
                  <a:gd name="T0" fmla="*/ 654 w 54"/>
                  <a:gd name="T1" fmla="*/ 59 h 89"/>
                  <a:gd name="T2" fmla="*/ 363 w 54"/>
                  <a:gd name="T3" fmla="*/ 294 h 89"/>
                  <a:gd name="T4" fmla="*/ 0 w 54"/>
                  <a:gd name="T5" fmla="*/ 1308 h 89"/>
                  <a:gd name="T6" fmla="*/ 289 w 54"/>
                  <a:gd name="T7" fmla="*/ 649 h 89"/>
                  <a:gd name="T8" fmla="*/ 654 w 54"/>
                  <a:gd name="T9" fmla="*/ 59 h 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4" h="89">
                    <a:moveTo>
                      <a:pt x="54" y="4"/>
                    </a:moveTo>
                    <a:cubicBezTo>
                      <a:pt x="54" y="4"/>
                      <a:pt x="36" y="0"/>
                      <a:pt x="30" y="20"/>
                    </a:cubicBezTo>
                    <a:cubicBezTo>
                      <a:pt x="23" y="40"/>
                      <a:pt x="13" y="81"/>
                      <a:pt x="0" y="89"/>
                    </a:cubicBezTo>
                    <a:cubicBezTo>
                      <a:pt x="0" y="89"/>
                      <a:pt x="13" y="79"/>
                      <a:pt x="24" y="44"/>
                    </a:cubicBezTo>
                    <a:cubicBezTo>
                      <a:pt x="35" y="8"/>
                      <a:pt x="36" y="7"/>
                      <a:pt x="54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05" name="Freeform 121"/>
              <p:cNvSpPr/>
              <p:nvPr/>
            </p:nvSpPr>
            <p:spPr bwMode="auto">
              <a:xfrm>
                <a:off x="4185" y="1889"/>
                <a:ext cx="83" cy="63"/>
              </a:xfrm>
              <a:custGeom>
                <a:avLst/>
                <a:gdLst>
                  <a:gd name="T0" fmla="*/ 0 w 36"/>
                  <a:gd name="T1" fmla="*/ 0 h 26"/>
                  <a:gd name="T2" fmla="*/ 440 w 36"/>
                  <a:gd name="T3" fmla="*/ 70 h 26"/>
                  <a:gd name="T4" fmla="*/ 0 w 36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" h="26">
                    <a:moveTo>
                      <a:pt x="0" y="0"/>
                    </a:moveTo>
                    <a:cubicBezTo>
                      <a:pt x="0" y="0"/>
                      <a:pt x="17" y="20"/>
                      <a:pt x="36" y="5"/>
                    </a:cubicBezTo>
                    <a:cubicBezTo>
                      <a:pt x="36" y="5"/>
                      <a:pt x="17" y="26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06" name="Freeform 122"/>
              <p:cNvSpPr/>
              <p:nvPr/>
            </p:nvSpPr>
            <p:spPr bwMode="auto">
              <a:xfrm>
                <a:off x="4398" y="1982"/>
                <a:ext cx="72" cy="149"/>
              </a:xfrm>
              <a:custGeom>
                <a:avLst/>
                <a:gdLst>
                  <a:gd name="T0" fmla="*/ 237 w 31"/>
                  <a:gd name="T1" fmla="*/ 0 h 61"/>
                  <a:gd name="T2" fmla="*/ 388 w 31"/>
                  <a:gd name="T3" fmla="*/ 889 h 61"/>
                  <a:gd name="T4" fmla="*/ 237 w 31"/>
                  <a:gd name="T5" fmla="*/ 0 h 6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" h="61">
                    <a:moveTo>
                      <a:pt x="19" y="0"/>
                    </a:moveTo>
                    <a:cubicBezTo>
                      <a:pt x="19" y="0"/>
                      <a:pt x="4" y="39"/>
                      <a:pt x="31" y="61"/>
                    </a:cubicBezTo>
                    <a:cubicBezTo>
                      <a:pt x="31" y="61"/>
                      <a:pt x="0" y="47"/>
                      <a:pt x="1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07" name="Freeform 123"/>
              <p:cNvSpPr/>
              <p:nvPr/>
            </p:nvSpPr>
            <p:spPr bwMode="auto">
              <a:xfrm>
                <a:off x="4004" y="2013"/>
                <a:ext cx="74" cy="105"/>
              </a:xfrm>
              <a:custGeom>
                <a:avLst/>
                <a:gdLst>
                  <a:gd name="T0" fmla="*/ 321 w 32"/>
                  <a:gd name="T1" fmla="*/ 0 h 43"/>
                  <a:gd name="T2" fmla="*/ 395 w 32"/>
                  <a:gd name="T3" fmla="*/ 625 h 43"/>
                  <a:gd name="T4" fmla="*/ 321 w 32"/>
                  <a:gd name="T5" fmla="*/ 0 h 4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43">
                    <a:moveTo>
                      <a:pt x="26" y="0"/>
                    </a:moveTo>
                    <a:cubicBezTo>
                      <a:pt x="26" y="0"/>
                      <a:pt x="3" y="24"/>
                      <a:pt x="32" y="43"/>
                    </a:cubicBezTo>
                    <a:cubicBezTo>
                      <a:pt x="32" y="43"/>
                      <a:pt x="0" y="27"/>
                      <a:pt x="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08" name="Freeform 124"/>
              <p:cNvSpPr/>
              <p:nvPr/>
            </p:nvSpPr>
            <p:spPr bwMode="auto">
              <a:xfrm>
                <a:off x="4252" y="2094"/>
                <a:ext cx="82" cy="137"/>
              </a:xfrm>
              <a:custGeom>
                <a:avLst/>
                <a:gdLst>
                  <a:gd name="T0" fmla="*/ 353 w 36"/>
                  <a:gd name="T1" fmla="*/ 0 h 56"/>
                  <a:gd name="T2" fmla="*/ 0 w 36"/>
                  <a:gd name="T3" fmla="*/ 820 h 56"/>
                  <a:gd name="T4" fmla="*/ 353 w 36"/>
                  <a:gd name="T5" fmla="*/ 0 h 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" h="56">
                    <a:moveTo>
                      <a:pt x="30" y="0"/>
                    </a:moveTo>
                    <a:cubicBezTo>
                      <a:pt x="30" y="0"/>
                      <a:pt x="35" y="43"/>
                      <a:pt x="0" y="56"/>
                    </a:cubicBezTo>
                    <a:cubicBezTo>
                      <a:pt x="0" y="56"/>
                      <a:pt x="36" y="49"/>
                      <a:pt x="30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09" name="Freeform 125"/>
              <p:cNvSpPr/>
              <p:nvPr/>
            </p:nvSpPr>
            <p:spPr bwMode="auto">
              <a:xfrm>
                <a:off x="3922" y="2126"/>
                <a:ext cx="325" cy="293"/>
              </a:xfrm>
              <a:custGeom>
                <a:avLst/>
                <a:gdLst>
                  <a:gd name="T0" fmla="*/ 142 w 142"/>
                  <a:gd name="T1" fmla="*/ 393 h 120"/>
                  <a:gd name="T2" fmla="*/ 671 w 142"/>
                  <a:gd name="T3" fmla="*/ 637 h 120"/>
                  <a:gd name="T4" fmla="*/ 755 w 142"/>
                  <a:gd name="T5" fmla="*/ 1394 h 120"/>
                  <a:gd name="T6" fmla="*/ 838 w 142"/>
                  <a:gd name="T7" fmla="*/ 1675 h 120"/>
                  <a:gd name="T8" fmla="*/ 1078 w 142"/>
                  <a:gd name="T9" fmla="*/ 1497 h 120"/>
                  <a:gd name="T10" fmla="*/ 1321 w 142"/>
                  <a:gd name="T11" fmla="*/ 1372 h 120"/>
                  <a:gd name="T12" fmla="*/ 1536 w 142"/>
                  <a:gd name="T13" fmla="*/ 1372 h 120"/>
                  <a:gd name="T14" fmla="*/ 1341 w 142"/>
                  <a:gd name="T15" fmla="*/ 828 h 120"/>
                  <a:gd name="T16" fmla="*/ 996 w 142"/>
                  <a:gd name="T17" fmla="*/ 335 h 120"/>
                  <a:gd name="T18" fmla="*/ 540 w 142"/>
                  <a:gd name="T19" fmla="*/ 144 h 120"/>
                  <a:gd name="T20" fmla="*/ 167 w 142"/>
                  <a:gd name="T21" fmla="*/ 12 h 120"/>
                  <a:gd name="T22" fmla="*/ 48 w 142"/>
                  <a:gd name="T23" fmla="*/ 71 h 120"/>
                  <a:gd name="T24" fmla="*/ 179 w 142"/>
                  <a:gd name="T25" fmla="*/ 405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2" h="120">
                    <a:moveTo>
                      <a:pt x="12" y="27"/>
                    </a:moveTo>
                    <a:cubicBezTo>
                      <a:pt x="26" y="25"/>
                      <a:pt x="47" y="34"/>
                      <a:pt x="56" y="44"/>
                    </a:cubicBezTo>
                    <a:cubicBezTo>
                      <a:pt x="68" y="58"/>
                      <a:pt x="63" y="79"/>
                      <a:pt x="63" y="96"/>
                    </a:cubicBezTo>
                    <a:cubicBezTo>
                      <a:pt x="63" y="104"/>
                      <a:pt x="61" y="112"/>
                      <a:pt x="70" y="115"/>
                    </a:cubicBezTo>
                    <a:cubicBezTo>
                      <a:pt x="81" y="120"/>
                      <a:pt x="84" y="109"/>
                      <a:pt x="90" y="103"/>
                    </a:cubicBezTo>
                    <a:cubicBezTo>
                      <a:pt x="95" y="98"/>
                      <a:pt x="103" y="95"/>
                      <a:pt x="110" y="94"/>
                    </a:cubicBezTo>
                    <a:cubicBezTo>
                      <a:pt x="116" y="94"/>
                      <a:pt x="123" y="98"/>
                      <a:pt x="128" y="94"/>
                    </a:cubicBezTo>
                    <a:cubicBezTo>
                      <a:pt x="142" y="81"/>
                      <a:pt x="119" y="65"/>
                      <a:pt x="112" y="57"/>
                    </a:cubicBezTo>
                    <a:cubicBezTo>
                      <a:pt x="102" y="44"/>
                      <a:pt x="99" y="30"/>
                      <a:pt x="83" y="23"/>
                    </a:cubicBezTo>
                    <a:cubicBezTo>
                      <a:pt x="70" y="18"/>
                      <a:pt x="57" y="17"/>
                      <a:pt x="45" y="10"/>
                    </a:cubicBezTo>
                    <a:cubicBezTo>
                      <a:pt x="35" y="5"/>
                      <a:pt x="26" y="0"/>
                      <a:pt x="14" y="1"/>
                    </a:cubicBezTo>
                    <a:cubicBezTo>
                      <a:pt x="10" y="2"/>
                      <a:pt x="7" y="2"/>
                      <a:pt x="4" y="5"/>
                    </a:cubicBezTo>
                    <a:cubicBezTo>
                      <a:pt x="0" y="18"/>
                      <a:pt x="8" y="20"/>
                      <a:pt x="15" y="28"/>
                    </a:cubicBezTo>
                  </a:path>
                </a:pathLst>
              </a:custGeom>
              <a:solidFill>
                <a:srgbClr val="F8ED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10" name="Freeform 126"/>
              <p:cNvSpPr/>
              <p:nvPr/>
            </p:nvSpPr>
            <p:spPr bwMode="auto">
              <a:xfrm>
                <a:off x="4270" y="2067"/>
                <a:ext cx="266" cy="296"/>
              </a:xfrm>
              <a:custGeom>
                <a:avLst/>
                <a:gdLst>
                  <a:gd name="T0" fmla="*/ 821 w 116"/>
                  <a:gd name="T1" fmla="*/ 1257 h 121"/>
                  <a:gd name="T2" fmla="*/ 1341 w 116"/>
                  <a:gd name="T3" fmla="*/ 1226 h 121"/>
                  <a:gd name="T4" fmla="*/ 748 w 116"/>
                  <a:gd name="T5" fmla="*/ 394 h 121"/>
                  <a:gd name="T6" fmla="*/ 495 w 116"/>
                  <a:gd name="T7" fmla="*/ 120 h 121"/>
                  <a:gd name="T8" fmla="*/ 436 w 116"/>
                  <a:gd name="T9" fmla="*/ 687 h 121"/>
                  <a:gd name="T10" fmla="*/ 264 w 116"/>
                  <a:gd name="T11" fmla="*/ 1257 h 121"/>
                  <a:gd name="T12" fmla="*/ 858 w 116"/>
                  <a:gd name="T13" fmla="*/ 1287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6" h="121">
                    <a:moveTo>
                      <a:pt x="68" y="86"/>
                    </a:moveTo>
                    <a:cubicBezTo>
                      <a:pt x="81" y="86"/>
                      <a:pt x="116" y="121"/>
                      <a:pt x="111" y="84"/>
                    </a:cubicBezTo>
                    <a:cubicBezTo>
                      <a:pt x="108" y="61"/>
                      <a:pt x="75" y="46"/>
                      <a:pt x="62" y="27"/>
                    </a:cubicBezTo>
                    <a:cubicBezTo>
                      <a:pt x="58" y="20"/>
                      <a:pt x="50" y="0"/>
                      <a:pt x="41" y="8"/>
                    </a:cubicBezTo>
                    <a:cubicBezTo>
                      <a:pt x="34" y="16"/>
                      <a:pt x="40" y="37"/>
                      <a:pt x="36" y="47"/>
                    </a:cubicBezTo>
                    <a:cubicBezTo>
                      <a:pt x="32" y="59"/>
                      <a:pt x="0" y="74"/>
                      <a:pt x="22" y="86"/>
                    </a:cubicBezTo>
                    <a:cubicBezTo>
                      <a:pt x="37" y="94"/>
                      <a:pt x="56" y="81"/>
                      <a:pt x="71" y="88"/>
                    </a:cubicBezTo>
                  </a:path>
                </a:pathLst>
              </a:custGeom>
              <a:solidFill>
                <a:srgbClr val="F8ED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11" name="Freeform 127"/>
              <p:cNvSpPr/>
              <p:nvPr/>
            </p:nvSpPr>
            <p:spPr bwMode="auto">
              <a:xfrm>
                <a:off x="4266" y="1784"/>
                <a:ext cx="167" cy="264"/>
              </a:xfrm>
              <a:custGeom>
                <a:avLst/>
                <a:gdLst>
                  <a:gd name="T0" fmla="*/ 659 w 73"/>
                  <a:gd name="T1" fmla="*/ 1447 h 108"/>
                  <a:gd name="T2" fmla="*/ 732 w 73"/>
                  <a:gd name="T3" fmla="*/ 425 h 108"/>
                  <a:gd name="T4" fmla="*/ 240 w 73"/>
                  <a:gd name="T5" fmla="*/ 728 h 108"/>
                  <a:gd name="T6" fmla="*/ 0 w 73"/>
                  <a:gd name="T7" fmla="*/ 980 h 108"/>
                  <a:gd name="T8" fmla="*/ 261 w 73"/>
                  <a:gd name="T9" fmla="*/ 1183 h 108"/>
                  <a:gd name="T10" fmla="*/ 659 w 73"/>
                  <a:gd name="T11" fmla="*/ 1535 h 108"/>
                  <a:gd name="T12" fmla="*/ 670 w 73"/>
                  <a:gd name="T13" fmla="*/ 1435 h 10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3" h="108">
                    <a:moveTo>
                      <a:pt x="55" y="99"/>
                    </a:moveTo>
                    <a:cubicBezTo>
                      <a:pt x="55" y="78"/>
                      <a:pt x="73" y="50"/>
                      <a:pt x="61" y="29"/>
                    </a:cubicBezTo>
                    <a:cubicBezTo>
                      <a:pt x="44" y="0"/>
                      <a:pt x="33" y="39"/>
                      <a:pt x="20" y="50"/>
                    </a:cubicBezTo>
                    <a:cubicBezTo>
                      <a:pt x="15" y="54"/>
                      <a:pt x="0" y="60"/>
                      <a:pt x="0" y="67"/>
                    </a:cubicBezTo>
                    <a:cubicBezTo>
                      <a:pt x="0" y="77"/>
                      <a:pt x="15" y="78"/>
                      <a:pt x="22" y="81"/>
                    </a:cubicBezTo>
                    <a:cubicBezTo>
                      <a:pt x="31" y="86"/>
                      <a:pt x="45" y="108"/>
                      <a:pt x="55" y="105"/>
                    </a:cubicBezTo>
                    <a:cubicBezTo>
                      <a:pt x="56" y="103"/>
                      <a:pt x="56" y="101"/>
                      <a:pt x="56" y="98"/>
                    </a:cubicBezTo>
                  </a:path>
                </a:pathLst>
              </a:custGeom>
              <a:solidFill>
                <a:srgbClr val="F8ED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12" name="Freeform 128"/>
              <p:cNvSpPr/>
              <p:nvPr/>
            </p:nvSpPr>
            <p:spPr bwMode="auto">
              <a:xfrm>
                <a:off x="3920" y="1806"/>
                <a:ext cx="254" cy="308"/>
              </a:xfrm>
              <a:custGeom>
                <a:avLst/>
                <a:gdLst>
                  <a:gd name="T0" fmla="*/ 931 w 111"/>
                  <a:gd name="T1" fmla="*/ 252 h 126"/>
                  <a:gd name="T2" fmla="*/ 513 w 111"/>
                  <a:gd name="T3" fmla="*/ 191 h 126"/>
                  <a:gd name="T4" fmla="*/ 483 w 111"/>
                  <a:gd name="T5" fmla="*/ 484 h 126"/>
                  <a:gd name="T6" fmla="*/ 407 w 111"/>
                  <a:gd name="T7" fmla="*/ 777 h 126"/>
                  <a:gd name="T8" fmla="*/ 48 w 111"/>
                  <a:gd name="T9" fmla="*/ 1518 h 126"/>
                  <a:gd name="T10" fmla="*/ 195 w 111"/>
                  <a:gd name="T11" fmla="*/ 1638 h 126"/>
                  <a:gd name="T12" fmla="*/ 455 w 111"/>
                  <a:gd name="T13" fmla="*/ 1225 h 126"/>
                  <a:gd name="T14" fmla="*/ 801 w 111"/>
                  <a:gd name="T15" fmla="*/ 831 h 126"/>
                  <a:gd name="T16" fmla="*/ 1137 w 111"/>
                  <a:gd name="T17" fmla="*/ 777 h 126"/>
                  <a:gd name="T18" fmla="*/ 931 w 111"/>
                  <a:gd name="T19" fmla="*/ 220 h 12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1" h="126">
                    <a:moveTo>
                      <a:pt x="78" y="17"/>
                    </a:moveTo>
                    <a:cubicBezTo>
                      <a:pt x="73" y="6"/>
                      <a:pt x="49" y="0"/>
                      <a:pt x="43" y="13"/>
                    </a:cubicBezTo>
                    <a:cubicBezTo>
                      <a:pt x="41" y="19"/>
                      <a:pt x="41" y="28"/>
                      <a:pt x="40" y="33"/>
                    </a:cubicBezTo>
                    <a:cubicBezTo>
                      <a:pt x="39" y="40"/>
                      <a:pt x="36" y="47"/>
                      <a:pt x="34" y="53"/>
                    </a:cubicBezTo>
                    <a:cubicBezTo>
                      <a:pt x="28" y="72"/>
                      <a:pt x="11" y="86"/>
                      <a:pt x="4" y="104"/>
                    </a:cubicBezTo>
                    <a:cubicBezTo>
                      <a:pt x="0" y="118"/>
                      <a:pt x="5" y="126"/>
                      <a:pt x="16" y="112"/>
                    </a:cubicBezTo>
                    <a:cubicBezTo>
                      <a:pt x="24" y="103"/>
                      <a:pt x="30" y="93"/>
                      <a:pt x="38" y="84"/>
                    </a:cubicBezTo>
                    <a:cubicBezTo>
                      <a:pt x="47" y="73"/>
                      <a:pt x="54" y="62"/>
                      <a:pt x="67" y="57"/>
                    </a:cubicBezTo>
                    <a:cubicBezTo>
                      <a:pt x="75" y="54"/>
                      <a:pt x="89" y="58"/>
                      <a:pt x="95" y="53"/>
                    </a:cubicBezTo>
                    <a:cubicBezTo>
                      <a:pt x="111" y="43"/>
                      <a:pt x="85" y="22"/>
                      <a:pt x="78" y="15"/>
                    </a:cubicBezTo>
                  </a:path>
                </a:pathLst>
              </a:custGeom>
              <a:solidFill>
                <a:srgbClr val="F8ED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13" name="Oval 129"/>
              <p:cNvSpPr>
                <a:spLocks noChangeArrowheads="1"/>
              </p:cNvSpPr>
              <p:nvPr/>
            </p:nvSpPr>
            <p:spPr bwMode="auto">
              <a:xfrm>
                <a:off x="4013" y="2255"/>
                <a:ext cx="14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14" name="Oval 130"/>
              <p:cNvSpPr>
                <a:spLocks noChangeArrowheads="1"/>
              </p:cNvSpPr>
              <p:nvPr/>
            </p:nvSpPr>
            <p:spPr bwMode="auto">
              <a:xfrm>
                <a:off x="4032" y="2268"/>
                <a:ext cx="14" cy="1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15" name="Oval 131"/>
              <p:cNvSpPr>
                <a:spLocks noChangeArrowheads="1"/>
              </p:cNvSpPr>
              <p:nvPr/>
            </p:nvSpPr>
            <p:spPr bwMode="auto">
              <a:xfrm>
                <a:off x="4034" y="2060"/>
                <a:ext cx="14" cy="1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16" name="Oval 132"/>
              <p:cNvSpPr>
                <a:spLocks noChangeArrowheads="1"/>
              </p:cNvSpPr>
              <p:nvPr/>
            </p:nvSpPr>
            <p:spPr bwMode="auto">
              <a:xfrm>
                <a:off x="4043" y="2084"/>
                <a:ext cx="9" cy="1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17" name="Oval 133"/>
              <p:cNvSpPr>
                <a:spLocks noChangeArrowheads="1"/>
              </p:cNvSpPr>
              <p:nvPr/>
            </p:nvSpPr>
            <p:spPr bwMode="auto">
              <a:xfrm>
                <a:off x="4316" y="2145"/>
                <a:ext cx="11" cy="1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18" name="Oval 134"/>
              <p:cNvSpPr>
                <a:spLocks noChangeArrowheads="1"/>
              </p:cNvSpPr>
              <p:nvPr/>
            </p:nvSpPr>
            <p:spPr bwMode="auto">
              <a:xfrm>
                <a:off x="4321" y="2167"/>
                <a:ext cx="9" cy="1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19" name="Oval 135"/>
              <p:cNvSpPr>
                <a:spLocks noChangeArrowheads="1"/>
              </p:cNvSpPr>
              <p:nvPr/>
            </p:nvSpPr>
            <p:spPr bwMode="auto">
              <a:xfrm>
                <a:off x="4421" y="2057"/>
                <a:ext cx="21" cy="2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20" name="Oval 136"/>
              <p:cNvSpPr>
                <a:spLocks noChangeArrowheads="1"/>
              </p:cNvSpPr>
              <p:nvPr/>
            </p:nvSpPr>
            <p:spPr bwMode="auto">
              <a:xfrm>
                <a:off x="4433" y="2038"/>
                <a:ext cx="7" cy="1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21" name="Oval 137"/>
              <p:cNvSpPr>
                <a:spLocks noChangeArrowheads="1"/>
              </p:cNvSpPr>
              <p:nvPr/>
            </p:nvSpPr>
            <p:spPr bwMode="auto">
              <a:xfrm>
                <a:off x="4220" y="1908"/>
                <a:ext cx="11" cy="1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22" name="Oval 138"/>
              <p:cNvSpPr>
                <a:spLocks noChangeArrowheads="1"/>
              </p:cNvSpPr>
              <p:nvPr/>
            </p:nvSpPr>
            <p:spPr bwMode="auto">
              <a:xfrm>
                <a:off x="4236" y="1923"/>
                <a:ext cx="7" cy="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23" name="Oval 139"/>
              <p:cNvSpPr>
                <a:spLocks noChangeArrowheads="1"/>
              </p:cNvSpPr>
              <p:nvPr/>
            </p:nvSpPr>
            <p:spPr bwMode="auto">
              <a:xfrm>
                <a:off x="4020" y="1776"/>
                <a:ext cx="12" cy="1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24" name="Oval 140"/>
              <p:cNvSpPr>
                <a:spLocks noChangeArrowheads="1"/>
              </p:cNvSpPr>
              <p:nvPr/>
            </p:nvSpPr>
            <p:spPr bwMode="auto">
              <a:xfrm>
                <a:off x="4039" y="1781"/>
                <a:ext cx="7" cy="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25" name="Oval 141"/>
              <p:cNvSpPr>
                <a:spLocks noChangeArrowheads="1"/>
              </p:cNvSpPr>
              <p:nvPr/>
            </p:nvSpPr>
            <p:spPr bwMode="auto">
              <a:xfrm>
                <a:off x="3908" y="1991"/>
                <a:ext cx="9" cy="1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26" name="Oval 142"/>
              <p:cNvSpPr>
                <a:spLocks noChangeArrowheads="1"/>
              </p:cNvSpPr>
              <p:nvPr/>
            </p:nvSpPr>
            <p:spPr bwMode="auto">
              <a:xfrm>
                <a:off x="3894" y="2001"/>
                <a:ext cx="9" cy="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27" name="Oval 143"/>
              <p:cNvSpPr>
                <a:spLocks noChangeArrowheads="1"/>
              </p:cNvSpPr>
              <p:nvPr/>
            </p:nvSpPr>
            <p:spPr bwMode="auto">
              <a:xfrm>
                <a:off x="4376" y="2297"/>
                <a:ext cx="9" cy="1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28" name="Oval 144"/>
              <p:cNvSpPr>
                <a:spLocks noChangeArrowheads="1"/>
              </p:cNvSpPr>
              <p:nvPr/>
            </p:nvSpPr>
            <p:spPr bwMode="auto">
              <a:xfrm>
                <a:off x="4387" y="2287"/>
                <a:ext cx="7" cy="1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29" name="Oval 145"/>
              <p:cNvSpPr>
                <a:spLocks noChangeArrowheads="1"/>
              </p:cNvSpPr>
              <p:nvPr/>
            </p:nvSpPr>
            <p:spPr bwMode="auto">
              <a:xfrm>
                <a:off x="4531" y="2365"/>
                <a:ext cx="21" cy="1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30" name="Oval 146"/>
              <p:cNvSpPr>
                <a:spLocks noChangeArrowheads="1"/>
              </p:cNvSpPr>
              <p:nvPr/>
            </p:nvSpPr>
            <p:spPr bwMode="auto">
              <a:xfrm>
                <a:off x="4550" y="2353"/>
                <a:ext cx="13" cy="1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31" name="Oval 147"/>
              <p:cNvSpPr>
                <a:spLocks noChangeArrowheads="1"/>
              </p:cNvSpPr>
              <p:nvPr/>
            </p:nvSpPr>
            <p:spPr bwMode="auto">
              <a:xfrm>
                <a:off x="3791" y="2165"/>
                <a:ext cx="21" cy="2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32" name="Oval 148"/>
              <p:cNvSpPr>
                <a:spLocks noChangeArrowheads="1"/>
              </p:cNvSpPr>
              <p:nvPr/>
            </p:nvSpPr>
            <p:spPr bwMode="auto">
              <a:xfrm>
                <a:off x="3816" y="2194"/>
                <a:ext cx="14" cy="1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33" name="Oval 149"/>
              <p:cNvSpPr>
                <a:spLocks noChangeArrowheads="1"/>
              </p:cNvSpPr>
              <p:nvPr/>
            </p:nvSpPr>
            <p:spPr bwMode="auto">
              <a:xfrm>
                <a:off x="4087" y="2500"/>
                <a:ext cx="18" cy="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34" name="Oval 150"/>
              <p:cNvSpPr>
                <a:spLocks noChangeArrowheads="1"/>
              </p:cNvSpPr>
              <p:nvPr/>
            </p:nvSpPr>
            <p:spPr bwMode="auto">
              <a:xfrm>
                <a:off x="4107" y="2497"/>
                <a:ext cx="10" cy="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35" name="Freeform 151"/>
              <p:cNvSpPr/>
              <p:nvPr/>
            </p:nvSpPr>
            <p:spPr bwMode="auto">
              <a:xfrm>
                <a:off x="3984" y="1713"/>
                <a:ext cx="41" cy="34"/>
              </a:xfrm>
              <a:custGeom>
                <a:avLst/>
                <a:gdLst>
                  <a:gd name="T0" fmla="*/ 212 w 18"/>
                  <a:gd name="T1" fmla="*/ 87 h 14"/>
                  <a:gd name="T2" fmla="*/ 118 w 18"/>
                  <a:gd name="T3" fmla="*/ 189 h 14"/>
                  <a:gd name="T4" fmla="*/ 0 w 18"/>
                  <a:gd name="T5" fmla="*/ 129 h 14"/>
                  <a:gd name="T6" fmla="*/ 93 w 18"/>
                  <a:gd name="T7" fmla="*/ 12 h 14"/>
                  <a:gd name="T8" fmla="*/ 212 w 18"/>
                  <a:gd name="T9" fmla="*/ 8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4">
                    <a:moveTo>
                      <a:pt x="18" y="6"/>
                    </a:moveTo>
                    <a:cubicBezTo>
                      <a:pt x="18" y="9"/>
                      <a:pt x="15" y="12"/>
                      <a:pt x="10" y="13"/>
                    </a:cubicBezTo>
                    <a:cubicBezTo>
                      <a:pt x="5" y="14"/>
                      <a:pt x="1" y="12"/>
                      <a:pt x="0" y="9"/>
                    </a:cubicBezTo>
                    <a:cubicBezTo>
                      <a:pt x="0" y="5"/>
                      <a:pt x="3" y="2"/>
                      <a:pt x="8" y="1"/>
                    </a:cubicBezTo>
                    <a:cubicBezTo>
                      <a:pt x="13" y="0"/>
                      <a:pt x="17" y="2"/>
                      <a:pt x="18" y="6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36" name="Freeform 152"/>
              <p:cNvSpPr/>
              <p:nvPr/>
            </p:nvSpPr>
            <p:spPr bwMode="auto">
              <a:xfrm>
                <a:off x="4078" y="1720"/>
                <a:ext cx="43" cy="39"/>
              </a:xfrm>
              <a:custGeom>
                <a:avLst/>
                <a:gdLst>
                  <a:gd name="T0" fmla="*/ 195 w 19"/>
                  <a:gd name="T1" fmla="*/ 190 h 16"/>
                  <a:gd name="T2" fmla="*/ 72 w 19"/>
                  <a:gd name="T3" fmla="*/ 202 h 16"/>
                  <a:gd name="T4" fmla="*/ 25 w 19"/>
                  <a:gd name="T5" fmla="*/ 59 h 16"/>
                  <a:gd name="T6" fmla="*/ 149 w 19"/>
                  <a:gd name="T7" fmla="*/ 41 h 16"/>
                  <a:gd name="T8" fmla="*/ 195 w 19"/>
                  <a:gd name="T9" fmla="*/ 19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6">
                    <a:moveTo>
                      <a:pt x="17" y="13"/>
                    </a:moveTo>
                    <a:cubicBezTo>
                      <a:pt x="15" y="16"/>
                      <a:pt x="10" y="16"/>
                      <a:pt x="6" y="14"/>
                    </a:cubicBezTo>
                    <a:cubicBezTo>
                      <a:pt x="2" y="11"/>
                      <a:pt x="0" y="7"/>
                      <a:pt x="2" y="4"/>
                    </a:cubicBezTo>
                    <a:cubicBezTo>
                      <a:pt x="4" y="1"/>
                      <a:pt x="8" y="0"/>
                      <a:pt x="13" y="3"/>
                    </a:cubicBezTo>
                    <a:cubicBezTo>
                      <a:pt x="17" y="5"/>
                      <a:pt x="19" y="10"/>
                      <a:pt x="17" y="13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37" name="Freeform 153"/>
              <p:cNvSpPr/>
              <p:nvPr/>
            </p:nvSpPr>
            <p:spPr bwMode="auto">
              <a:xfrm>
                <a:off x="4172" y="1818"/>
                <a:ext cx="43" cy="39"/>
              </a:xfrm>
              <a:custGeom>
                <a:avLst/>
                <a:gdLst>
                  <a:gd name="T0" fmla="*/ 195 w 19"/>
                  <a:gd name="T1" fmla="*/ 173 h 16"/>
                  <a:gd name="T2" fmla="*/ 72 w 19"/>
                  <a:gd name="T3" fmla="*/ 190 h 16"/>
                  <a:gd name="T4" fmla="*/ 25 w 19"/>
                  <a:gd name="T5" fmla="*/ 59 h 16"/>
                  <a:gd name="T6" fmla="*/ 138 w 19"/>
                  <a:gd name="T7" fmla="*/ 41 h 16"/>
                  <a:gd name="T8" fmla="*/ 195 w 19"/>
                  <a:gd name="T9" fmla="*/ 173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6">
                    <a:moveTo>
                      <a:pt x="17" y="12"/>
                    </a:moveTo>
                    <a:cubicBezTo>
                      <a:pt x="15" y="15"/>
                      <a:pt x="10" y="16"/>
                      <a:pt x="6" y="13"/>
                    </a:cubicBezTo>
                    <a:cubicBezTo>
                      <a:pt x="2" y="11"/>
                      <a:pt x="0" y="7"/>
                      <a:pt x="2" y="4"/>
                    </a:cubicBezTo>
                    <a:cubicBezTo>
                      <a:pt x="3" y="1"/>
                      <a:pt x="8" y="0"/>
                      <a:pt x="12" y="3"/>
                    </a:cubicBezTo>
                    <a:cubicBezTo>
                      <a:pt x="17" y="5"/>
                      <a:pt x="19" y="9"/>
                      <a:pt x="17" y="12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38" name="Freeform 154"/>
              <p:cNvSpPr/>
              <p:nvPr/>
            </p:nvSpPr>
            <p:spPr bwMode="auto">
              <a:xfrm>
                <a:off x="4247" y="1828"/>
                <a:ext cx="41" cy="39"/>
              </a:xfrm>
              <a:custGeom>
                <a:avLst/>
                <a:gdLst>
                  <a:gd name="T0" fmla="*/ 187 w 18"/>
                  <a:gd name="T1" fmla="*/ 41 h 16"/>
                  <a:gd name="T2" fmla="*/ 141 w 18"/>
                  <a:gd name="T3" fmla="*/ 190 h 16"/>
                  <a:gd name="T4" fmla="*/ 11 w 18"/>
                  <a:gd name="T5" fmla="*/ 190 h 16"/>
                  <a:gd name="T6" fmla="*/ 57 w 18"/>
                  <a:gd name="T7" fmla="*/ 41 h 16"/>
                  <a:gd name="T8" fmla="*/ 187 w 18"/>
                  <a:gd name="T9" fmla="*/ 41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6">
                    <a:moveTo>
                      <a:pt x="16" y="3"/>
                    </a:moveTo>
                    <a:cubicBezTo>
                      <a:pt x="18" y="6"/>
                      <a:pt x="16" y="11"/>
                      <a:pt x="12" y="13"/>
                    </a:cubicBezTo>
                    <a:cubicBezTo>
                      <a:pt x="8" y="16"/>
                      <a:pt x="3" y="16"/>
                      <a:pt x="1" y="13"/>
                    </a:cubicBezTo>
                    <a:cubicBezTo>
                      <a:pt x="0" y="10"/>
                      <a:pt x="1" y="5"/>
                      <a:pt x="5" y="3"/>
                    </a:cubicBezTo>
                    <a:cubicBezTo>
                      <a:pt x="9" y="0"/>
                      <a:pt x="14" y="1"/>
                      <a:pt x="16" y="3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39" name="Freeform 155"/>
              <p:cNvSpPr/>
              <p:nvPr/>
            </p:nvSpPr>
            <p:spPr bwMode="auto">
              <a:xfrm>
                <a:off x="4309" y="1737"/>
                <a:ext cx="44" cy="39"/>
              </a:xfrm>
              <a:custGeom>
                <a:avLst/>
                <a:gdLst>
                  <a:gd name="T0" fmla="*/ 208 w 19"/>
                  <a:gd name="T1" fmla="*/ 41 h 16"/>
                  <a:gd name="T2" fmla="*/ 160 w 19"/>
                  <a:gd name="T3" fmla="*/ 190 h 16"/>
                  <a:gd name="T4" fmla="*/ 28 w 19"/>
                  <a:gd name="T5" fmla="*/ 190 h 16"/>
                  <a:gd name="T6" fmla="*/ 74 w 19"/>
                  <a:gd name="T7" fmla="*/ 41 h 16"/>
                  <a:gd name="T8" fmla="*/ 208 w 19"/>
                  <a:gd name="T9" fmla="*/ 41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6">
                    <a:moveTo>
                      <a:pt x="17" y="3"/>
                    </a:moveTo>
                    <a:cubicBezTo>
                      <a:pt x="19" y="6"/>
                      <a:pt x="17" y="11"/>
                      <a:pt x="13" y="13"/>
                    </a:cubicBezTo>
                    <a:cubicBezTo>
                      <a:pt x="9" y="16"/>
                      <a:pt x="4" y="16"/>
                      <a:pt x="2" y="13"/>
                    </a:cubicBezTo>
                    <a:cubicBezTo>
                      <a:pt x="0" y="10"/>
                      <a:pt x="2" y="5"/>
                      <a:pt x="6" y="3"/>
                    </a:cubicBezTo>
                    <a:cubicBezTo>
                      <a:pt x="10" y="0"/>
                      <a:pt x="15" y="0"/>
                      <a:pt x="17" y="3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40" name="Freeform 156"/>
              <p:cNvSpPr/>
              <p:nvPr/>
            </p:nvSpPr>
            <p:spPr bwMode="auto">
              <a:xfrm>
                <a:off x="4382" y="1710"/>
                <a:ext cx="44" cy="37"/>
              </a:xfrm>
              <a:custGeom>
                <a:avLst/>
                <a:gdLst>
                  <a:gd name="T0" fmla="*/ 225 w 19"/>
                  <a:gd name="T1" fmla="*/ 153 h 15"/>
                  <a:gd name="T2" fmla="*/ 102 w 19"/>
                  <a:gd name="T3" fmla="*/ 212 h 15"/>
                  <a:gd name="T4" fmla="*/ 12 w 19"/>
                  <a:gd name="T5" fmla="*/ 74 h 15"/>
                  <a:gd name="T6" fmla="*/ 134 w 19"/>
                  <a:gd name="T7" fmla="*/ 12 h 15"/>
                  <a:gd name="T8" fmla="*/ 225 w 19"/>
                  <a:gd name="T9" fmla="*/ 153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5">
                    <a:moveTo>
                      <a:pt x="18" y="10"/>
                    </a:moveTo>
                    <a:cubicBezTo>
                      <a:pt x="17" y="13"/>
                      <a:pt x="13" y="15"/>
                      <a:pt x="8" y="14"/>
                    </a:cubicBezTo>
                    <a:cubicBezTo>
                      <a:pt x="4" y="12"/>
                      <a:pt x="0" y="9"/>
                      <a:pt x="1" y="5"/>
                    </a:cubicBezTo>
                    <a:cubicBezTo>
                      <a:pt x="2" y="2"/>
                      <a:pt x="7" y="0"/>
                      <a:pt x="11" y="1"/>
                    </a:cubicBezTo>
                    <a:cubicBezTo>
                      <a:pt x="16" y="3"/>
                      <a:pt x="19" y="6"/>
                      <a:pt x="18" y="10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41" name="Freeform 157"/>
              <p:cNvSpPr/>
              <p:nvPr/>
            </p:nvSpPr>
            <p:spPr bwMode="auto">
              <a:xfrm>
                <a:off x="4472" y="1747"/>
                <a:ext cx="36" cy="46"/>
              </a:xfrm>
              <a:custGeom>
                <a:avLst/>
                <a:gdLst>
                  <a:gd name="T0" fmla="*/ 137 w 16"/>
                  <a:gd name="T1" fmla="*/ 240 h 19"/>
                  <a:gd name="T2" fmla="*/ 25 w 16"/>
                  <a:gd name="T3" fmla="*/ 169 h 19"/>
                  <a:gd name="T4" fmla="*/ 45 w 16"/>
                  <a:gd name="T5" fmla="*/ 29 h 19"/>
                  <a:gd name="T6" fmla="*/ 162 w 16"/>
                  <a:gd name="T7" fmla="*/ 99 h 19"/>
                  <a:gd name="T8" fmla="*/ 137 w 16"/>
                  <a:gd name="T9" fmla="*/ 24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19">
                    <a:moveTo>
                      <a:pt x="12" y="17"/>
                    </a:moveTo>
                    <a:cubicBezTo>
                      <a:pt x="9" y="19"/>
                      <a:pt x="5" y="17"/>
                      <a:pt x="2" y="12"/>
                    </a:cubicBezTo>
                    <a:cubicBezTo>
                      <a:pt x="0" y="8"/>
                      <a:pt x="1" y="3"/>
                      <a:pt x="4" y="2"/>
                    </a:cubicBezTo>
                    <a:cubicBezTo>
                      <a:pt x="7" y="0"/>
                      <a:pt x="11" y="2"/>
                      <a:pt x="14" y="7"/>
                    </a:cubicBezTo>
                    <a:cubicBezTo>
                      <a:pt x="16" y="11"/>
                      <a:pt x="15" y="16"/>
                      <a:pt x="12" y="17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42" name="Freeform 158"/>
              <p:cNvSpPr/>
              <p:nvPr/>
            </p:nvSpPr>
            <p:spPr bwMode="auto">
              <a:xfrm>
                <a:off x="4492" y="1850"/>
                <a:ext cx="30" cy="46"/>
              </a:xfrm>
              <a:custGeom>
                <a:avLst/>
                <a:gdLst>
                  <a:gd name="T0" fmla="*/ 85 w 13"/>
                  <a:gd name="T1" fmla="*/ 259 h 19"/>
                  <a:gd name="T2" fmla="*/ 0 w 13"/>
                  <a:gd name="T3" fmla="*/ 140 h 19"/>
                  <a:gd name="T4" fmla="*/ 74 w 13"/>
                  <a:gd name="T5" fmla="*/ 12 h 19"/>
                  <a:gd name="T6" fmla="*/ 159 w 13"/>
                  <a:gd name="T7" fmla="*/ 128 h 19"/>
                  <a:gd name="T8" fmla="*/ 85 w 13"/>
                  <a:gd name="T9" fmla="*/ 259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19">
                    <a:moveTo>
                      <a:pt x="7" y="18"/>
                    </a:moveTo>
                    <a:cubicBezTo>
                      <a:pt x="4" y="19"/>
                      <a:pt x="0" y="15"/>
                      <a:pt x="0" y="10"/>
                    </a:cubicBezTo>
                    <a:cubicBezTo>
                      <a:pt x="0" y="5"/>
                      <a:pt x="2" y="1"/>
                      <a:pt x="6" y="1"/>
                    </a:cubicBezTo>
                    <a:cubicBezTo>
                      <a:pt x="9" y="0"/>
                      <a:pt x="12" y="4"/>
                      <a:pt x="13" y="9"/>
                    </a:cubicBezTo>
                    <a:cubicBezTo>
                      <a:pt x="13" y="14"/>
                      <a:pt x="11" y="18"/>
                      <a:pt x="7" y="18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43" name="Freeform 159"/>
              <p:cNvSpPr/>
              <p:nvPr/>
            </p:nvSpPr>
            <p:spPr bwMode="auto">
              <a:xfrm>
                <a:off x="4467" y="1960"/>
                <a:ext cx="35" cy="46"/>
              </a:xfrm>
              <a:custGeom>
                <a:avLst/>
                <a:gdLst>
                  <a:gd name="T0" fmla="*/ 65 w 15"/>
                  <a:gd name="T1" fmla="*/ 259 h 19"/>
                  <a:gd name="T2" fmla="*/ 12 w 15"/>
                  <a:gd name="T3" fmla="*/ 111 h 19"/>
                  <a:gd name="T4" fmla="*/ 126 w 15"/>
                  <a:gd name="T5" fmla="*/ 12 h 19"/>
                  <a:gd name="T6" fmla="*/ 163 w 15"/>
                  <a:gd name="T7" fmla="*/ 157 h 19"/>
                  <a:gd name="T8" fmla="*/ 65 w 15"/>
                  <a:gd name="T9" fmla="*/ 259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9">
                    <a:moveTo>
                      <a:pt x="5" y="18"/>
                    </a:moveTo>
                    <a:cubicBezTo>
                      <a:pt x="1" y="17"/>
                      <a:pt x="0" y="12"/>
                      <a:pt x="1" y="8"/>
                    </a:cubicBezTo>
                    <a:cubicBezTo>
                      <a:pt x="3" y="3"/>
                      <a:pt x="7" y="0"/>
                      <a:pt x="10" y="1"/>
                    </a:cubicBezTo>
                    <a:cubicBezTo>
                      <a:pt x="14" y="2"/>
                      <a:pt x="15" y="7"/>
                      <a:pt x="13" y="11"/>
                    </a:cubicBezTo>
                    <a:cubicBezTo>
                      <a:pt x="12" y="16"/>
                      <a:pt x="8" y="19"/>
                      <a:pt x="5" y="18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44" name="Freeform 160"/>
              <p:cNvSpPr/>
              <p:nvPr/>
            </p:nvSpPr>
            <p:spPr bwMode="auto">
              <a:xfrm>
                <a:off x="4497" y="2065"/>
                <a:ext cx="37" cy="44"/>
              </a:xfrm>
              <a:custGeom>
                <a:avLst/>
                <a:gdLst>
                  <a:gd name="T0" fmla="*/ 150 w 16"/>
                  <a:gd name="T1" fmla="*/ 252 h 18"/>
                  <a:gd name="T2" fmla="*/ 28 w 16"/>
                  <a:gd name="T3" fmla="*/ 174 h 18"/>
                  <a:gd name="T4" fmla="*/ 49 w 16"/>
                  <a:gd name="T5" fmla="*/ 12 h 18"/>
                  <a:gd name="T6" fmla="*/ 160 w 16"/>
                  <a:gd name="T7" fmla="*/ 90 h 18"/>
                  <a:gd name="T8" fmla="*/ 150 w 16"/>
                  <a:gd name="T9" fmla="*/ 252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18">
                    <a:moveTo>
                      <a:pt x="12" y="17"/>
                    </a:moveTo>
                    <a:cubicBezTo>
                      <a:pt x="9" y="18"/>
                      <a:pt x="5" y="16"/>
                      <a:pt x="2" y="12"/>
                    </a:cubicBezTo>
                    <a:cubicBezTo>
                      <a:pt x="0" y="8"/>
                      <a:pt x="1" y="3"/>
                      <a:pt x="4" y="1"/>
                    </a:cubicBezTo>
                    <a:cubicBezTo>
                      <a:pt x="7" y="0"/>
                      <a:pt x="11" y="2"/>
                      <a:pt x="13" y="6"/>
                    </a:cubicBezTo>
                    <a:cubicBezTo>
                      <a:pt x="16" y="10"/>
                      <a:pt x="15" y="15"/>
                      <a:pt x="12" y="17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45" name="Freeform 161"/>
              <p:cNvSpPr/>
              <p:nvPr/>
            </p:nvSpPr>
            <p:spPr bwMode="auto">
              <a:xfrm>
                <a:off x="4554" y="2143"/>
                <a:ext cx="37" cy="46"/>
              </a:xfrm>
              <a:custGeom>
                <a:avLst/>
                <a:gdLst>
                  <a:gd name="T0" fmla="*/ 150 w 16"/>
                  <a:gd name="T1" fmla="*/ 240 h 19"/>
                  <a:gd name="T2" fmla="*/ 28 w 16"/>
                  <a:gd name="T3" fmla="*/ 182 h 19"/>
                  <a:gd name="T4" fmla="*/ 37 w 16"/>
                  <a:gd name="T5" fmla="*/ 29 h 19"/>
                  <a:gd name="T6" fmla="*/ 160 w 16"/>
                  <a:gd name="T7" fmla="*/ 87 h 19"/>
                  <a:gd name="T8" fmla="*/ 150 w 16"/>
                  <a:gd name="T9" fmla="*/ 24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19">
                    <a:moveTo>
                      <a:pt x="12" y="17"/>
                    </a:moveTo>
                    <a:cubicBezTo>
                      <a:pt x="9" y="19"/>
                      <a:pt x="5" y="17"/>
                      <a:pt x="2" y="13"/>
                    </a:cubicBezTo>
                    <a:cubicBezTo>
                      <a:pt x="0" y="8"/>
                      <a:pt x="0" y="4"/>
                      <a:pt x="3" y="2"/>
                    </a:cubicBezTo>
                    <a:cubicBezTo>
                      <a:pt x="7" y="0"/>
                      <a:pt x="11" y="2"/>
                      <a:pt x="13" y="6"/>
                    </a:cubicBezTo>
                    <a:cubicBezTo>
                      <a:pt x="16" y="11"/>
                      <a:pt x="15" y="16"/>
                      <a:pt x="12" y="17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46" name="Freeform 162"/>
              <p:cNvSpPr/>
              <p:nvPr/>
            </p:nvSpPr>
            <p:spPr bwMode="auto">
              <a:xfrm>
                <a:off x="4600" y="2238"/>
                <a:ext cx="32" cy="44"/>
              </a:xfrm>
              <a:custGeom>
                <a:avLst/>
                <a:gdLst>
                  <a:gd name="T0" fmla="*/ 94 w 14"/>
                  <a:gd name="T1" fmla="*/ 264 h 18"/>
                  <a:gd name="T2" fmla="*/ 11 w 14"/>
                  <a:gd name="T3" fmla="*/ 144 h 18"/>
                  <a:gd name="T4" fmla="*/ 73 w 14"/>
                  <a:gd name="T5" fmla="*/ 0 h 18"/>
                  <a:gd name="T6" fmla="*/ 158 w 14"/>
                  <a:gd name="T7" fmla="*/ 120 h 18"/>
                  <a:gd name="T8" fmla="*/ 94 w 14"/>
                  <a:gd name="T9" fmla="*/ 264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8">
                    <a:moveTo>
                      <a:pt x="8" y="18"/>
                    </a:moveTo>
                    <a:cubicBezTo>
                      <a:pt x="5" y="18"/>
                      <a:pt x="1" y="14"/>
                      <a:pt x="1" y="10"/>
                    </a:cubicBezTo>
                    <a:cubicBezTo>
                      <a:pt x="0" y="5"/>
                      <a:pt x="2" y="1"/>
                      <a:pt x="6" y="0"/>
                    </a:cubicBezTo>
                    <a:cubicBezTo>
                      <a:pt x="9" y="0"/>
                      <a:pt x="13" y="3"/>
                      <a:pt x="13" y="8"/>
                    </a:cubicBezTo>
                    <a:cubicBezTo>
                      <a:pt x="14" y="13"/>
                      <a:pt x="11" y="17"/>
                      <a:pt x="8" y="18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47" name="Freeform 163"/>
              <p:cNvSpPr/>
              <p:nvPr/>
            </p:nvSpPr>
            <p:spPr bwMode="auto">
              <a:xfrm>
                <a:off x="4577" y="2356"/>
                <a:ext cx="37" cy="46"/>
              </a:xfrm>
              <a:custGeom>
                <a:avLst/>
                <a:gdLst>
                  <a:gd name="T0" fmla="*/ 49 w 16"/>
                  <a:gd name="T1" fmla="*/ 240 h 19"/>
                  <a:gd name="T2" fmla="*/ 37 w 16"/>
                  <a:gd name="T3" fmla="*/ 87 h 19"/>
                  <a:gd name="T4" fmla="*/ 150 w 16"/>
                  <a:gd name="T5" fmla="*/ 29 h 19"/>
                  <a:gd name="T6" fmla="*/ 171 w 16"/>
                  <a:gd name="T7" fmla="*/ 169 h 19"/>
                  <a:gd name="T8" fmla="*/ 49 w 16"/>
                  <a:gd name="T9" fmla="*/ 24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19">
                    <a:moveTo>
                      <a:pt x="4" y="17"/>
                    </a:moveTo>
                    <a:cubicBezTo>
                      <a:pt x="1" y="16"/>
                      <a:pt x="0" y="11"/>
                      <a:pt x="3" y="6"/>
                    </a:cubicBezTo>
                    <a:cubicBezTo>
                      <a:pt x="5" y="2"/>
                      <a:pt x="9" y="0"/>
                      <a:pt x="12" y="2"/>
                    </a:cubicBezTo>
                    <a:cubicBezTo>
                      <a:pt x="15" y="3"/>
                      <a:pt x="16" y="8"/>
                      <a:pt x="14" y="12"/>
                    </a:cubicBezTo>
                    <a:cubicBezTo>
                      <a:pt x="11" y="17"/>
                      <a:pt x="7" y="19"/>
                      <a:pt x="4" y="17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48" name="Freeform 164"/>
              <p:cNvSpPr/>
              <p:nvPr/>
            </p:nvSpPr>
            <p:spPr bwMode="auto">
              <a:xfrm>
                <a:off x="4499" y="2402"/>
                <a:ext cx="42" cy="32"/>
              </a:xfrm>
              <a:custGeom>
                <a:avLst/>
                <a:gdLst>
                  <a:gd name="T0" fmla="*/ 0 w 18"/>
                  <a:gd name="T1" fmla="*/ 103 h 13"/>
                  <a:gd name="T2" fmla="*/ 114 w 18"/>
                  <a:gd name="T3" fmla="*/ 0 h 13"/>
                  <a:gd name="T4" fmla="*/ 229 w 18"/>
                  <a:gd name="T5" fmla="*/ 91 h 13"/>
                  <a:gd name="T6" fmla="*/ 114 w 18"/>
                  <a:gd name="T7" fmla="*/ 194 h 13"/>
                  <a:gd name="T8" fmla="*/ 0 w 18"/>
                  <a:gd name="T9" fmla="*/ 10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3">
                    <a:moveTo>
                      <a:pt x="0" y="7"/>
                    </a:moveTo>
                    <a:cubicBezTo>
                      <a:pt x="0" y="3"/>
                      <a:pt x="4" y="0"/>
                      <a:pt x="9" y="0"/>
                    </a:cubicBezTo>
                    <a:cubicBezTo>
                      <a:pt x="14" y="0"/>
                      <a:pt x="18" y="3"/>
                      <a:pt x="18" y="6"/>
                    </a:cubicBezTo>
                    <a:cubicBezTo>
                      <a:pt x="18" y="10"/>
                      <a:pt x="14" y="13"/>
                      <a:pt x="9" y="13"/>
                    </a:cubicBezTo>
                    <a:cubicBezTo>
                      <a:pt x="4" y="13"/>
                      <a:pt x="0" y="10"/>
                      <a:pt x="0" y="7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49" name="Freeform 165"/>
              <p:cNvSpPr/>
              <p:nvPr/>
            </p:nvSpPr>
            <p:spPr bwMode="auto">
              <a:xfrm>
                <a:off x="4415" y="2365"/>
                <a:ext cx="43" cy="37"/>
              </a:xfrm>
              <a:custGeom>
                <a:avLst/>
                <a:gdLst>
                  <a:gd name="T0" fmla="*/ 25 w 19"/>
                  <a:gd name="T1" fmla="*/ 42 h 15"/>
                  <a:gd name="T2" fmla="*/ 138 w 19"/>
                  <a:gd name="T3" fmla="*/ 30 h 15"/>
                  <a:gd name="T4" fmla="*/ 195 w 19"/>
                  <a:gd name="T5" fmla="*/ 183 h 15"/>
                  <a:gd name="T6" fmla="*/ 72 w 19"/>
                  <a:gd name="T7" fmla="*/ 195 h 15"/>
                  <a:gd name="T8" fmla="*/ 25 w 19"/>
                  <a:gd name="T9" fmla="*/ 42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5">
                    <a:moveTo>
                      <a:pt x="2" y="3"/>
                    </a:moveTo>
                    <a:cubicBezTo>
                      <a:pt x="3" y="0"/>
                      <a:pt x="8" y="0"/>
                      <a:pt x="12" y="2"/>
                    </a:cubicBezTo>
                    <a:cubicBezTo>
                      <a:pt x="17" y="4"/>
                      <a:pt x="19" y="9"/>
                      <a:pt x="17" y="12"/>
                    </a:cubicBezTo>
                    <a:cubicBezTo>
                      <a:pt x="15" y="15"/>
                      <a:pt x="10" y="15"/>
                      <a:pt x="6" y="13"/>
                    </a:cubicBezTo>
                    <a:cubicBezTo>
                      <a:pt x="2" y="11"/>
                      <a:pt x="0" y="6"/>
                      <a:pt x="2" y="3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50" name="Freeform 166"/>
              <p:cNvSpPr/>
              <p:nvPr/>
            </p:nvSpPr>
            <p:spPr bwMode="auto">
              <a:xfrm>
                <a:off x="4339" y="2390"/>
                <a:ext cx="39" cy="44"/>
              </a:xfrm>
              <a:custGeom>
                <a:avLst/>
                <a:gdLst>
                  <a:gd name="T0" fmla="*/ 167 w 17"/>
                  <a:gd name="T1" fmla="*/ 29 h 18"/>
                  <a:gd name="T2" fmla="*/ 158 w 17"/>
                  <a:gd name="T3" fmla="*/ 191 h 18"/>
                  <a:gd name="T4" fmla="*/ 37 w 17"/>
                  <a:gd name="T5" fmla="*/ 232 h 18"/>
                  <a:gd name="T6" fmla="*/ 48 w 17"/>
                  <a:gd name="T7" fmla="*/ 71 h 18"/>
                  <a:gd name="T8" fmla="*/ 167 w 17"/>
                  <a:gd name="T9" fmla="*/ 29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8">
                    <a:moveTo>
                      <a:pt x="14" y="2"/>
                    </a:moveTo>
                    <a:cubicBezTo>
                      <a:pt x="17" y="4"/>
                      <a:pt x="17" y="9"/>
                      <a:pt x="13" y="13"/>
                    </a:cubicBezTo>
                    <a:cubicBezTo>
                      <a:pt x="10" y="17"/>
                      <a:pt x="6" y="18"/>
                      <a:pt x="3" y="16"/>
                    </a:cubicBezTo>
                    <a:cubicBezTo>
                      <a:pt x="0" y="13"/>
                      <a:pt x="1" y="9"/>
                      <a:pt x="4" y="5"/>
                    </a:cubicBezTo>
                    <a:cubicBezTo>
                      <a:pt x="7" y="1"/>
                      <a:pt x="12" y="0"/>
                      <a:pt x="14" y="2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51" name="Freeform 167"/>
              <p:cNvSpPr/>
              <p:nvPr/>
            </p:nvSpPr>
            <p:spPr bwMode="auto">
              <a:xfrm>
                <a:off x="4263" y="2436"/>
                <a:ext cx="39" cy="32"/>
              </a:xfrm>
              <a:custGeom>
                <a:avLst/>
                <a:gdLst>
                  <a:gd name="T0" fmla="*/ 204 w 17"/>
                  <a:gd name="T1" fmla="*/ 103 h 13"/>
                  <a:gd name="T2" fmla="*/ 94 w 17"/>
                  <a:gd name="T3" fmla="*/ 194 h 13"/>
                  <a:gd name="T4" fmla="*/ 0 w 17"/>
                  <a:gd name="T5" fmla="*/ 91 h 13"/>
                  <a:gd name="T6" fmla="*/ 110 w 17"/>
                  <a:gd name="T7" fmla="*/ 0 h 13"/>
                  <a:gd name="T8" fmla="*/ 204 w 17"/>
                  <a:gd name="T9" fmla="*/ 10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3">
                    <a:moveTo>
                      <a:pt x="17" y="7"/>
                    </a:moveTo>
                    <a:cubicBezTo>
                      <a:pt x="17" y="10"/>
                      <a:pt x="13" y="13"/>
                      <a:pt x="8" y="13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2"/>
                      <a:pt x="4" y="0"/>
                      <a:pt x="9" y="0"/>
                    </a:cubicBezTo>
                    <a:cubicBezTo>
                      <a:pt x="14" y="0"/>
                      <a:pt x="17" y="3"/>
                      <a:pt x="17" y="7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52" name="Freeform 168"/>
              <p:cNvSpPr/>
              <p:nvPr/>
            </p:nvSpPr>
            <p:spPr bwMode="auto">
              <a:xfrm>
                <a:off x="4176" y="2434"/>
                <a:ext cx="44" cy="39"/>
              </a:xfrm>
              <a:custGeom>
                <a:avLst/>
                <a:gdLst>
                  <a:gd name="T0" fmla="*/ 225 w 19"/>
                  <a:gd name="T1" fmla="*/ 59 h 16"/>
                  <a:gd name="T2" fmla="*/ 160 w 19"/>
                  <a:gd name="T3" fmla="*/ 202 h 16"/>
                  <a:gd name="T4" fmla="*/ 28 w 19"/>
                  <a:gd name="T5" fmla="*/ 173 h 16"/>
                  <a:gd name="T6" fmla="*/ 86 w 19"/>
                  <a:gd name="T7" fmla="*/ 29 h 16"/>
                  <a:gd name="T8" fmla="*/ 225 w 19"/>
                  <a:gd name="T9" fmla="*/ 59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6">
                    <a:moveTo>
                      <a:pt x="18" y="4"/>
                    </a:moveTo>
                    <a:cubicBezTo>
                      <a:pt x="19" y="7"/>
                      <a:pt x="17" y="11"/>
                      <a:pt x="13" y="14"/>
                    </a:cubicBezTo>
                    <a:cubicBezTo>
                      <a:pt x="8" y="16"/>
                      <a:pt x="3" y="15"/>
                      <a:pt x="2" y="12"/>
                    </a:cubicBezTo>
                    <a:cubicBezTo>
                      <a:pt x="0" y="9"/>
                      <a:pt x="3" y="4"/>
                      <a:pt x="7" y="2"/>
                    </a:cubicBezTo>
                    <a:cubicBezTo>
                      <a:pt x="11" y="0"/>
                      <a:pt x="16" y="1"/>
                      <a:pt x="18" y="4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53" name="Freeform 169"/>
              <p:cNvSpPr/>
              <p:nvPr/>
            </p:nvSpPr>
            <p:spPr bwMode="auto">
              <a:xfrm>
                <a:off x="4123" y="2529"/>
                <a:ext cx="42" cy="39"/>
              </a:xfrm>
              <a:custGeom>
                <a:avLst/>
                <a:gdLst>
                  <a:gd name="T0" fmla="*/ 217 w 18"/>
                  <a:gd name="T1" fmla="*/ 59 h 16"/>
                  <a:gd name="T2" fmla="*/ 152 w 18"/>
                  <a:gd name="T3" fmla="*/ 202 h 16"/>
                  <a:gd name="T4" fmla="*/ 12 w 18"/>
                  <a:gd name="T5" fmla="*/ 173 h 16"/>
                  <a:gd name="T6" fmla="*/ 77 w 18"/>
                  <a:gd name="T7" fmla="*/ 41 h 16"/>
                  <a:gd name="T8" fmla="*/ 217 w 18"/>
                  <a:gd name="T9" fmla="*/ 59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6">
                    <a:moveTo>
                      <a:pt x="17" y="4"/>
                    </a:moveTo>
                    <a:cubicBezTo>
                      <a:pt x="18" y="8"/>
                      <a:pt x="16" y="12"/>
                      <a:pt x="12" y="14"/>
                    </a:cubicBezTo>
                    <a:cubicBezTo>
                      <a:pt x="7" y="16"/>
                      <a:pt x="3" y="15"/>
                      <a:pt x="1" y="12"/>
                    </a:cubicBezTo>
                    <a:cubicBezTo>
                      <a:pt x="0" y="9"/>
                      <a:pt x="2" y="5"/>
                      <a:pt x="6" y="3"/>
                    </a:cubicBezTo>
                    <a:cubicBezTo>
                      <a:pt x="11" y="0"/>
                      <a:pt x="15" y="1"/>
                      <a:pt x="17" y="4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54" name="Freeform 170"/>
              <p:cNvSpPr/>
              <p:nvPr/>
            </p:nvSpPr>
            <p:spPr bwMode="auto">
              <a:xfrm>
                <a:off x="4011" y="2529"/>
                <a:ext cx="44" cy="37"/>
              </a:xfrm>
              <a:custGeom>
                <a:avLst/>
                <a:gdLst>
                  <a:gd name="T0" fmla="*/ 225 w 19"/>
                  <a:gd name="T1" fmla="*/ 153 h 15"/>
                  <a:gd name="T2" fmla="*/ 86 w 19"/>
                  <a:gd name="T3" fmla="*/ 195 h 15"/>
                  <a:gd name="T4" fmla="*/ 12 w 19"/>
                  <a:gd name="T5" fmla="*/ 62 h 15"/>
                  <a:gd name="T6" fmla="*/ 151 w 19"/>
                  <a:gd name="T7" fmla="*/ 12 h 15"/>
                  <a:gd name="T8" fmla="*/ 225 w 19"/>
                  <a:gd name="T9" fmla="*/ 153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5">
                    <a:moveTo>
                      <a:pt x="18" y="10"/>
                    </a:moveTo>
                    <a:cubicBezTo>
                      <a:pt x="16" y="14"/>
                      <a:pt x="12" y="15"/>
                      <a:pt x="7" y="13"/>
                    </a:cubicBezTo>
                    <a:cubicBezTo>
                      <a:pt x="3" y="12"/>
                      <a:pt x="0" y="8"/>
                      <a:pt x="1" y="4"/>
                    </a:cubicBezTo>
                    <a:cubicBezTo>
                      <a:pt x="2" y="1"/>
                      <a:pt x="7" y="0"/>
                      <a:pt x="12" y="1"/>
                    </a:cubicBezTo>
                    <a:cubicBezTo>
                      <a:pt x="16" y="3"/>
                      <a:pt x="19" y="7"/>
                      <a:pt x="18" y="10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55" name="Freeform 171"/>
              <p:cNvSpPr/>
              <p:nvPr/>
            </p:nvSpPr>
            <p:spPr bwMode="auto">
              <a:xfrm>
                <a:off x="3922" y="2483"/>
                <a:ext cx="36" cy="44"/>
              </a:xfrm>
              <a:custGeom>
                <a:avLst/>
                <a:gdLst>
                  <a:gd name="T0" fmla="*/ 162 w 16"/>
                  <a:gd name="T1" fmla="*/ 232 h 18"/>
                  <a:gd name="T2" fmla="*/ 36 w 16"/>
                  <a:gd name="T3" fmla="*/ 191 h 18"/>
                  <a:gd name="T4" fmla="*/ 25 w 16"/>
                  <a:gd name="T5" fmla="*/ 42 h 18"/>
                  <a:gd name="T6" fmla="*/ 146 w 16"/>
                  <a:gd name="T7" fmla="*/ 71 h 18"/>
                  <a:gd name="T8" fmla="*/ 162 w 16"/>
                  <a:gd name="T9" fmla="*/ 232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18">
                    <a:moveTo>
                      <a:pt x="14" y="16"/>
                    </a:moveTo>
                    <a:cubicBezTo>
                      <a:pt x="11" y="18"/>
                      <a:pt x="7" y="17"/>
                      <a:pt x="3" y="13"/>
                    </a:cubicBezTo>
                    <a:cubicBezTo>
                      <a:pt x="0" y="10"/>
                      <a:pt x="0" y="5"/>
                      <a:pt x="2" y="3"/>
                    </a:cubicBezTo>
                    <a:cubicBezTo>
                      <a:pt x="5" y="0"/>
                      <a:pt x="9" y="1"/>
                      <a:pt x="13" y="5"/>
                    </a:cubicBezTo>
                    <a:cubicBezTo>
                      <a:pt x="16" y="9"/>
                      <a:pt x="16" y="13"/>
                      <a:pt x="14" y="16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56" name="Freeform 172"/>
              <p:cNvSpPr/>
              <p:nvPr/>
            </p:nvSpPr>
            <p:spPr bwMode="auto">
              <a:xfrm>
                <a:off x="3926" y="2387"/>
                <a:ext cx="32" cy="47"/>
              </a:xfrm>
              <a:custGeom>
                <a:avLst/>
                <a:gdLst>
                  <a:gd name="T0" fmla="*/ 57 w 14"/>
                  <a:gd name="T1" fmla="*/ 275 h 19"/>
                  <a:gd name="T2" fmla="*/ 11 w 14"/>
                  <a:gd name="T3" fmla="*/ 121 h 19"/>
                  <a:gd name="T4" fmla="*/ 110 w 14"/>
                  <a:gd name="T5" fmla="*/ 12 h 19"/>
                  <a:gd name="T6" fmla="*/ 158 w 14"/>
                  <a:gd name="T7" fmla="*/ 166 h 19"/>
                  <a:gd name="T8" fmla="*/ 57 w 14"/>
                  <a:gd name="T9" fmla="*/ 275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9">
                    <a:moveTo>
                      <a:pt x="5" y="18"/>
                    </a:moveTo>
                    <a:cubicBezTo>
                      <a:pt x="2" y="17"/>
                      <a:pt x="0" y="13"/>
                      <a:pt x="1" y="8"/>
                    </a:cubicBezTo>
                    <a:cubicBezTo>
                      <a:pt x="2" y="3"/>
                      <a:pt x="6" y="0"/>
                      <a:pt x="9" y="1"/>
                    </a:cubicBezTo>
                    <a:cubicBezTo>
                      <a:pt x="12" y="2"/>
                      <a:pt x="14" y="6"/>
                      <a:pt x="13" y="11"/>
                    </a:cubicBezTo>
                    <a:cubicBezTo>
                      <a:pt x="12" y="16"/>
                      <a:pt x="8" y="19"/>
                      <a:pt x="5" y="18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57" name="Freeform 173"/>
              <p:cNvSpPr/>
              <p:nvPr/>
            </p:nvSpPr>
            <p:spPr bwMode="auto">
              <a:xfrm>
                <a:off x="3954" y="2287"/>
                <a:ext cx="39" cy="47"/>
              </a:xfrm>
              <a:custGeom>
                <a:avLst/>
                <a:gdLst>
                  <a:gd name="T0" fmla="*/ 37 w 17"/>
                  <a:gd name="T1" fmla="*/ 257 h 19"/>
                  <a:gd name="T2" fmla="*/ 37 w 17"/>
                  <a:gd name="T3" fmla="*/ 92 h 19"/>
                  <a:gd name="T4" fmla="*/ 167 w 17"/>
                  <a:gd name="T5" fmla="*/ 30 h 19"/>
                  <a:gd name="T6" fmla="*/ 167 w 17"/>
                  <a:gd name="T7" fmla="*/ 195 h 19"/>
                  <a:gd name="T8" fmla="*/ 37 w 17"/>
                  <a:gd name="T9" fmla="*/ 257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3" y="17"/>
                    </a:moveTo>
                    <a:cubicBezTo>
                      <a:pt x="0" y="14"/>
                      <a:pt x="1" y="10"/>
                      <a:pt x="3" y="6"/>
                    </a:cubicBezTo>
                    <a:cubicBezTo>
                      <a:pt x="6" y="2"/>
                      <a:pt x="11" y="0"/>
                      <a:pt x="14" y="2"/>
                    </a:cubicBezTo>
                    <a:cubicBezTo>
                      <a:pt x="17" y="5"/>
                      <a:pt x="16" y="9"/>
                      <a:pt x="14" y="13"/>
                    </a:cubicBezTo>
                    <a:cubicBezTo>
                      <a:pt x="11" y="17"/>
                      <a:pt x="6" y="19"/>
                      <a:pt x="3" y="17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58" name="Freeform 174"/>
              <p:cNvSpPr/>
              <p:nvPr/>
            </p:nvSpPr>
            <p:spPr bwMode="auto">
              <a:xfrm>
                <a:off x="3876" y="2263"/>
                <a:ext cx="41" cy="34"/>
              </a:xfrm>
              <a:custGeom>
                <a:avLst/>
                <a:gdLst>
                  <a:gd name="T0" fmla="*/ 0 w 18"/>
                  <a:gd name="T1" fmla="*/ 87 h 14"/>
                  <a:gd name="T2" fmla="*/ 118 w 18"/>
                  <a:gd name="T3" fmla="*/ 12 h 14"/>
                  <a:gd name="T4" fmla="*/ 212 w 18"/>
                  <a:gd name="T5" fmla="*/ 112 h 14"/>
                  <a:gd name="T6" fmla="*/ 93 w 18"/>
                  <a:gd name="T7" fmla="*/ 189 h 14"/>
                  <a:gd name="T8" fmla="*/ 0 w 18"/>
                  <a:gd name="T9" fmla="*/ 87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4">
                    <a:moveTo>
                      <a:pt x="0" y="6"/>
                    </a:moveTo>
                    <a:cubicBezTo>
                      <a:pt x="1" y="3"/>
                      <a:pt x="5" y="0"/>
                      <a:pt x="10" y="1"/>
                    </a:cubicBezTo>
                    <a:cubicBezTo>
                      <a:pt x="14" y="1"/>
                      <a:pt x="18" y="5"/>
                      <a:pt x="18" y="8"/>
                    </a:cubicBezTo>
                    <a:cubicBezTo>
                      <a:pt x="17" y="12"/>
                      <a:pt x="13" y="14"/>
                      <a:pt x="8" y="13"/>
                    </a:cubicBezTo>
                    <a:cubicBezTo>
                      <a:pt x="3" y="13"/>
                      <a:pt x="0" y="9"/>
                      <a:pt x="0" y="6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59" name="Freeform 175"/>
              <p:cNvSpPr/>
              <p:nvPr/>
            </p:nvSpPr>
            <p:spPr bwMode="auto">
              <a:xfrm>
                <a:off x="3791" y="2260"/>
                <a:ext cx="41" cy="39"/>
              </a:xfrm>
              <a:custGeom>
                <a:avLst/>
                <a:gdLst>
                  <a:gd name="T0" fmla="*/ 25 w 18"/>
                  <a:gd name="T1" fmla="*/ 41 h 16"/>
                  <a:gd name="T2" fmla="*/ 155 w 18"/>
                  <a:gd name="T3" fmla="*/ 29 h 16"/>
                  <a:gd name="T4" fmla="*/ 187 w 18"/>
                  <a:gd name="T5" fmla="*/ 190 h 16"/>
                  <a:gd name="T6" fmla="*/ 73 w 18"/>
                  <a:gd name="T7" fmla="*/ 190 h 16"/>
                  <a:gd name="T8" fmla="*/ 25 w 18"/>
                  <a:gd name="T9" fmla="*/ 41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6">
                    <a:moveTo>
                      <a:pt x="2" y="3"/>
                    </a:moveTo>
                    <a:cubicBezTo>
                      <a:pt x="4" y="0"/>
                      <a:pt x="9" y="0"/>
                      <a:pt x="13" y="2"/>
                    </a:cubicBezTo>
                    <a:cubicBezTo>
                      <a:pt x="17" y="5"/>
                      <a:pt x="18" y="10"/>
                      <a:pt x="16" y="13"/>
                    </a:cubicBezTo>
                    <a:cubicBezTo>
                      <a:pt x="14" y="15"/>
                      <a:pt x="10" y="16"/>
                      <a:pt x="6" y="13"/>
                    </a:cubicBezTo>
                    <a:cubicBezTo>
                      <a:pt x="2" y="10"/>
                      <a:pt x="0" y="5"/>
                      <a:pt x="2" y="3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60" name="Freeform 176"/>
              <p:cNvSpPr/>
              <p:nvPr/>
            </p:nvSpPr>
            <p:spPr bwMode="auto">
              <a:xfrm>
                <a:off x="3743" y="2165"/>
                <a:ext cx="32" cy="44"/>
              </a:xfrm>
              <a:custGeom>
                <a:avLst/>
                <a:gdLst>
                  <a:gd name="T0" fmla="*/ 73 w 14"/>
                  <a:gd name="T1" fmla="*/ 0 h 18"/>
                  <a:gd name="T2" fmla="*/ 167 w 14"/>
                  <a:gd name="T3" fmla="*/ 120 h 18"/>
                  <a:gd name="T4" fmla="*/ 110 w 14"/>
                  <a:gd name="T5" fmla="*/ 252 h 18"/>
                  <a:gd name="T6" fmla="*/ 11 w 14"/>
                  <a:gd name="T7" fmla="*/ 144 h 18"/>
                  <a:gd name="T8" fmla="*/ 73 w 14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8">
                    <a:moveTo>
                      <a:pt x="6" y="0"/>
                    </a:moveTo>
                    <a:cubicBezTo>
                      <a:pt x="9" y="0"/>
                      <a:pt x="13" y="3"/>
                      <a:pt x="14" y="8"/>
                    </a:cubicBezTo>
                    <a:cubicBezTo>
                      <a:pt x="14" y="12"/>
                      <a:pt x="12" y="17"/>
                      <a:pt x="9" y="17"/>
                    </a:cubicBezTo>
                    <a:cubicBezTo>
                      <a:pt x="6" y="18"/>
                      <a:pt x="2" y="15"/>
                      <a:pt x="1" y="10"/>
                    </a:cubicBezTo>
                    <a:cubicBezTo>
                      <a:pt x="0" y="5"/>
                      <a:pt x="2" y="1"/>
                      <a:pt x="6" y="0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61" name="Freeform 177"/>
              <p:cNvSpPr/>
              <p:nvPr/>
            </p:nvSpPr>
            <p:spPr bwMode="auto">
              <a:xfrm>
                <a:off x="3757" y="2055"/>
                <a:ext cx="36" cy="44"/>
              </a:xfrm>
              <a:custGeom>
                <a:avLst/>
                <a:gdLst>
                  <a:gd name="T0" fmla="*/ 146 w 16"/>
                  <a:gd name="T1" fmla="*/ 12 h 18"/>
                  <a:gd name="T2" fmla="*/ 146 w 16"/>
                  <a:gd name="T3" fmla="*/ 174 h 18"/>
                  <a:gd name="T4" fmla="*/ 36 w 16"/>
                  <a:gd name="T5" fmla="*/ 232 h 18"/>
                  <a:gd name="T6" fmla="*/ 36 w 16"/>
                  <a:gd name="T7" fmla="*/ 71 h 18"/>
                  <a:gd name="T8" fmla="*/ 146 w 16"/>
                  <a:gd name="T9" fmla="*/ 12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18">
                    <a:moveTo>
                      <a:pt x="13" y="1"/>
                    </a:moveTo>
                    <a:cubicBezTo>
                      <a:pt x="16" y="3"/>
                      <a:pt x="16" y="8"/>
                      <a:pt x="13" y="12"/>
                    </a:cubicBezTo>
                    <a:cubicBezTo>
                      <a:pt x="11" y="16"/>
                      <a:pt x="6" y="18"/>
                      <a:pt x="3" y="16"/>
                    </a:cubicBezTo>
                    <a:cubicBezTo>
                      <a:pt x="0" y="14"/>
                      <a:pt x="0" y="10"/>
                      <a:pt x="3" y="5"/>
                    </a:cubicBezTo>
                    <a:cubicBezTo>
                      <a:pt x="5" y="1"/>
                      <a:pt x="10" y="0"/>
                      <a:pt x="13" y="1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62" name="Freeform 178"/>
              <p:cNvSpPr/>
              <p:nvPr/>
            </p:nvSpPr>
            <p:spPr bwMode="auto">
              <a:xfrm>
                <a:off x="3800" y="1991"/>
                <a:ext cx="42" cy="39"/>
              </a:xfrm>
              <a:custGeom>
                <a:avLst/>
                <a:gdLst>
                  <a:gd name="T0" fmla="*/ 201 w 18"/>
                  <a:gd name="T1" fmla="*/ 41 h 16"/>
                  <a:gd name="T2" fmla="*/ 163 w 18"/>
                  <a:gd name="T3" fmla="*/ 190 h 16"/>
                  <a:gd name="T4" fmla="*/ 28 w 18"/>
                  <a:gd name="T5" fmla="*/ 190 h 16"/>
                  <a:gd name="T6" fmla="*/ 77 w 18"/>
                  <a:gd name="T7" fmla="*/ 41 h 16"/>
                  <a:gd name="T8" fmla="*/ 201 w 18"/>
                  <a:gd name="T9" fmla="*/ 41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6">
                    <a:moveTo>
                      <a:pt x="16" y="3"/>
                    </a:moveTo>
                    <a:cubicBezTo>
                      <a:pt x="18" y="6"/>
                      <a:pt x="17" y="10"/>
                      <a:pt x="13" y="13"/>
                    </a:cubicBezTo>
                    <a:cubicBezTo>
                      <a:pt x="9" y="16"/>
                      <a:pt x="4" y="16"/>
                      <a:pt x="2" y="13"/>
                    </a:cubicBezTo>
                    <a:cubicBezTo>
                      <a:pt x="0" y="10"/>
                      <a:pt x="2" y="6"/>
                      <a:pt x="6" y="3"/>
                    </a:cubicBezTo>
                    <a:cubicBezTo>
                      <a:pt x="9" y="0"/>
                      <a:pt x="14" y="0"/>
                      <a:pt x="16" y="3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63" name="Freeform 179"/>
              <p:cNvSpPr/>
              <p:nvPr/>
            </p:nvSpPr>
            <p:spPr bwMode="auto">
              <a:xfrm>
                <a:off x="3922" y="1803"/>
                <a:ext cx="36" cy="47"/>
              </a:xfrm>
              <a:custGeom>
                <a:avLst/>
                <a:gdLst>
                  <a:gd name="T0" fmla="*/ 126 w 16"/>
                  <a:gd name="T1" fmla="*/ 12 h 19"/>
                  <a:gd name="T2" fmla="*/ 162 w 16"/>
                  <a:gd name="T3" fmla="*/ 183 h 19"/>
                  <a:gd name="T4" fmla="*/ 56 w 16"/>
                  <a:gd name="T5" fmla="*/ 257 h 19"/>
                  <a:gd name="T6" fmla="*/ 25 w 16"/>
                  <a:gd name="T7" fmla="*/ 104 h 19"/>
                  <a:gd name="T8" fmla="*/ 126 w 16"/>
                  <a:gd name="T9" fmla="*/ 12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19">
                    <a:moveTo>
                      <a:pt x="11" y="1"/>
                    </a:moveTo>
                    <a:cubicBezTo>
                      <a:pt x="15" y="3"/>
                      <a:pt x="16" y="7"/>
                      <a:pt x="14" y="12"/>
                    </a:cubicBezTo>
                    <a:cubicBezTo>
                      <a:pt x="12" y="16"/>
                      <a:pt x="8" y="19"/>
                      <a:pt x="5" y="17"/>
                    </a:cubicBezTo>
                    <a:cubicBezTo>
                      <a:pt x="1" y="16"/>
                      <a:pt x="0" y="11"/>
                      <a:pt x="2" y="7"/>
                    </a:cubicBezTo>
                    <a:cubicBezTo>
                      <a:pt x="4" y="2"/>
                      <a:pt x="8" y="0"/>
                      <a:pt x="11" y="1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64" name="Freeform 180"/>
              <p:cNvSpPr/>
              <p:nvPr/>
            </p:nvSpPr>
            <p:spPr bwMode="auto">
              <a:xfrm>
                <a:off x="3860" y="1942"/>
                <a:ext cx="34" cy="30"/>
              </a:xfrm>
              <a:custGeom>
                <a:avLst/>
                <a:gdLst>
                  <a:gd name="T0" fmla="*/ 150 w 15"/>
                  <a:gd name="T1" fmla="*/ 33 h 12"/>
                  <a:gd name="T2" fmla="*/ 102 w 15"/>
                  <a:gd name="T3" fmla="*/ 145 h 12"/>
                  <a:gd name="T4" fmla="*/ 11 w 15"/>
                  <a:gd name="T5" fmla="*/ 175 h 12"/>
                  <a:gd name="T6" fmla="*/ 57 w 15"/>
                  <a:gd name="T7" fmla="*/ 50 h 12"/>
                  <a:gd name="T8" fmla="*/ 150 w 15"/>
                  <a:gd name="T9" fmla="*/ 33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12">
                    <a:moveTo>
                      <a:pt x="13" y="2"/>
                    </a:moveTo>
                    <a:cubicBezTo>
                      <a:pt x="15" y="3"/>
                      <a:pt x="13" y="7"/>
                      <a:pt x="9" y="9"/>
                    </a:cubicBezTo>
                    <a:cubicBezTo>
                      <a:pt x="6" y="12"/>
                      <a:pt x="2" y="12"/>
                      <a:pt x="1" y="11"/>
                    </a:cubicBezTo>
                    <a:cubicBezTo>
                      <a:pt x="0" y="9"/>
                      <a:pt x="1" y="6"/>
                      <a:pt x="5" y="3"/>
                    </a:cubicBezTo>
                    <a:cubicBezTo>
                      <a:pt x="8" y="1"/>
                      <a:pt x="12" y="0"/>
                      <a:pt x="13" y="2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65" name="Freeform 181"/>
              <p:cNvSpPr/>
              <p:nvPr/>
            </p:nvSpPr>
            <p:spPr bwMode="auto">
              <a:xfrm>
                <a:off x="3901" y="1884"/>
                <a:ext cx="32" cy="39"/>
              </a:xfrm>
              <a:custGeom>
                <a:avLst/>
                <a:gdLst>
                  <a:gd name="T0" fmla="*/ 110 w 14"/>
                  <a:gd name="T1" fmla="*/ 12 h 16"/>
                  <a:gd name="T2" fmla="*/ 158 w 14"/>
                  <a:gd name="T3" fmla="*/ 132 h 16"/>
                  <a:gd name="T4" fmla="*/ 57 w 14"/>
                  <a:gd name="T5" fmla="*/ 219 h 16"/>
                  <a:gd name="T6" fmla="*/ 25 w 14"/>
                  <a:gd name="T7" fmla="*/ 90 h 16"/>
                  <a:gd name="T8" fmla="*/ 110 w 14"/>
                  <a:gd name="T9" fmla="*/ 12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6">
                    <a:moveTo>
                      <a:pt x="9" y="1"/>
                    </a:moveTo>
                    <a:cubicBezTo>
                      <a:pt x="12" y="1"/>
                      <a:pt x="14" y="5"/>
                      <a:pt x="13" y="9"/>
                    </a:cubicBezTo>
                    <a:cubicBezTo>
                      <a:pt x="12" y="14"/>
                      <a:pt x="8" y="16"/>
                      <a:pt x="5" y="15"/>
                    </a:cubicBezTo>
                    <a:cubicBezTo>
                      <a:pt x="2" y="14"/>
                      <a:pt x="0" y="11"/>
                      <a:pt x="2" y="6"/>
                    </a:cubicBezTo>
                    <a:cubicBezTo>
                      <a:pt x="3" y="2"/>
                      <a:pt x="6" y="0"/>
                      <a:pt x="9" y="1"/>
                    </a:cubicBezTo>
                    <a:close/>
                  </a:path>
                </a:pathLst>
              </a:custGeom>
              <a:solidFill>
                <a:srgbClr val="C53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66" name="Freeform 182"/>
              <p:cNvSpPr/>
              <p:nvPr/>
            </p:nvSpPr>
            <p:spPr bwMode="auto">
              <a:xfrm>
                <a:off x="3720" y="1766"/>
                <a:ext cx="216" cy="198"/>
              </a:xfrm>
              <a:custGeom>
                <a:avLst/>
                <a:gdLst>
                  <a:gd name="T0" fmla="*/ 1103 w 94"/>
                  <a:gd name="T1" fmla="*/ 1183 h 81"/>
                  <a:gd name="T2" fmla="*/ 993 w 94"/>
                  <a:gd name="T3" fmla="*/ 1063 h 81"/>
                  <a:gd name="T4" fmla="*/ 850 w 94"/>
                  <a:gd name="T5" fmla="*/ 951 h 81"/>
                  <a:gd name="T6" fmla="*/ 533 w 94"/>
                  <a:gd name="T7" fmla="*/ 860 h 81"/>
                  <a:gd name="T8" fmla="*/ 280 w 94"/>
                  <a:gd name="T9" fmla="*/ 790 h 81"/>
                  <a:gd name="T10" fmla="*/ 94 w 94"/>
                  <a:gd name="T11" fmla="*/ 645 h 81"/>
                  <a:gd name="T12" fmla="*/ 11 w 94"/>
                  <a:gd name="T13" fmla="*/ 425 h 81"/>
                  <a:gd name="T14" fmla="*/ 57 w 94"/>
                  <a:gd name="T15" fmla="*/ 161 h 81"/>
                  <a:gd name="T16" fmla="*/ 423 w 94"/>
                  <a:gd name="T17" fmla="*/ 120 h 81"/>
                  <a:gd name="T18" fmla="*/ 627 w 94"/>
                  <a:gd name="T19" fmla="*/ 455 h 81"/>
                  <a:gd name="T20" fmla="*/ 740 w 94"/>
                  <a:gd name="T21" fmla="*/ 716 h 81"/>
                  <a:gd name="T22" fmla="*/ 935 w 94"/>
                  <a:gd name="T23" fmla="*/ 931 h 81"/>
                  <a:gd name="T24" fmla="*/ 1140 w 94"/>
                  <a:gd name="T25" fmla="*/ 1112 h 8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4" h="81">
                    <a:moveTo>
                      <a:pt x="91" y="81"/>
                    </a:moveTo>
                    <a:cubicBezTo>
                      <a:pt x="89" y="78"/>
                      <a:pt x="85" y="75"/>
                      <a:pt x="82" y="73"/>
                    </a:cubicBezTo>
                    <a:cubicBezTo>
                      <a:pt x="78" y="69"/>
                      <a:pt x="75" y="67"/>
                      <a:pt x="70" y="65"/>
                    </a:cubicBezTo>
                    <a:cubicBezTo>
                      <a:pt x="61" y="63"/>
                      <a:pt x="52" y="61"/>
                      <a:pt x="44" y="59"/>
                    </a:cubicBezTo>
                    <a:cubicBezTo>
                      <a:pt x="37" y="57"/>
                      <a:pt x="29" y="57"/>
                      <a:pt x="23" y="54"/>
                    </a:cubicBezTo>
                    <a:cubicBezTo>
                      <a:pt x="17" y="52"/>
                      <a:pt x="12" y="49"/>
                      <a:pt x="8" y="44"/>
                    </a:cubicBezTo>
                    <a:cubicBezTo>
                      <a:pt x="4" y="40"/>
                      <a:pt x="1" y="35"/>
                      <a:pt x="1" y="29"/>
                    </a:cubicBezTo>
                    <a:cubicBezTo>
                      <a:pt x="0" y="24"/>
                      <a:pt x="1" y="16"/>
                      <a:pt x="5" y="11"/>
                    </a:cubicBezTo>
                    <a:cubicBezTo>
                      <a:pt x="13" y="3"/>
                      <a:pt x="26" y="0"/>
                      <a:pt x="35" y="8"/>
                    </a:cubicBezTo>
                    <a:cubicBezTo>
                      <a:pt x="43" y="14"/>
                      <a:pt x="48" y="23"/>
                      <a:pt x="52" y="31"/>
                    </a:cubicBezTo>
                    <a:cubicBezTo>
                      <a:pt x="55" y="37"/>
                      <a:pt x="57" y="43"/>
                      <a:pt x="61" y="49"/>
                    </a:cubicBezTo>
                    <a:cubicBezTo>
                      <a:pt x="66" y="55"/>
                      <a:pt x="72" y="59"/>
                      <a:pt x="77" y="64"/>
                    </a:cubicBezTo>
                    <a:cubicBezTo>
                      <a:pt x="83" y="69"/>
                      <a:pt x="88" y="73"/>
                      <a:pt x="94" y="76"/>
                    </a:cubicBezTo>
                  </a:path>
                </a:pathLst>
              </a:custGeom>
              <a:solidFill>
                <a:srgbClr val="FAE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67" name="Freeform 183"/>
              <p:cNvSpPr/>
              <p:nvPr/>
            </p:nvSpPr>
            <p:spPr bwMode="auto">
              <a:xfrm>
                <a:off x="4442" y="1925"/>
                <a:ext cx="273" cy="135"/>
              </a:xfrm>
              <a:custGeom>
                <a:avLst/>
                <a:gdLst>
                  <a:gd name="T0" fmla="*/ 0 w 119"/>
                  <a:gd name="T1" fmla="*/ 663 h 55"/>
                  <a:gd name="T2" fmla="*/ 264 w 119"/>
                  <a:gd name="T3" fmla="*/ 609 h 55"/>
                  <a:gd name="T4" fmla="*/ 541 w 119"/>
                  <a:gd name="T5" fmla="*/ 415 h 55"/>
                  <a:gd name="T6" fmla="*/ 1085 w 119"/>
                  <a:gd name="T7" fmla="*/ 12 h 55"/>
                  <a:gd name="T8" fmla="*/ 1390 w 119"/>
                  <a:gd name="T9" fmla="*/ 120 h 55"/>
                  <a:gd name="T10" fmla="*/ 1411 w 119"/>
                  <a:gd name="T11" fmla="*/ 385 h 55"/>
                  <a:gd name="T12" fmla="*/ 1025 w 119"/>
                  <a:gd name="T13" fmla="*/ 650 h 55"/>
                  <a:gd name="T14" fmla="*/ 626 w 119"/>
                  <a:gd name="T15" fmla="*/ 609 h 55"/>
                  <a:gd name="T16" fmla="*/ 353 w 119"/>
                  <a:gd name="T17" fmla="*/ 638 h 55"/>
                  <a:gd name="T18" fmla="*/ 73 w 119"/>
                  <a:gd name="T19" fmla="*/ 771 h 55"/>
                  <a:gd name="T20" fmla="*/ 11 w 119"/>
                  <a:gd name="T21" fmla="*/ 812 h 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9" h="55">
                    <a:moveTo>
                      <a:pt x="0" y="45"/>
                    </a:moveTo>
                    <a:cubicBezTo>
                      <a:pt x="5" y="48"/>
                      <a:pt x="17" y="42"/>
                      <a:pt x="22" y="41"/>
                    </a:cubicBezTo>
                    <a:cubicBezTo>
                      <a:pt x="30" y="38"/>
                      <a:pt x="38" y="34"/>
                      <a:pt x="45" y="28"/>
                    </a:cubicBezTo>
                    <a:cubicBezTo>
                      <a:pt x="58" y="18"/>
                      <a:pt x="72" y="4"/>
                      <a:pt x="90" y="1"/>
                    </a:cubicBezTo>
                    <a:cubicBezTo>
                      <a:pt x="99" y="0"/>
                      <a:pt x="110" y="0"/>
                      <a:pt x="115" y="8"/>
                    </a:cubicBezTo>
                    <a:cubicBezTo>
                      <a:pt x="118" y="14"/>
                      <a:pt x="119" y="20"/>
                      <a:pt x="117" y="26"/>
                    </a:cubicBezTo>
                    <a:cubicBezTo>
                      <a:pt x="112" y="36"/>
                      <a:pt x="96" y="43"/>
                      <a:pt x="85" y="44"/>
                    </a:cubicBezTo>
                    <a:cubicBezTo>
                      <a:pt x="74" y="44"/>
                      <a:pt x="63" y="42"/>
                      <a:pt x="52" y="41"/>
                    </a:cubicBezTo>
                    <a:cubicBezTo>
                      <a:pt x="44" y="41"/>
                      <a:pt x="37" y="41"/>
                      <a:pt x="29" y="43"/>
                    </a:cubicBezTo>
                    <a:cubicBezTo>
                      <a:pt x="22" y="45"/>
                      <a:pt x="13" y="48"/>
                      <a:pt x="6" y="52"/>
                    </a:cubicBezTo>
                    <a:cubicBezTo>
                      <a:pt x="5" y="53"/>
                      <a:pt x="2" y="55"/>
                      <a:pt x="1" y="55"/>
                    </a:cubicBezTo>
                  </a:path>
                </a:pathLst>
              </a:custGeom>
              <a:solidFill>
                <a:srgbClr val="FAE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68" name="Freeform 184"/>
              <p:cNvSpPr/>
              <p:nvPr/>
            </p:nvSpPr>
            <p:spPr bwMode="auto">
              <a:xfrm>
                <a:off x="3842" y="2478"/>
                <a:ext cx="167" cy="281"/>
              </a:xfrm>
              <a:custGeom>
                <a:avLst/>
                <a:gdLst>
                  <a:gd name="T0" fmla="*/ 849 w 73"/>
                  <a:gd name="T1" fmla="*/ 0 h 115"/>
                  <a:gd name="T2" fmla="*/ 789 w 73"/>
                  <a:gd name="T3" fmla="*/ 144 h 115"/>
                  <a:gd name="T4" fmla="*/ 732 w 73"/>
                  <a:gd name="T5" fmla="*/ 274 h 115"/>
                  <a:gd name="T6" fmla="*/ 540 w 73"/>
                  <a:gd name="T7" fmla="*/ 567 h 115"/>
                  <a:gd name="T8" fmla="*/ 57 w 73"/>
                  <a:gd name="T9" fmla="*/ 1109 h 115"/>
                  <a:gd name="T10" fmla="*/ 48 w 73"/>
                  <a:gd name="T11" fmla="*/ 1486 h 115"/>
                  <a:gd name="T12" fmla="*/ 240 w 73"/>
                  <a:gd name="T13" fmla="*/ 1666 h 115"/>
                  <a:gd name="T14" fmla="*/ 659 w 73"/>
                  <a:gd name="T15" fmla="*/ 1254 h 115"/>
                  <a:gd name="T16" fmla="*/ 707 w 73"/>
                  <a:gd name="T17" fmla="*/ 777 h 115"/>
                  <a:gd name="T18" fmla="*/ 753 w 73"/>
                  <a:gd name="T19" fmla="*/ 467 h 115"/>
                  <a:gd name="T20" fmla="*/ 826 w 73"/>
                  <a:gd name="T21" fmla="*/ 173 h 115"/>
                  <a:gd name="T22" fmla="*/ 874 w 73"/>
                  <a:gd name="T23" fmla="*/ 29 h 11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3" h="115">
                    <a:moveTo>
                      <a:pt x="71" y="0"/>
                    </a:moveTo>
                    <a:cubicBezTo>
                      <a:pt x="69" y="3"/>
                      <a:pt x="68" y="7"/>
                      <a:pt x="66" y="10"/>
                    </a:cubicBezTo>
                    <a:cubicBezTo>
                      <a:pt x="64" y="13"/>
                      <a:pt x="63" y="16"/>
                      <a:pt x="61" y="19"/>
                    </a:cubicBezTo>
                    <a:cubicBezTo>
                      <a:pt x="56" y="26"/>
                      <a:pt x="52" y="33"/>
                      <a:pt x="45" y="39"/>
                    </a:cubicBezTo>
                    <a:cubicBezTo>
                      <a:pt x="32" y="50"/>
                      <a:pt x="12" y="60"/>
                      <a:pt x="5" y="76"/>
                    </a:cubicBezTo>
                    <a:cubicBezTo>
                      <a:pt x="2" y="84"/>
                      <a:pt x="0" y="94"/>
                      <a:pt x="4" y="102"/>
                    </a:cubicBezTo>
                    <a:cubicBezTo>
                      <a:pt x="7" y="108"/>
                      <a:pt x="13" y="114"/>
                      <a:pt x="20" y="114"/>
                    </a:cubicBezTo>
                    <a:cubicBezTo>
                      <a:pt x="36" y="115"/>
                      <a:pt x="50" y="100"/>
                      <a:pt x="55" y="86"/>
                    </a:cubicBezTo>
                    <a:cubicBezTo>
                      <a:pt x="58" y="75"/>
                      <a:pt x="58" y="64"/>
                      <a:pt x="59" y="53"/>
                    </a:cubicBezTo>
                    <a:cubicBezTo>
                      <a:pt x="60" y="45"/>
                      <a:pt x="60" y="39"/>
                      <a:pt x="63" y="32"/>
                    </a:cubicBezTo>
                    <a:cubicBezTo>
                      <a:pt x="65" y="25"/>
                      <a:pt x="67" y="19"/>
                      <a:pt x="69" y="12"/>
                    </a:cubicBezTo>
                    <a:cubicBezTo>
                      <a:pt x="70" y="8"/>
                      <a:pt x="72" y="5"/>
                      <a:pt x="73" y="2"/>
                    </a:cubicBezTo>
                  </a:path>
                </a:pathLst>
              </a:custGeom>
              <a:solidFill>
                <a:srgbClr val="FAE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69" name="Freeform 185"/>
              <p:cNvSpPr/>
              <p:nvPr/>
            </p:nvSpPr>
            <p:spPr bwMode="auto">
              <a:xfrm>
                <a:off x="3720" y="1766"/>
                <a:ext cx="213" cy="196"/>
              </a:xfrm>
              <a:custGeom>
                <a:avLst/>
                <a:gdLst>
                  <a:gd name="T0" fmla="*/ 1081 w 93"/>
                  <a:gd name="T1" fmla="*/ 1176 h 80"/>
                  <a:gd name="T2" fmla="*/ 987 w 93"/>
                  <a:gd name="T3" fmla="*/ 1076 h 80"/>
                  <a:gd name="T4" fmla="*/ 829 w 93"/>
                  <a:gd name="T5" fmla="*/ 956 h 80"/>
                  <a:gd name="T6" fmla="*/ 513 w 93"/>
                  <a:gd name="T7" fmla="*/ 870 h 80"/>
                  <a:gd name="T8" fmla="*/ 277 w 93"/>
                  <a:gd name="T9" fmla="*/ 791 h 80"/>
                  <a:gd name="T10" fmla="*/ 94 w 93"/>
                  <a:gd name="T11" fmla="*/ 649 h 80"/>
                  <a:gd name="T12" fmla="*/ 0 w 93"/>
                  <a:gd name="T13" fmla="*/ 426 h 80"/>
                  <a:gd name="T14" fmla="*/ 57 w 93"/>
                  <a:gd name="T15" fmla="*/ 162 h 80"/>
                  <a:gd name="T16" fmla="*/ 419 w 93"/>
                  <a:gd name="T17" fmla="*/ 120 h 80"/>
                  <a:gd name="T18" fmla="*/ 625 w 93"/>
                  <a:gd name="T19" fmla="*/ 456 h 80"/>
                  <a:gd name="T20" fmla="*/ 735 w 93"/>
                  <a:gd name="T21" fmla="*/ 720 h 80"/>
                  <a:gd name="T22" fmla="*/ 923 w 93"/>
                  <a:gd name="T23" fmla="*/ 943 h 80"/>
                  <a:gd name="T24" fmla="*/ 1118 w 93"/>
                  <a:gd name="T25" fmla="*/ 1105 h 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3" h="80">
                    <a:moveTo>
                      <a:pt x="90" y="80"/>
                    </a:moveTo>
                    <a:cubicBezTo>
                      <a:pt x="87" y="77"/>
                      <a:pt x="85" y="75"/>
                      <a:pt x="82" y="73"/>
                    </a:cubicBezTo>
                    <a:cubicBezTo>
                      <a:pt x="78" y="69"/>
                      <a:pt x="75" y="67"/>
                      <a:pt x="69" y="65"/>
                    </a:cubicBezTo>
                    <a:cubicBezTo>
                      <a:pt x="61" y="63"/>
                      <a:pt x="52" y="61"/>
                      <a:pt x="43" y="59"/>
                    </a:cubicBezTo>
                    <a:cubicBezTo>
                      <a:pt x="36" y="57"/>
                      <a:pt x="29" y="57"/>
                      <a:pt x="23" y="54"/>
                    </a:cubicBezTo>
                    <a:cubicBezTo>
                      <a:pt x="17" y="52"/>
                      <a:pt x="12" y="49"/>
                      <a:pt x="8" y="44"/>
                    </a:cubicBezTo>
                    <a:cubicBezTo>
                      <a:pt x="4" y="40"/>
                      <a:pt x="1" y="35"/>
                      <a:pt x="0" y="29"/>
                    </a:cubicBezTo>
                    <a:cubicBezTo>
                      <a:pt x="0" y="24"/>
                      <a:pt x="1" y="16"/>
                      <a:pt x="5" y="11"/>
                    </a:cubicBezTo>
                    <a:cubicBezTo>
                      <a:pt x="12" y="3"/>
                      <a:pt x="26" y="0"/>
                      <a:pt x="35" y="8"/>
                    </a:cubicBezTo>
                    <a:cubicBezTo>
                      <a:pt x="42" y="14"/>
                      <a:pt x="48" y="23"/>
                      <a:pt x="52" y="31"/>
                    </a:cubicBezTo>
                    <a:cubicBezTo>
                      <a:pt x="55" y="37"/>
                      <a:pt x="57" y="43"/>
                      <a:pt x="61" y="49"/>
                    </a:cubicBezTo>
                    <a:cubicBezTo>
                      <a:pt x="65" y="55"/>
                      <a:pt x="72" y="59"/>
                      <a:pt x="77" y="64"/>
                    </a:cubicBezTo>
                    <a:cubicBezTo>
                      <a:pt x="82" y="68"/>
                      <a:pt x="87" y="72"/>
                      <a:pt x="93" y="75"/>
                    </a:cubicBezTo>
                  </a:path>
                </a:pathLst>
              </a:custGeom>
              <a:noFill/>
              <a:ln w="4763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70" name="Freeform 186"/>
              <p:cNvSpPr/>
              <p:nvPr/>
            </p:nvSpPr>
            <p:spPr bwMode="auto">
              <a:xfrm>
                <a:off x="3842" y="2480"/>
                <a:ext cx="167" cy="279"/>
              </a:xfrm>
              <a:custGeom>
                <a:avLst/>
                <a:gdLst>
                  <a:gd name="T0" fmla="*/ 837 w 73"/>
                  <a:gd name="T1" fmla="*/ 0 h 114"/>
                  <a:gd name="T2" fmla="*/ 789 w 73"/>
                  <a:gd name="T3" fmla="*/ 132 h 114"/>
                  <a:gd name="T4" fmla="*/ 732 w 73"/>
                  <a:gd name="T5" fmla="*/ 264 h 114"/>
                  <a:gd name="T6" fmla="*/ 540 w 73"/>
                  <a:gd name="T7" fmla="*/ 558 h 114"/>
                  <a:gd name="T8" fmla="*/ 57 w 73"/>
                  <a:gd name="T9" fmla="*/ 1101 h 114"/>
                  <a:gd name="T10" fmla="*/ 48 w 73"/>
                  <a:gd name="T11" fmla="*/ 1481 h 114"/>
                  <a:gd name="T12" fmla="*/ 240 w 73"/>
                  <a:gd name="T13" fmla="*/ 1659 h 114"/>
                  <a:gd name="T14" fmla="*/ 659 w 73"/>
                  <a:gd name="T15" fmla="*/ 1246 h 114"/>
                  <a:gd name="T16" fmla="*/ 707 w 73"/>
                  <a:gd name="T17" fmla="*/ 761 h 114"/>
                  <a:gd name="T18" fmla="*/ 753 w 73"/>
                  <a:gd name="T19" fmla="*/ 455 h 114"/>
                  <a:gd name="T20" fmla="*/ 826 w 73"/>
                  <a:gd name="T21" fmla="*/ 162 h 114"/>
                  <a:gd name="T22" fmla="*/ 874 w 73"/>
                  <a:gd name="T23" fmla="*/ 12 h 1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3" h="114">
                    <a:moveTo>
                      <a:pt x="70" y="0"/>
                    </a:moveTo>
                    <a:cubicBezTo>
                      <a:pt x="68" y="3"/>
                      <a:pt x="68" y="6"/>
                      <a:pt x="66" y="9"/>
                    </a:cubicBezTo>
                    <a:cubicBezTo>
                      <a:pt x="64" y="12"/>
                      <a:pt x="63" y="15"/>
                      <a:pt x="61" y="18"/>
                    </a:cubicBezTo>
                    <a:cubicBezTo>
                      <a:pt x="56" y="25"/>
                      <a:pt x="52" y="32"/>
                      <a:pt x="45" y="38"/>
                    </a:cubicBezTo>
                    <a:cubicBezTo>
                      <a:pt x="32" y="49"/>
                      <a:pt x="12" y="59"/>
                      <a:pt x="5" y="75"/>
                    </a:cubicBezTo>
                    <a:cubicBezTo>
                      <a:pt x="2" y="83"/>
                      <a:pt x="0" y="93"/>
                      <a:pt x="4" y="101"/>
                    </a:cubicBezTo>
                    <a:cubicBezTo>
                      <a:pt x="7" y="107"/>
                      <a:pt x="13" y="113"/>
                      <a:pt x="20" y="113"/>
                    </a:cubicBezTo>
                    <a:cubicBezTo>
                      <a:pt x="36" y="114"/>
                      <a:pt x="50" y="99"/>
                      <a:pt x="55" y="85"/>
                    </a:cubicBezTo>
                    <a:cubicBezTo>
                      <a:pt x="58" y="74"/>
                      <a:pt x="58" y="63"/>
                      <a:pt x="59" y="52"/>
                    </a:cubicBezTo>
                    <a:cubicBezTo>
                      <a:pt x="60" y="44"/>
                      <a:pt x="60" y="38"/>
                      <a:pt x="63" y="31"/>
                    </a:cubicBezTo>
                    <a:cubicBezTo>
                      <a:pt x="65" y="24"/>
                      <a:pt x="67" y="18"/>
                      <a:pt x="69" y="11"/>
                    </a:cubicBezTo>
                    <a:cubicBezTo>
                      <a:pt x="70" y="7"/>
                      <a:pt x="72" y="5"/>
                      <a:pt x="73" y="1"/>
                    </a:cubicBezTo>
                  </a:path>
                </a:pathLst>
              </a:custGeom>
              <a:noFill/>
              <a:ln w="4763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71" name="Freeform 187"/>
              <p:cNvSpPr/>
              <p:nvPr/>
            </p:nvSpPr>
            <p:spPr bwMode="auto">
              <a:xfrm>
                <a:off x="4447" y="1923"/>
                <a:ext cx="268" cy="134"/>
              </a:xfrm>
              <a:custGeom>
                <a:avLst/>
                <a:gdLst>
                  <a:gd name="T0" fmla="*/ 0 w 117"/>
                  <a:gd name="T1" fmla="*/ 665 h 55"/>
                  <a:gd name="T2" fmla="*/ 241 w 117"/>
                  <a:gd name="T3" fmla="*/ 607 h 55"/>
                  <a:gd name="T4" fmla="*/ 513 w 117"/>
                  <a:gd name="T5" fmla="*/ 421 h 55"/>
                  <a:gd name="T6" fmla="*/ 1061 w 117"/>
                  <a:gd name="T7" fmla="*/ 29 h 55"/>
                  <a:gd name="T8" fmla="*/ 1358 w 117"/>
                  <a:gd name="T9" fmla="*/ 132 h 55"/>
                  <a:gd name="T10" fmla="*/ 1379 w 117"/>
                  <a:gd name="T11" fmla="*/ 392 h 55"/>
                  <a:gd name="T12" fmla="*/ 996 w 117"/>
                  <a:gd name="T13" fmla="*/ 653 h 55"/>
                  <a:gd name="T14" fmla="*/ 602 w 117"/>
                  <a:gd name="T15" fmla="*/ 607 h 55"/>
                  <a:gd name="T16" fmla="*/ 325 w 117"/>
                  <a:gd name="T17" fmla="*/ 636 h 55"/>
                  <a:gd name="T18" fmla="*/ 48 w 117"/>
                  <a:gd name="T19" fmla="*/ 765 h 55"/>
                  <a:gd name="T20" fmla="*/ 11 w 117"/>
                  <a:gd name="T21" fmla="*/ 794 h 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7" h="55">
                    <a:moveTo>
                      <a:pt x="0" y="46"/>
                    </a:moveTo>
                    <a:cubicBezTo>
                      <a:pt x="5" y="49"/>
                      <a:pt x="15" y="43"/>
                      <a:pt x="20" y="42"/>
                    </a:cubicBezTo>
                    <a:cubicBezTo>
                      <a:pt x="28" y="39"/>
                      <a:pt x="36" y="35"/>
                      <a:pt x="43" y="29"/>
                    </a:cubicBezTo>
                    <a:cubicBezTo>
                      <a:pt x="56" y="19"/>
                      <a:pt x="70" y="5"/>
                      <a:pt x="88" y="2"/>
                    </a:cubicBezTo>
                    <a:cubicBezTo>
                      <a:pt x="97" y="0"/>
                      <a:pt x="108" y="1"/>
                      <a:pt x="113" y="9"/>
                    </a:cubicBezTo>
                    <a:cubicBezTo>
                      <a:pt x="116" y="15"/>
                      <a:pt x="117" y="21"/>
                      <a:pt x="115" y="27"/>
                    </a:cubicBezTo>
                    <a:cubicBezTo>
                      <a:pt x="110" y="37"/>
                      <a:pt x="93" y="44"/>
                      <a:pt x="83" y="45"/>
                    </a:cubicBezTo>
                    <a:cubicBezTo>
                      <a:pt x="72" y="45"/>
                      <a:pt x="61" y="43"/>
                      <a:pt x="50" y="42"/>
                    </a:cubicBezTo>
                    <a:cubicBezTo>
                      <a:pt x="42" y="42"/>
                      <a:pt x="35" y="42"/>
                      <a:pt x="27" y="44"/>
                    </a:cubicBezTo>
                    <a:cubicBezTo>
                      <a:pt x="19" y="46"/>
                      <a:pt x="11" y="49"/>
                      <a:pt x="4" y="53"/>
                    </a:cubicBezTo>
                    <a:cubicBezTo>
                      <a:pt x="3" y="54"/>
                      <a:pt x="1" y="55"/>
                      <a:pt x="1" y="55"/>
                    </a:cubicBezTo>
                  </a:path>
                </a:pathLst>
              </a:custGeom>
              <a:noFill/>
              <a:ln w="4763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72" name="Freeform 188"/>
              <p:cNvSpPr/>
              <p:nvPr/>
            </p:nvSpPr>
            <p:spPr bwMode="auto">
              <a:xfrm>
                <a:off x="3722" y="1788"/>
                <a:ext cx="90" cy="115"/>
              </a:xfrm>
              <a:custGeom>
                <a:avLst/>
                <a:gdLst>
                  <a:gd name="T0" fmla="*/ 65 w 39"/>
                  <a:gd name="T1" fmla="*/ 103 h 47"/>
                  <a:gd name="T2" fmla="*/ 111 w 39"/>
                  <a:gd name="T3" fmla="*/ 497 h 47"/>
                  <a:gd name="T4" fmla="*/ 404 w 39"/>
                  <a:gd name="T5" fmla="*/ 587 h 47"/>
                  <a:gd name="T6" fmla="*/ 309 w 39"/>
                  <a:gd name="T7" fmla="*/ 352 h 47"/>
                  <a:gd name="T8" fmla="*/ 245 w 39"/>
                  <a:gd name="T9" fmla="*/ 191 h 47"/>
                  <a:gd name="T10" fmla="*/ 208 w 39"/>
                  <a:gd name="T11" fmla="*/ 71 h 47"/>
                  <a:gd name="T12" fmla="*/ 65 w 39"/>
                  <a:gd name="T13" fmla="*/ 103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9" h="47">
                    <a:moveTo>
                      <a:pt x="5" y="7"/>
                    </a:moveTo>
                    <a:cubicBezTo>
                      <a:pt x="0" y="13"/>
                      <a:pt x="5" y="29"/>
                      <a:pt x="9" y="34"/>
                    </a:cubicBezTo>
                    <a:cubicBezTo>
                      <a:pt x="14" y="40"/>
                      <a:pt x="28" y="47"/>
                      <a:pt x="33" y="40"/>
                    </a:cubicBezTo>
                    <a:cubicBezTo>
                      <a:pt x="39" y="33"/>
                      <a:pt x="29" y="29"/>
                      <a:pt x="25" y="24"/>
                    </a:cubicBezTo>
                    <a:cubicBezTo>
                      <a:pt x="23" y="20"/>
                      <a:pt x="21" y="17"/>
                      <a:pt x="20" y="13"/>
                    </a:cubicBezTo>
                    <a:cubicBezTo>
                      <a:pt x="19" y="10"/>
                      <a:pt x="19" y="7"/>
                      <a:pt x="17" y="5"/>
                    </a:cubicBezTo>
                    <a:cubicBezTo>
                      <a:pt x="13" y="0"/>
                      <a:pt x="6" y="2"/>
                      <a:pt x="5" y="7"/>
                    </a:cubicBezTo>
                  </a:path>
                </a:pathLst>
              </a:custGeom>
              <a:solidFill>
                <a:srgbClr val="F5D8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73" name="Freeform 189"/>
              <p:cNvSpPr/>
              <p:nvPr/>
            </p:nvSpPr>
            <p:spPr bwMode="auto">
              <a:xfrm>
                <a:off x="4566" y="1933"/>
                <a:ext cx="133" cy="80"/>
              </a:xfrm>
              <a:custGeom>
                <a:avLst/>
                <a:gdLst>
                  <a:gd name="T0" fmla="*/ 674 w 58"/>
                  <a:gd name="T1" fmla="*/ 87 h 33"/>
                  <a:gd name="T2" fmla="*/ 410 w 58"/>
                  <a:gd name="T3" fmla="*/ 29 h 33"/>
                  <a:gd name="T4" fmla="*/ 122 w 58"/>
                  <a:gd name="T5" fmla="*/ 199 h 33"/>
                  <a:gd name="T6" fmla="*/ 11 w 58"/>
                  <a:gd name="T7" fmla="*/ 342 h 33"/>
                  <a:gd name="T8" fmla="*/ 289 w 58"/>
                  <a:gd name="T9" fmla="*/ 310 h 33"/>
                  <a:gd name="T10" fmla="*/ 688 w 58"/>
                  <a:gd name="T11" fmla="*/ 189 h 33"/>
                  <a:gd name="T12" fmla="*/ 674 w 58"/>
                  <a:gd name="T13" fmla="*/ 87 h 3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8" h="33">
                    <a:moveTo>
                      <a:pt x="56" y="6"/>
                    </a:moveTo>
                    <a:cubicBezTo>
                      <a:pt x="54" y="0"/>
                      <a:pt x="39" y="1"/>
                      <a:pt x="34" y="2"/>
                    </a:cubicBezTo>
                    <a:cubicBezTo>
                      <a:pt x="25" y="5"/>
                      <a:pt x="18" y="9"/>
                      <a:pt x="10" y="14"/>
                    </a:cubicBezTo>
                    <a:cubicBezTo>
                      <a:pt x="6" y="16"/>
                      <a:pt x="0" y="19"/>
                      <a:pt x="1" y="24"/>
                    </a:cubicBezTo>
                    <a:cubicBezTo>
                      <a:pt x="5" y="33"/>
                      <a:pt x="19" y="25"/>
                      <a:pt x="24" y="22"/>
                    </a:cubicBezTo>
                    <a:cubicBezTo>
                      <a:pt x="33" y="17"/>
                      <a:pt x="51" y="24"/>
                      <a:pt x="57" y="13"/>
                    </a:cubicBezTo>
                    <a:cubicBezTo>
                      <a:pt x="58" y="10"/>
                      <a:pt x="57" y="8"/>
                      <a:pt x="56" y="6"/>
                    </a:cubicBezTo>
                  </a:path>
                </a:pathLst>
              </a:custGeom>
              <a:solidFill>
                <a:srgbClr val="F5D8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74" name="Freeform 190"/>
              <p:cNvSpPr/>
              <p:nvPr/>
            </p:nvSpPr>
            <p:spPr bwMode="auto">
              <a:xfrm>
                <a:off x="3855" y="2590"/>
                <a:ext cx="87" cy="162"/>
              </a:xfrm>
              <a:custGeom>
                <a:avLst/>
                <a:gdLst>
                  <a:gd name="T0" fmla="*/ 419 w 38"/>
                  <a:gd name="T1" fmla="*/ 0 h 66"/>
                  <a:gd name="T2" fmla="*/ 94 w 38"/>
                  <a:gd name="T3" fmla="*/ 336 h 66"/>
                  <a:gd name="T4" fmla="*/ 25 w 38"/>
                  <a:gd name="T5" fmla="*/ 771 h 66"/>
                  <a:gd name="T6" fmla="*/ 121 w 38"/>
                  <a:gd name="T7" fmla="*/ 933 h 66"/>
                  <a:gd name="T8" fmla="*/ 224 w 38"/>
                  <a:gd name="T9" fmla="*/ 692 h 66"/>
                  <a:gd name="T10" fmla="*/ 362 w 38"/>
                  <a:gd name="T11" fmla="*/ 326 h 66"/>
                  <a:gd name="T12" fmla="*/ 456 w 38"/>
                  <a:gd name="T13" fmla="*/ 150 h 66"/>
                  <a:gd name="T14" fmla="*/ 410 w 38"/>
                  <a:gd name="T15" fmla="*/ 12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8" h="66">
                    <a:moveTo>
                      <a:pt x="35" y="0"/>
                    </a:moveTo>
                    <a:cubicBezTo>
                      <a:pt x="25" y="8"/>
                      <a:pt x="15" y="12"/>
                      <a:pt x="8" y="23"/>
                    </a:cubicBezTo>
                    <a:cubicBezTo>
                      <a:pt x="2" y="31"/>
                      <a:pt x="0" y="43"/>
                      <a:pt x="2" y="52"/>
                    </a:cubicBezTo>
                    <a:cubicBezTo>
                      <a:pt x="3" y="56"/>
                      <a:pt x="6" y="62"/>
                      <a:pt x="10" y="63"/>
                    </a:cubicBezTo>
                    <a:cubicBezTo>
                      <a:pt x="18" y="66"/>
                      <a:pt x="19" y="53"/>
                      <a:pt x="19" y="47"/>
                    </a:cubicBezTo>
                    <a:cubicBezTo>
                      <a:pt x="21" y="38"/>
                      <a:pt x="24" y="29"/>
                      <a:pt x="30" y="22"/>
                    </a:cubicBezTo>
                    <a:cubicBezTo>
                      <a:pt x="33" y="18"/>
                      <a:pt x="36" y="15"/>
                      <a:pt x="38" y="10"/>
                    </a:cubicBezTo>
                    <a:cubicBezTo>
                      <a:pt x="38" y="6"/>
                      <a:pt x="38" y="2"/>
                      <a:pt x="34" y="1"/>
                    </a:cubicBezTo>
                  </a:path>
                </a:pathLst>
              </a:custGeom>
              <a:solidFill>
                <a:srgbClr val="F5D8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75" name="Freeform 191"/>
              <p:cNvSpPr/>
              <p:nvPr/>
            </p:nvSpPr>
            <p:spPr bwMode="auto">
              <a:xfrm>
                <a:off x="3846" y="2612"/>
                <a:ext cx="67" cy="108"/>
              </a:xfrm>
              <a:custGeom>
                <a:avLst/>
                <a:gdLst>
                  <a:gd name="T0" fmla="*/ 358 w 29"/>
                  <a:gd name="T1" fmla="*/ 0 h 44"/>
                  <a:gd name="T2" fmla="*/ 113 w 29"/>
                  <a:gd name="T3" fmla="*/ 650 h 44"/>
                  <a:gd name="T4" fmla="*/ 358 w 29"/>
                  <a:gd name="T5" fmla="*/ 0 h 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44">
                    <a:moveTo>
                      <a:pt x="29" y="0"/>
                    </a:moveTo>
                    <a:cubicBezTo>
                      <a:pt x="29" y="0"/>
                      <a:pt x="0" y="18"/>
                      <a:pt x="9" y="44"/>
                    </a:cubicBezTo>
                    <a:cubicBezTo>
                      <a:pt x="9" y="44"/>
                      <a:pt x="6" y="20"/>
                      <a:pt x="2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76" name="Oval 192"/>
              <p:cNvSpPr>
                <a:spLocks noChangeArrowheads="1"/>
              </p:cNvSpPr>
              <p:nvPr/>
            </p:nvSpPr>
            <p:spPr bwMode="auto">
              <a:xfrm>
                <a:off x="3860" y="2676"/>
                <a:ext cx="16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77" name="Oval 193"/>
              <p:cNvSpPr>
                <a:spLocks noChangeArrowheads="1"/>
              </p:cNvSpPr>
              <p:nvPr/>
            </p:nvSpPr>
            <p:spPr bwMode="auto">
              <a:xfrm>
                <a:off x="3874" y="2664"/>
                <a:ext cx="9" cy="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78" name="Freeform 194"/>
              <p:cNvSpPr/>
              <p:nvPr/>
            </p:nvSpPr>
            <p:spPr bwMode="auto">
              <a:xfrm>
                <a:off x="4580" y="1916"/>
                <a:ext cx="107" cy="56"/>
              </a:xfrm>
              <a:custGeom>
                <a:avLst/>
                <a:gdLst>
                  <a:gd name="T0" fmla="*/ 0 w 47"/>
                  <a:gd name="T1" fmla="*/ 331 h 23"/>
                  <a:gd name="T2" fmla="*/ 555 w 47"/>
                  <a:gd name="T3" fmla="*/ 161 h 23"/>
                  <a:gd name="T4" fmla="*/ 0 w 47"/>
                  <a:gd name="T5" fmla="*/ 331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7" h="23">
                    <a:moveTo>
                      <a:pt x="0" y="23"/>
                    </a:moveTo>
                    <a:cubicBezTo>
                      <a:pt x="0" y="23"/>
                      <a:pt x="28" y="0"/>
                      <a:pt x="47" y="11"/>
                    </a:cubicBezTo>
                    <a:cubicBezTo>
                      <a:pt x="47" y="11"/>
                      <a:pt x="32" y="2"/>
                      <a:pt x="0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79" name="Oval 195"/>
              <p:cNvSpPr>
                <a:spLocks noChangeArrowheads="1"/>
              </p:cNvSpPr>
              <p:nvPr/>
            </p:nvSpPr>
            <p:spPr bwMode="auto">
              <a:xfrm>
                <a:off x="4614" y="1945"/>
                <a:ext cx="11" cy="1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80" name="Oval 196"/>
              <p:cNvSpPr>
                <a:spLocks noChangeArrowheads="1"/>
              </p:cNvSpPr>
              <p:nvPr/>
            </p:nvSpPr>
            <p:spPr bwMode="auto">
              <a:xfrm>
                <a:off x="4630" y="1947"/>
                <a:ext cx="5" cy="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81" name="Freeform 197"/>
              <p:cNvSpPr/>
              <p:nvPr/>
            </p:nvSpPr>
            <p:spPr bwMode="auto">
              <a:xfrm>
                <a:off x="3718" y="1806"/>
                <a:ext cx="62" cy="85"/>
              </a:xfrm>
              <a:custGeom>
                <a:avLst/>
                <a:gdLst>
                  <a:gd name="T0" fmla="*/ 57 w 27"/>
                  <a:gd name="T1" fmla="*/ 0 h 35"/>
                  <a:gd name="T2" fmla="*/ 326 w 27"/>
                  <a:gd name="T3" fmla="*/ 500 h 35"/>
                  <a:gd name="T4" fmla="*/ 57 w 27"/>
                  <a:gd name="T5" fmla="*/ 0 h 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35">
                    <a:moveTo>
                      <a:pt x="5" y="0"/>
                    </a:moveTo>
                    <a:cubicBezTo>
                      <a:pt x="5" y="0"/>
                      <a:pt x="0" y="27"/>
                      <a:pt x="27" y="35"/>
                    </a:cubicBezTo>
                    <a:cubicBezTo>
                      <a:pt x="27" y="35"/>
                      <a:pt x="4" y="28"/>
                      <a:pt x="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82" name="Oval 198"/>
              <p:cNvSpPr>
                <a:spLocks noChangeArrowheads="1"/>
              </p:cNvSpPr>
              <p:nvPr/>
            </p:nvSpPr>
            <p:spPr bwMode="auto">
              <a:xfrm>
                <a:off x="3732" y="1850"/>
                <a:ext cx="9" cy="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83" name="Oval 199"/>
              <p:cNvSpPr>
                <a:spLocks noChangeArrowheads="1"/>
              </p:cNvSpPr>
              <p:nvPr/>
            </p:nvSpPr>
            <p:spPr bwMode="auto">
              <a:xfrm>
                <a:off x="3743" y="1862"/>
                <a:ext cx="9" cy="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40">
                  <a:solidFill>
                    <a:srgbClr val="0070C0"/>
                  </a:solidFill>
                </a:endParaRPr>
              </a:p>
            </p:txBody>
          </p:sp>
          <p:sp>
            <p:nvSpPr>
              <p:cNvPr id="2284" name="Freeform 200"/>
              <p:cNvSpPr/>
              <p:nvPr/>
            </p:nvSpPr>
            <p:spPr bwMode="auto">
              <a:xfrm>
                <a:off x="3392" y="1632"/>
                <a:ext cx="326" cy="1024"/>
              </a:xfrm>
              <a:custGeom>
                <a:avLst/>
                <a:gdLst>
                  <a:gd name="T0" fmla="*/ 1598 w 142"/>
                  <a:gd name="T1" fmla="*/ 132 h 419"/>
                  <a:gd name="T2" fmla="*/ 654 w 142"/>
                  <a:gd name="T3" fmla="*/ 2891 h 419"/>
                  <a:gd name="T4" fmla="*/ 1561 w 142"/>
                  <a:gd name="T5" fmla="*/ 5944 h 419"/>
                  <a:gd name="T6" fmla="*/ 1598 w 142"/>
                  <a:gd name="T7" fmla="*/ 5751 h 419"/>
                  <a:gd name="T8" fmla="*/ 1550 w 142"/>
                  <a:gd name="T9" fmla="*/ 352 h 419"/>
                  <a:gd name="T10" fmla="*/ 1598 w 142"/>
                  <a:gd name="T11" fmla="*/ 132 h 4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2" h="419">
                    <a:moveTo>
                      <a:pt x="132" y="9"/>
                    </a:moveTo>
                    <a:cubicBezTo>
                      <a:pt x="132" y="9"/>
                      <a:pt x="62" y="75"/>
                      <a:pt x="54" y="198"/>
                    </a:cubicBezTo>
                    <a:cubicBezTo>
                      <a:pt x="46" y="322"/>
                      <a:pt x="115" y="395"/>
                      <a:pt x="129" y="407"/>
                    </a:cubicBezTo>
                    <a:cubicBezTo>
                      <a:pt x="142" y="419"/>
                      <a:pt x="136" y="404"/>
                      <a:pt x="132" y="394"/>
                    </a:cubicBezTo>
                    <a:cubicBezTo>
                      <a:pt x="128" y="384"/>
                      <a:pt x="0" y="239"/>
                      <a:pt x="128" y="24"/>
                    </a:cubicBezTo>
                    <a:cubicBezTo>
                      <a:pt x="142" y="0"/>
                      <a:pt x="132" y="9"/>
                      <a:pt x="132" y="9"/>
                    </a:cubicBezTo>
                    <a:close/>
                  </a:path>
                </a:pathLst>
              </a:custGeom>
              <a:solidFill>
                <a:srgbClr val="F2B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85" name="Freeform 201"/>
              <p:cNvSpPr/>
              <p:nvPr/>
            </p:nvSpPr>
            <p:spPr bwMode="auto">
              <a:xfrm>
                <a:off x="4275" y="1715"/>
                <a:ext cx="793" cy="1156"/>
              </a:xfrm>
              <a:custGeom>
                <a:avLst/>
                <a:gdLst>
                  <a:gd name="T0" fmla="*/ 2553 w 346"/>
                  <a:gd name="T1" fmla="*/ 42 h 473"/>
                  <a:gd name="T2" fmla="*/ 3204 w 346"/>
                  <a:gd name="T3" fmla="*/ 3023 h 473"/>
                  <a:gd name="T4" fmla="*/ 252 w 346"/>
                  <a:gd name="T5" fmla="*/ 6863 h 473"/>
                  <a:gd name="T6" fmla="*/ 316 w 346"/>
                  <a:gd name="T7" fmla="*/ 6631 h 473"/>
                  <a:gd name="T8" fmla="*/ 2517 w 346"/>
                  <a:gd name="T9" fmla="*/ 335 h 473"/>
                  <a:gd name="T10" fmla="*/ 2553 w 346"/>
                  <a:gd name="T11" fmla="*/ 42 h 4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6" h="473">
                    <a:moveTo>
                      <a:pt x="212" y="3"/>
                    </a:moveTo>
                    <a:cubicBezTo>
                      <a:pt x="212" y="3"/>
                      <a:pt x="277" y="77"/>
                      <a:pt x="266" y="207"/>
                    </a:cubicBezTo>
                    <a:cubicBezTo>
                      <a:pt x="256" y="337"/>
                      <a:pt x="148" y="448"/>
                      <a:pt x="21" y="470"/>
                    </a:cubicBezTo>
                    <a:cubicBezTo>
                      <a:pt x="0" y="473"/>
                      <a:pt x="6" y="459"/>
                      <a:pt x="26" y="454"/>
                    </a:cubicBezTo>
                    <a:cubicBezTo>
                      <a:pt x="46" y="450"/>
                      <a:pt x="346" y="359"/>
                      <a:pt x="209" y="23"/>
                    </a:cubicBezTo>
                    <a:cubicBezTo>
                      <a:pt x="200" y="0"/>
                      <a:pt x="212" y="3"/>
                      <a:pt x="212" y="3"/>
                    </a:cubicBezTo>
                    <a:close/>
                  </a:path>
                </a:pathLst>
              </a:custGeom>
              <a:solidFill>
                <a:srgbClr val="F2B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86" name="Freeform 202"/>
              <p:cNvSpPr/>
              <p:nvPr/>
            </p:nvSpPr>
            <p:spPr bwMode="auto">
              <a:xfrm>
                <a:off x="4607" y="1879"/>
                <a:ext cx="380" cy="816"/>
              </a:xfrm>
              <a:custGeom>
                <a:avLst/>
                <a:gdLst>
                  <a:gd name="T0" fmla="*/ 1044 w 166"/>
                  <a:gd name="T1" fmla="*/ 0 h 334"/>
                  <a:gd name="T2" fmla="*/ 0 w 166"/>
                  <a:gd name="T3" fmla="*/ 4872 h 334"/>
                  <a:gd name="T4" fmla="*/ 1044 w 166"/>
                  <a:gd name="T5" fmla="*/ 0 h 3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" h="334">
                    <a:moveTo>
                      <a:pt x="87" y="0"/>
                    </a:moveTo>
                    <a:cubicBezTo>
                      <a:pt x="87" y="0"/>
                      <a:pt x="166" y="202"/>
                      <a:pt x="0" y="334"/>
                    </a:cubicBezTo>
                    <a:cubicBezTo>
                      <a:pt x="0" y="334"/>
                      <a:pt x="148" y="231"/>
                      <a:pt x="87" y="0"/>
                    </a:cubicBezTo>
                    <a:close/>
                  </a:path>
                </a:pathLst>
              </a:custGeom>
              <a:solidFill>
                <a:srgbClr val="F4E7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87" name="Freeform 203"/>
              <p:cNvSpPr/>
              <p:nvPr/>
            </p:nvSpPr>
            <p:spPr bwMode="auto">
              <a:xfrm>
                <a:off x="3441" y="1803"/>
                <a:ext cx="183" cy="702"/>
              </a:xfrm>
              <a:custGeom>
                <a:avLst/>
                <a:gdLst>
                  <a:gd name="T0" fmla="*/ 958 w 80"/>
                  <a:gd name="T1" fmla="*/ 0 h 287"/>
                  <a:gd name="T2" fmla="*/ 947 w 80"/>
                  <a:gd name="T3" fmla="*/ 4200 h 287"/>
                  <a:gd name="T4" fmla="*/ 958 w 80"/>
                  <a:gd name="T5" fmla="*/ 0 h 28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0" h="287">
                    <a:moveTo>
                      <a:pt x="80" y="0"/>
                    </a:moveTo>
                    <a:cubicBezTo>
                      <a:pt x="80" y="0"/>
                      <a:pt x="0" y="154"/>
                      <a:pt x="79" y="287"/>
                    </a:cubicBezTo>
                    <a:cubicBezTo>
                      <a:pt x="79" y="287"/>
                      <a:pt x="8" y="176"/>
                      <a:pt x="80" y="0"/>
                    </a:cubicBezTo>
                    <a:close/>
                  </a:path>
                </a:pathLst>
              </a:custGeom>
              <a:solidFill>
                <a:srgbClr val="F4E7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  <p:sp>
            <p:nvSpPr>
              <p:cNvPr id="2288" name="Freeform 204"/>
              <p:cNvSpPr/>
              <p:nvPr/>
            </p:nvSpPr>
            <p:spPr bwMode="auto">
              <a:xfrm>
                <a:off x="3654" y="1938"/>
                <a:ext cx="293" cy="628"/>
              </a:xfrm>
              <a:custGeom>
                <a:avLst/>
                <a:gdLst>
                  <a:gd name="T0" fmla="*/ 719 w 128"/>
                  <a:gd name="T1" fmla="*/ 161 h 257"/>
                  <a:gd name="T2" fmla="*/ 277 w 128"/>
                  <a:gd name="T3" fmla="*/ 1576 h 257"/>
                  <a:gd name="T4" fmla="*/ 1069 w 128"/>
                  <a:gd name="T5" fmla="*/ 2407 h 257"/>
                  <a:gd name="T6" fmla="*/ 1330 w 128"/>
                  <a:gd name="T7" fmla="*/ 2656 h 257"/>
                  <a:gd name="T8" fmla="*/ 1309 w 128"/>
                  <a:gd name="T9" fmla="*/ 3607 h 257"/>
                  <a:gd name="T10" fmla="*/ 1236 w 128"/>
                  <a:gd name="T11" fmla="*/ 3648 h 257"/>
                  <a:gd name="T12" fmla="*/ 1053 w 128"/>
                  <a:gd name="T13" fmla="*/ 2949 h 257"/>
                  <a:gd name="T14" fmla="*/ 224 w 128"/>
                  <a:gd name="T15" fmla="*/ 2246 h 257"/>
                  <a:gd name="T16" fmla="*/ 314 w 128"/>
                  <a:gd name="T17" fmla="*/ 455 h 257"/>
                  <a:gd name="T18" fmla="*/ 719 w 128"/>
                  <a:gd name="T19" fmla="*/ 161 h 25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8" h="257">
                    <a:moveTo>
                      <a:pt x="60" y="11"/>
                    </a:moveTo>
                    <a:cubicBezTo>
                      <a:pt x="60" y="11"/>
                      <a:pt x="18" y="42"/>
                      <a:pt x="23" y="108"/>
                    </a:cubicBezTo>
                    <a:cubicBezTo>
                      <a:pt x="29" y="174"/>
                      <a:pt x="70" y="169"/>
                      <a:pt x="89" y="165"/>
                    </a:cubicBezTo>
                    <a:cubicBezTo>
                      <a:pt x="109" y="161"/>
                      <a:pt x="128" y="147"/>
                      <a:pt x="111" y="182"/>
                    </a:cubicBezTo>
                    <a:cubicBezTo>
                      <a:pt x="94" y="216"/>
                      <a:pt x="100" y="238"/>
                      <a:pt x="109" y="247"/>
                    </a:cubicBezTo>
                    <a:cubicBezTo>
                      <a:pt x="119" y="257"/>
                      <a:pt x="109" y="252"/>
                      <a:pt x="103" y="250"/>
                    </a:cubicBezTo>
                    <a:cubicBezTo>
                      <a:pt x="96" y="247"/>
                      <a:pt x="86" y="219"/>
                      <a:pt x="88" y="202"/>
                    </a:cubicBezTo>
                    <a:cubicBezTo>
                      <a:pt x="91" y="185"/>
                      <a:pt x="39" y="199"/>
                      <a:pt x="19" y="154"/>
                    </a:cubicBezTo>
                    <a:cubicBezTo>
                      <a:pt x="0" y="109"/>
                      <a:pt x="7" y="57"/>
                      <a:pt x="26" y="31"/>
                    </a:cubicBezTo>
                    <a:cubicBezTo>
                      <a:pt x="45" y="4"/>
                      <a:pt x="70" y="0"/>
                      <a:pt x="60" y="11"/>
                    </a:cubicBezTo>
                    <a:close/>
                  </a:path>
                </a:pathLst>
              </a:custGeom>
              <a:solidFill>
                <a:srgbClr val="F2B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sz="2440"/>
              </a:p>
            </p:txBody>
          </p:sp>
        </p:grpSp>
        <p:sp>
          <p:nvSpPr>
            <p:cNvPr id="2058" name="Freeform 205"/>
            <p:cNvSpPr/>
            <p:nvPr/>
          </p:nvSpPr>
          <p:spPr bwMode="auto">
            <a:xfrm>
              <a:off x="4080" y="1568"/>
              <a:ext cx="568" cy="440"/>
            </a:xfrm>
            <a:custGeom>
              <a:avLst/>
              <a:gdLst>
                <a:gd name="T0" fmla="*/ 708 w 248"/>
                <a:gd name="T1" fmla="*/ 1112 h 180"/>
                <a:gd name="T2" fmla="*/ 142 w 248"/>
                <a:gd name="T3" fmla="*/ 716 h 180"/>
                <a:gd name="T4" fmla="*/ 541 w 248"/>
                <a:gd name="T5" fmla="*/ 1154 h 180"/>
                <a:gd name="T6" fmla="*/ 1143 w 248"/>
                <a:gd name="T7" fmla="*/ 1010 h 180"/>
                <a:gd name="T8" fmla="*/ 2354 w 248"/>
                <a:gd name="T9" fmla="*/ 919 h 180"/>
                <a:gd name="T10" fmla="*/ 2403 w 248"/>
                <a:gd name="T11" fmla="*/ 2437 h 180"/>
                <a:gd name="T12" fmla="*/ 2549 w 248"/>
                <a:gd name="T13" fmla="*/ 2276 h 180"/>
                <a:gd name="T14" fmla="*/ 2176 w 248"/>
                <a:gd name="T15" fmla="*/ 394 h 180"/>
                <a:gd name="T16" fmla="*/ 1008 w 248"/>
                <a:gd name="T17" fmla="*/ 890 h 180"/>
                <a:gd name="T18" fmla="*/ 708 w 248"/>
                <a:gd name="T19" fmla="*/ 1112 h 1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8" h="180">
                  <a:moveTo>
                    <a:pt x="59" y="76"/>
                  </a:moveTo>
                  <a:cubicBezTo>
                    <a:pt x="13" y="36"/>
                    <a:pt x="0" y="36"/>
                    <a:pt x="12" y="49"/>
                  </a:cubicBezTo>
                  <a:cubicBezTo>
                    <a:pt x="12" y="49"/>
                    <a:pt x="38" y="69"/>
                    <a:pt x="45" y="79"/>
                  </a:cubicBezTo>
                  <a:cubicBezTo>
                    <a:pt x="52" y="90"/>
                    <a:pt x="75" y="112"/>
                    <a:pt x="95" y="69"/>
                  </a:cubicBezTo>
                  <a:cubicBezTo>
                    <a:pt x="115" y="27"/>
                    <a:pt x="169" y="42"/>
                    <a:pt x="196" y="63"/>
                  </a:cubicBezTo>
                  <a:cubicBezTo>
                    <a:pt x="223" y="84"/>
                    <a:pt x="202" y="154"/>
                    <a:pt x="200" y="167"/>
                  </a:cubicBezTo>
                  <a:cubicBezTo>
                    <a:pt x="198" y="180"/>
                    <a:pt x="206" y="166"/>
                    <a:pt x="212" y="156"/>
                  </a:cubicBezTo>
                  <a:cubicBezTo>
                    <a:pt x="218" y="146"/>
                    <a:pt x="248" y="61"/>
                    <a:pt x="181" y="27"/>
                  </a:cubicBezTo>
                  <a:cubicBezTo>
                    <a:pt x="126" y="0"/>
                    <a:pt x="94" y="41"/>
                    <a:pt x="84" y="61"/>
                  </a:cubicBezTo>
                  <a:cubicBezTo>
                    <a:pt x="80" y="68"/>
                    <a:pt x="70" y="85"/>
                    <a:pt x="59" y="76"/>
                  </a:cubicBezTo>
                  <a:close/>
                </a:path>
              </a:pathLst>
            </a:custGeom>
            <a:solidFill>
              <a:srgbClr val="F2B5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59" name="Freeform 206"/>
            <p:cNvSpPr/>
            <p:nvPr/>
          </p:nvSpPr>
          <p:spPr bwMode="auto">
            <a:xfrm>
              <a:off x="4227" y="2407"/>
              <a:ext cx="426" cy="139"/>
            </a:xfrm>
            <a:custGeom>
              <a:avLst/>
              <a:gdLst>
                <a:gd name="T0" fmla="*/ 167 w 186"/>
                <a:gd name="T1" fmla="*/ 583 h 57"/>
                <a:gd name="T2" fmla="*/ 744 w 186"/>
                <a:gd name="T3" fmla="*/ 393 h 57"/>
                <a:gd name="T4" fmla="*/ 1127 w 186"/>
                <a:gd name="T5" fmla="*/ 190 h 57"/>
                <a:gd name="T6" fmla="*/ 2151 w 186"/>
                <a:gd name="T7" fmla="*/ 119 h 57"/>
                <a:gd name="T8" fmla="*/ 2199 w 186"/>
                <a:gd name="T9" fmla="*/ 173 h 57"/>
                <a:gd name="T10" fmla="*/ 1431 w 186"/>
                <a:gd name="T11" fmla="*/ 554 h 57"/>
                <a:gd name="T12" fmla="*/ 854 w 186"/>
                <a:gd name="T13" fmla="*/ 534 h 57"/>
                <a:gd name="T14" fmla="*/ 167 w 186"/>
                <a:gd name="T15" fmla="*/ 666 h 57"/>
                <a:gd name="T16" fmla="*/ 167 w 186"/>
                <a:gd name="T17" fmla="*/ 583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6" h="57">
                  <a:moveTo>
                    <a:pt x="14" y="40"/>
                  </a:moveTo>
                  <a:cubicBezTo>
                    <a:pt x="14" y="40"/>
                    <a:pt x="50" y="52"/>
                    <a:pt x="62" y="27"/>
                  </a:cubicBezTo>
                  <a:cubicBezTo>
                    <a:pt x="75" y="2"/>
                    <a:pt x="81" y="6"/>
                    <a:pt x="94" y="13"/>
                  </a:cubicBezTo>
                  <a:cubicBezTo>
                    <a:pt x="107" y="19"/>
                    <a:pt x="158" y="57"/>
                    <a:pt x="179" y="8"/>
                  </a:cubicBezTo>
                  <a:cubicBezTo>
                    <a:pt x="183" y="0"/>
                    <a:pt x="186" y="0"/>
                    <a:pt x="183" y="12"/>
                  </a:cubicBezTo>
                  <a:cubicBezTo>
                    <a:pt x="181" y="25"/>
                    <a:pt x="163" y="55"/>
                    <a:pt x="119" y="38"/>
                  </a:cubicBezTo>
                  <a:cubicBezTo>
                    <a:pt x="76" y="21"/>
                    <a:pt x="81" y="21"/>
                    <a:pt x="71" y="37"/>
                  </a:cubicBezTo>
                  <a:cubicBezTo>
                    <a:pt x="60" y="53"/>
                    <a:pt x="28" y="55"/>
                    <a:pt x="14" y="46"/>
                  </a:cubicBezTo>
                  <a:cubicBezTo>
                    <a:pt x="0" y="37"/>
                    <a:pt x="11" y="40"/>
                    <a:pt x="14" y="40"/>
                  </a:cubicBezTo>
                  <a:close/>
                </a:path>
              </a:pathLst>
            </a:custGeom>
            <a:solidFill>
              <a:srgbClr val="F2B5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60" name="Freeform 207"/>
            <p:cNvSpPr/>
            <p:nvPr/>
          </p:nvSpPr>
          <p:spPr bwMode="auto">
            <a:xfrm>
              <a:off x="3686" y="2204"/>
              <a:ext cx="105" cy="169"/>
            </a:xfrm>
            <a:custGeom>
              <a:avLst/>
              <a:gdLst>
                <a:gd name="T0" fmla="*/ 0 w 46"/>
                <a:gd name="T1" fmla="*/ 0 h 69"/>
                <a:gd name="T2" fmla="*/ 548 w 46"/>
                <a:gd name="T3" fmla="*/ 1014 h 69"/>
                <a:gd name="T4" fmla="*/ 0 w 46"/>
                <a:gd name="T5" fmla="*/ 0 h 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" h="69">
                  <a:moveTo>
                    <a:pt x="0" y="0"/>
                  </a:moveTo>
                  <a:cubicBezTo>
                    <a:pt x="0" y="0"/>
                    <a:pt x="5" y="65"/>
                    <a:pt x="46" y="69"/>
                  </a:cubicBezTo>
                  <a:cubicBezTo>
                    <a:pt x="46" y="69"/>
                    <a:pt x="10" y="64"/>
                    <a:pt x="0" y="0"/>
                  </a:cubicBezTo>
                  <a:close/>
                </a:path>
              </a:pathLst>
            </a:custGeom>
            <a:solidFill>
              <a:srgbClr val="F4E7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61" name="Freeform 208"/>
            <p:cNvSpPr/>
            <p:nvPr/>
          </p:nvSpPr>
          <p:spPr bwMode="auto">
            <a:xfrm>
              <a:off x="3860" y="2439"/>
              <a:ext cx="21" cy="83"/>
            </a:xfrm>
            <a:custGeom>
              <a:avLst/>
              <a:gdLst>
                <a:gd name="T0" fmla="*/ 37 w 9"/>
                <a:gd name="T1" fmla="*/ 0 h 34"/>
                <a:gd name="T2" fmla="*/ 114 w 9"/>
                <a:gd name="T3" fmla="*/ 496 h 34"/>
                <a:gd name="T4" fmla="*/ 37 w 9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34">
                  <a:moveTo>
                    <a:pt x="3" y="0"/>
                  </a:moveTo>
                  <a:cubicBezTo>
                    <a:pt x="3" y="0"/>
                    <a:pt x="0" y="24"/>
                    <a:pt x="9" y="34"/>
                  </a:cubicBezTo>
                  <a:cubicBezTo>
                    <a:pt x="9" y="34"/>
                    <a:pt x="2" y="20"/>
                    <a:pt x="3" y="0"/>
                  </a:cubicBezTo>
                  <a:close/>
                </a:path>
              </a:pathLst>
            </a:custGeom>
            <a:solidFill>
              <a:srgbClr val="F4E7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62" name="Freeform 209"/>
            <p:cNvSpPr/>
            <p:nvPr/>
          </p:nvSpPr>
          <p:spPr bwMode="auto">
            <a:xfrm>
              <a:off x="4497" y="2470"/>
              <a:ext cx="126" cy="62"/>
            </a:xfrm>
            <a:custGeom>
              <a:avLst/>
              <a:gdLst>
                <a:gd name="T0" fmla="*/ 0 w 55"/>
                <a:gd name="T1" fmla="*/ 104 h 25"/>
                <a:gd name="T2" fmla="*/ 662 w 55"/>
                <a:gd name="T3" fmla="*/ 0 h 25"/>
                <a:gd name="T4" fmla="*/ 0 w 55"/>
                <a:gd name="T5" fmla="*/ 104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5">
                  <a:moveTo>
                    <a:pt x="0" y="7"/>
                  </a:moveTo>
                  <a:cubicBezTo>
                    <a:pt x="0" y="7"/>
                    <a:pt x="39" y="25"/>
                    <a:pt x="55" y="0"/>
                  </a:cubicBezTo>
                  <a:cubicBezTo>
                    <a:pt x="55" y="0"/>
                    <a:pt x="43" y="21"/>
                    <a:pt x="0" y="7"/>
                  </a:cubicBezTo>
                  <a:close/>
                </a:path>
              </a:pathLst>
            </a:custGeom>
            <a:solidFill>
              <a:srgbClr val="F4E7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63" name="Freeform 210"/>
            <p:cNvSpPr/>
            <p:nvPr/>
          </p:nvSpPr>
          <p:spPr bwMode="auto">
            <a:xfrm>
              <a:off x="4288" y="2495"/>
              <a:ext cx="92" cy="39"/>
            </a:xfrm>
            <a:custGeom>
              <a:avLst/>
              <a:gdLst>
                <a:gd name="T0" fmla="*/ 0 w 40"/>
                <a:gd name="T1" fmla="*/ 161 h 16"/>
                <a:gd name="T2" fmla="*/ 488 w 40"/>
                <a:gd name="T3" fmla="*/ 0 h 16"/>
                <a:gd name="T4" fmla="*/ 0 w 40"/>
                <a:gd name="T5" fmla="*/ 161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" h="16">
                  <a:moveTo>
                    <a:pt x="0" y="11"/>
                  </a:moveTo>
                  <a:cubicBezTo>
                    <a:pt x="0" y="11"/>
                    <a:pt x="30" y="16"/>
                    <a:pt x="40" y="0"/>
                  </a:cubicBezTo>
                  <a:cubicBezTo>
                    <a:pt x="40" y="0"/>
                    <a:pt x="32" y="13"/>
                    <a:pt x="0" y="11"/>
                  </a:cubicBezTo>
                  <a:close/>
                </a:path>
              </a:pathLst>
            </a:custGeom>
            <a:solidFill>
              <a:srgbClr val="F4E7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64" name="Freeform 211"/>
            <p:cNvSpPr/>
            <p:nvPr/>
          </p:nvSpPr>
          <p:spPr bwMode="auto">
            <a:xfrm>
              <a:off x="4185" y="1730"/>
              <a:ext cx="92" cy="93"/>
            </a:xfrm>
            <a:custGeom>
              <a:avLst/>
              <a:gdLst>
                <a:gd name="T0" fmla="*/ 0 w 40"/>
                <a:gd name="T1" fmla="*/ 59 h 38"/>
                <a:gd name="T2" fmla="*/ 488 w 40"/>
                <a:gd name="T3" fmla="*/ 0 h 38"/>
                <a:gd name="T4" fmla="*/ 0 w 40"/>
                <a:gd name="T5" fmla="*/ 59 h 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" h="38">
                  <a:moveTo>
                    <a:pt x="0" y="4"/>
                  </a:moveTo>
                  <a:cubicBezTo>
                    <a:pt x="0" y="4"/>
                    <a:pt x="22" y="33"/>
                    <a:pt x="40" y="0"/>
                  </a:cubicBezTo>
                  <a:cubicBezTo>
                    <a:pt x="40" y="0"/>
                    <a:pt x="27" y="38"/>
                    <a:pt x="0" y="4"/>
                  </a:cubicBezTo>
                  <a:close/>
                </a:path>
              </a:pathLst>
            </a:custGeom>
            <a:solidFill>
              <a:srgbClr val="F4E7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65" name="Freeform 212"/>
            <p:cNvSpPr/>
            <p:nvPr/>
          </p:nvSpPr>
          <p:spPr bwMode="auto">
            <a:xfrm>
              <a:off x="4394" y="1630"/>
              <a:ext cx="211" cy="188"/>
            </a:xfrm>
            <a:custGeom>
              <a:avLst/>
              <a:gdLst>
                <a:gd name="T0" fmla="*/ 0 w 92"/>
                <a:gd name="T1" fmla="*/ 0 h 77"/>
                <a:gd name="T2" fmla="*/ 979 w 92"/>
                <a:gd name="T3" fmla="*/ 1121 h 77"/>
                <a:gd name="T4" fmla="*/ 0 w 92"/>
                <a:gd name="T5" fmla="*/ 0 h 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" h="77">
                  <a:moveTo>
                    <a:pt x="0" y="0"/>
                  </a:moveTo>
                  <a:cubicBezTo>
                    <a:pt x="0" y="0"/>
                    <a:pt x="81" y="11"/>
                    <a:pt x="81" y="77"/>
                  </a:cubicBezTo>
                  <a:cubicBezTo>
                    <a:pt x="81" y="77"/>
                    <a:pt x="92" y="9"/>
                    <a:pt x="0" y="0"/>
                  </a:cubicBezTo>
                  <a:close/>
                </a:path>
              </a:pathLst>
            </a:custGeom>
            <a:solidFill>
              <a:srgbClr val="F4E7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66" name="Freeform 213"/>
            <p:cNvSpPr/>
            <p:nvPr/>
          </p:nvSpPr>
          <p:spPr bwMode="auto">
            <a:xfrm>
              <a:off x="4034" y="2708"/>
              <a:ext cx="144" cy="78"/>
            </a:xfrm>
            <a:custGeom>
              <a:avLst/>
              <a:gdLst>
                <a:gd name="T0" fmla="*/ 743 w 63"/>
                <a:gd name="T1" fmla="*/ 190 h 32"/>
                <a:gd name="T2" fmla="*/ 391 w 63"/>
                <a:gd name="T3" fmla="*/ 451 h 32"/>
                <a:gd name="T4" fmla="*/ 11 w 63"/>
                <a:gd name="T5" fmla="*/ 273 h 32"/>
                <a:gd name="T6" fmla="*/ 361 w 63"/>
                <a:gd name="T7" fmla="*/ 12 h 32"/>
                <a:gd name="T8" fmla="*/ 743 w 63"/>
                <a:gd name="T9" fmla="*/ 19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32">
                  <a:moveTo>
                    <a:pt x="62" y="13"/>
                  </a:moveTo>
                  <a:cubicBezTo>
                    <a:pt x="63" y="21"/>
                    <a:pt x="50" y="29"/>
                    <a:pt x="33" y="31"/>
                  </a:cubicBezTo>
                  <a:cubicBezTo>
                    <a:pt x="16" y="32"/>
                    <a:pt x="2" y="27"/>
                    <a:pt x="1" y="19"/>
                  </a:cubicBezTo>
                  <a:cubicBezTo>
                    <a:pt x="0" y="10"/>
                    <a:pt x="13" y="3"/>
                    <a:pt x="30" y="1"/>
                  </a:cubicBezTo>
                  <a:cubicBezTo>
                    <a:pt x="47" y="0"/>
                    <a:pt x="62" y="5"/>
                    <a:pt x="62" y="13"/>
                  </a:cubicBezTo>
                  <a:close/>
                </a:path>
              </a:pathLst>
            </a:custGeom>
            <a:solidFill>
              <a:srgbClr val="FAECBB"/>
            </a:solidFill>
            <a:ln w="4763" cap="flat">
              <a:solidFill>
                <a:srgbClr val="FCFCFC"/>
              </a:solidFill>
              <a:prstDash val="solid"/>
              <a:miter lim="800000"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67" name="Freeform 214"/>
            <p:cNvSpPr/>
            <p:nvPr/>
          </p:nvSpPr>
          <p:spPr bwMode="auto">
            <a:xfrm>
              <a:off x="4673" y="2045"/>
              <a:ext cx="81" cy="98"/>
            </a:xfrm>
            <a:custGeom>
              <a:avLst/>
              <a:gdLst>
                <a:gd name="T0" fmla="*/ 386 w 35"/>
                <a:gd name="T1" fmla="*/ 203 h 40"/>
                <a:gd name="T2" fmla="*/ 301 w 35"/>
                <a:gd name="T3" fmla="*/ 546 h 40"/>
                <a:gd name="T4" fmla="*/ 37 w 35"/>
                <a:gd name="T5" fmla="*/ 385 h 40"/>
                <a:gd name="T6" fmla="*/ 123 w 35"/>
                <a:gd name="T7" fmla="*/ 42 h 40"/>
                <a:gd name="T8" fmla="*/ 386 w 35"/>
                <a:gd name="T9" fmla="*/ 203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" h="40">
                  <a:moveTo>
                    <a:pt x="31" y="14"/>
                  </a:moveTo>
                  <a:cubicBezTo>
                    <a:pt x="35" y="23"/>
                    <a:pt x="32" y="33"/>
                    <a:pt x="24" y="37"/>
                  </a:cubicBezTo>
                  <a:cubicBezTo>
                    <a:pt x="17" y="40"/>
                    <a:pt x="7" y="35"/>
                    <a:pt x="3" y="26"/>
                  </a:cubicBezTo>
                  <a:cubicBezTo>
                    <a:pt x="0" y="17"/>
                    <a:pt x="3" y="7"/>
                    <a:pt x="10" y="3"/>
                  </a:cubicBezTo>
                  <a:cubicBezTo>
                    <a:pt x="18" y="0"/>
                    <a:pt x="27" y="5"/>
                    <a:pt x="31" y="14"/>
                  </a:cubicBezTo>
                  <a:close/>
                </a:path>
              </a:pathLst>
            </a:custGeom>
            <a:solidFill>
              <a:srgbClr val="FAECBB"/>
            </a:solidFill>
            <a:ln w="4763" cap="flat">
              <a:solidFill>
                <a:srgbClr val="FCFCFC"/>
              </a:solidFill>
              <a:prstDash val="solid"/>
              <a:miter lim="800000"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68" name="Freeform 215"/>
            <p:cNvSpPr/>
            <p:nvPr/>
          </p:nvSpPr>
          <p:spPr bwMode="auto">
            <a:xfrm>
              <a:off x="4710" y="2194"/>
              <a:ext cx="55" cy="66"/>
            </a:xfrm>
            <a:custGeom>
              <a:avLst/>
              <a:gdLst>
                <a:gd name="T0" fmla="*/ 264 w 24"/>
                <a:gd name="T1" fmla="*/ 232 h 27"/>
                <a:gd name="T2" fmla="*/ 110 w 24"/>
                <a:gd name="T3" fmla="*/ 381 h 27"/>
                <a:gd name="T4" fmla="*/ 25 w 24"/>
                <a:gd name="T5" fmla="*/ 161 h 27"/>
                <a:gd name="T6" fmla="*/ 179 w 24"/>
                <a:gd name="T7" fmla="*/ 12 h 27"/>
                <a:gd name="T8" fmla="*/ 264 w 24"/>
                <a:gd name="T9" fmla="*/ 232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27">
                  <a:moveTo>
                    <a:pt x="22" y="16"/>
                  </a:moveTo>
                  <a:cubicBezTo>
                    <a:pt x="20" y="23"/>
                    <a:pt x="14" y="27"/>
                    <a:pt x="9" y="26"/>
                  </a:cubicBezTo>
                  <a:cubicBezTo>
                    <a:pt x="3" y="24"/>
                    <a:pt x="0" y="18"/>
                    <a:pt x="2" y="11"/>
                  </a:cubicBezTo>
                  <a:cubicBezTo>
                    <a:pt x="4" y="4"/>
                    <a:pt x="10" y="0"/>
                    <a:pt x="15" y="1"/>
                  </a:cubicBezTo>
                  <a:cubicBezTo>
                    <a:pt x="21" y="2"/>
                    <a:pt x="24" y="9"/>
                    <a:pt x="22" y="16"/>
                  </a:cubicBezTo>
                  <a:close/>
                </a:path>
              </a:pathLst>
            </a:custGeom>
            <a:solidFill>
              <a:srgbClr val="FAECBB"/>
            </a:solidFill>
            <a:ln w="4763" cap="flat">
              <a:solidFill>
                <a:srgbClr val="FCFCFC"/>
              </a:solidFill>
              <a:prstDash val="solid"/>
              <a:miter lim="800000"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69" name="Freeform 216"/>
            <p:cNvSpPr/>
            <p:nvPr/>
          </p:nvSpPr>
          <p:spPr bwMode="auto">
            <a:xfrm>
              <a:off x="4685" y="2057"/>
              <a:ext cx="25" cy="61"/>
            </a:xfrm>
            <a:custGeom>
              <a:avLst/>
              <a:gdLst>
                <a:gd name="T0" fmla="*/ 93 w 11"/>
                <a:gd name="T1" fmla="*/ 0 h 25"/>
                <a:gd name="T2" fmla="*/ 11 w 11"/>
                <a:gd name="T3" fmla="*/ 144 h 25"/>
                <a:gd name="T4" fmla="*/ 73 w 11"/>
                <a:gd name="T5" fmla="*/ 364 h 25"/>
                <a:gd name="T6" fmla="*/ 93 w 11"/>
                <a:gd name="T7" fmla="*/ 273 h 25"/>
                <a:gd name="T8" fmla="*/ 118 w 11"/>
                <a:gd name="T9" fmla="*/ 144 h 25"/>
                <a:gd name="T10" fmla="*/ 93 w 11"/>
                <a:gd name="T11" fmla="*/ 12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" h="25">
                  <a:moveTo>
                    <a:pt x="8" y="0"/>
                  </a:moveTo>
                  <a:cubicBezTo>
                    <a:pt x="4" y="0"/>
                    <a:pt x="1" y="6"/>
                    <a:pt x="1" y="10"/>
                  </a:cubicBezTo>
                  <a:cubicBezTo>
                    <a:pt x="0" y="13"/>
                    <a:pt x="0" y="25"/>
                    <a:pt x="6" y="25"/>
                  </a:cubicBezTo>
                  <a:cubicBezTo>
                    <a:pt x="9" y="25"/>
                    <a:pt x="8" y="21"/>
                    <a:pt x="8" y="19"/>
                  </a:cubicBezTo>
                  <a:cubicBezTo>
                    <a:pt x="7" y="15"/>
                    <a:pt x="9" y="13"/>
                    <a:pt x="10" y="10"/>
                  </a:cubicBezTo>
                  <a:cubicBezTo>
                    <a:pt x="11" y="7"/>
                    <a:pt x="10" y="1"/>
                    <a:pt x="8" y="1"/>
                  </a:cubicBezTo>
                </a:path>
              </a:pathLst>
            </a:custGeom>
            <a:solidFill>
              <a:srgbClr val="F5D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70" name="Freeform 217"/>
            <p:cNvSpPr/>
            <p:nvPr/>
          </p:nvSpPr>
          <p:spPr bwMode="auto">
            <a:xfrm>
              <a:off x="4710" y="2197"/>
              <a:ext cx="37" cy="46"/>
            </a:xfrm>
            <a:custGeom>
              <a:avLst/>
              <a:gdLst>
                <a:gd name="T0" fmla="*/ 160 w 16"/>
                <a:gd name="T1" fmla="*/ 41 h 19"/>
                <a:gd name="T2" fmla="*/ 102 w 16"/>
                <a:gd name="T3" fmla="*/ 259 h 19"/>
                <a:gd name="T4" fmla="*/ 123 w 16"/>
                <a:gd name="T5" fmla="*/ 199 h 19"/>
                <a:gd name="T6" fmla="*/ 150 w 16"/>
                <a:gd name="T7" fmla="*/ 128 h 19"/>
                <a:gd name="T8" fmla="*/ 187 w 16"/>
                <a:gd name="T9" fmla="*/ 41 h 19"/>
                <a:gd name="T10" fmla="*/ 160 w 16"/>
                <a:gd name="T11" fmla="*/ 41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" h="19">
                  <a:moveTo>
                    <a:pt x="13" y="3"/>
                  </a:moveTo>
                  <a:cubicBezTo>
                    <a:pt x="7" y="0"/>
                    <a:pt x="0" y="17"/>
                    <a:pt x="8" y="18"/>
                  </a:cubicBezTo>
                  <a:cubicBezTo>
                    <a:pt x="10" y="19"/>
                    <a:pt x="9" y="16"/>
                    <a:pt x="10" y="14"/>
                  </a:cubicBezTo>
                  <a:cubicBezTo>
                    <a:pt x="10" y="12"/>
                    <a:pt x="11" y="11"/>
                    <a:pt x="12" y="9"/>
                  </a:cubicBezTo>
                  <a:cubicBezTo>
                    <a:pt x="13" y="7"/>
                    <a:pt x="16" y="5"/>
                    <a:pt x="15" y="3"/>
                  </a:cubicBezTo>
                  <a:cubicBezTo>
                    <a:pt x="14" y="3"/>
                    <a:pt x="13" y="3"/>
                    <a:pt x="13" y="3"/>
                  </a:cubicBezTo>
                </a:path>
              </a:pathLst>
            </a:custGeom>
            <a:solidFill>
              <a:srgbClr val="F5D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71" name="Freeform 218"/>
            <p:cNvSpPr/>
            <p:nvPr/>
          </p:nvSpPr>
          <p:spPr bwMode="auto">
            <a:xfrm>
              <a:off x="4043" y="2722"/>
              <a:ext cx="35" cy="54"/>
            </a:xfrm>
            <a:custGeom>
              <a:avLst/>
              <a:gdLst>
                <a:gd name="T0" fmla="*/ 142 w 15"/>
                <a:gd name="T1" fmla="*/ 12 h 22"/>
                <a:gd name="T2" fmla="*/ 12 w 15"/>
                <a:gd name="T3" fmla="*/ 150 h 22"/>
                <a:gd name="T4" fmla="*/ 114 w 15"/>
                <a:gd name="T5" fmla="*/ 295 h 22"/>
                <a:gd name="T6" fmla="*/ 180 w 15"/>
                <a:gd name="T7" fmla="*/ 282 h 22"/>
                <a:gd name="T8" fmla="*/ 152 w 15"/>
                <a:gd name="T9" fmla="*/ 150 h 22"/>
                <a:gd name="T10" fmla="*/ 191 w 15"/>
                <a:gd name="T11" fmla="*/ 61 h 22"/>
                <a:gd name="T12" fmla="*/ 142 w 15"/>
                <a:gd name="T13" fmla="*/ 1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" h="22">
                  <a:moveTo>
                    <a:pt x="11" y="1"/>
                  </a:moveTo>
                  <a:cubicBezTo>
                    <a:pt x="8" y="4"/>
                    <a:pt x="2" y="6"/>
                    <a:pt x="1" y="10"/>
                  </a:cubicBezTo>
                  <a:cubicBezTo>
                    <a:pt x="0" y="15"/>
                    <a:pt x="5" y="18"/>
                    <a:pt x="9" y="20"/>
                  </a:cubicBezTo>
                  <a:cubicBezTo>
                    <a:pt x="11" y="21"/>
                    <a:pt x="15" y="22"/>
                    <a:pt x="14" y="19"/>
                  </a:cubicBezTo>
                  <a:cubicBezTo>
                    <a:pt x="13" y="16"/>
                    <a:pt x="10" y="14"/>
                    <a:pt x="12" y="10"/>
                  </a:cubicBezTo>
                  <a:cubicBezTo>
                    <a:pt x="13" y="8"/>
                    <a:pt x="15" y="6"/>
                    <a:pt x="15" y="4"/>
                  </a:cubicBezTo>
                  <a:cubicBezTo>
                    <a:pt x="14" y="2"/>
                    <a:pt x="13" y="0"/>
                    <a:pt x="11" y="1"/>
                  </a:cubicBezTo>
                </a:path>
              </a:pathLst>
            </a:custGeom>
            <a:solidFill>
              <a:srgbClr val="F5D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72" name="Freeform 219"/>
            <p:cNvSpPr/>
            <p:nvPr/>
          </p:nvSpPr>
          <p:spPr bwMode="auto">
            <a:xfrm>
              <a:off x="3910" y="1549"/>
              <a:ext cx="94" cy="81"/>
            </a:xfrm>
            <a:custGeom>
              <a:avLst/>
              <a:gdLst>
                <a:gd name="T0" fmla="*/ 468 w 41"/>
                <a:gd name="T1" fmla="*/ 162 h 33"/>
                <a:gd name="T2" fmla="*/ 289 w 41"/>
                <a:gd name="T3" fmla="*/ 447 h 33"/>
                <a:gd name="T4" fmla="*/ 25 w 41"/>
                <a:gd name="T5" fmla="*/ 314 h 33"/>
                <a:gd name="T6" fmla="*/ 204 w 41"/>
                <a:gd name="T7" fmla="*/ 29 h 33"/>
                <a:gd name="T8" fmla="*/ 468 w 41"/>
                <a:gd name="T9" fmla="*/ 162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" h="33">
                  <a:moveTo>
                    <a:pt x="39" y="11"/>
                  </a:moveTo>
                  <a:cubicBezTo>
                    <a:pt x="41" y="19"/>
                    <a:pt x="34" y="27"/>
                    <a:pt x="24" y="30"/>
                  </a:cubicBezTo>
                  <a:cubicBezTo>
                    <a:pt x="14" y="33"/>
                    <a:pt x="4" y="29"/>
                    <a:pt x="2" y="21"/>
                  </a:cubicBezTo>
                  <a:cubicBezTo>
                    <a:pt x="0" y="14"/>
                    <a:pt x="6" y="5"/>
                    <a:pt x="17" y="2"/>
                  </a:cubicBezTo>
                  <a:cubicBezTo>
                    <a:pt x="27" y="0"/>
                    <a:pt x="37" y="4"/>
                    <a:pt x="39" y="11"/>
                  </a:cubicBezTo>
                  <a:close/>
                </a:path>
              </a:pathLst>
            </a:custGeom>
            <a:solidFill>
              <a:srgbClr val="FAECBB"/>
            </a:solidFill>
            <a:ln w="4763" cap="flat">
              <a:solidFill>
                <a:srgbClr val="FCFCFC"/>
              </a:solidFill>
              <a:prstDash val="solid"/>
              <a:miter lim="800000"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73" name="Freeform 220"/>
            <p:cNvSpPr/>
            <p:nvPr/>
          </p:nvSpPr>
          <p:spPr bwMode="auto">
            <a:xfrm>
              <a:off x="3915" y="1568"/>
              <a:ext cx="32" cy="44"/>
            </a:xfrm>
            <a:custGeom>
              <a:avLst/>
              <a:gdLst>
                <a:gd name="T0" fmla="*/ 110 w 14"/>
                <a:gd name="T1" fmla="*/ 0 h 18"/>
                <a:gd name="T2" fmla="*/ 121 w 14"/>
                <a:gd name="T3" fmla="*/ 252 h 18"/>
                <a:gd name="T4" fmla="*/ 142 w 14"/>
                <a:gd name="T5" fmla="*/ 12 h 18"/>
                <a:gd name="T6" fmla="*/ 94 w 14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18">
                  <a:moveTo>
                    <a:pt x="9" y="0"/>
                  </a:moveTo>
                  <a:cubicBezTo>
                    <a:pt x="2" y="3"/>
                    <a:pt x="0" y="18"/>
                    <a:pt x="10" y="17"/>
                  </a:cubicBezTo>
                  <a:cubicBezTo>
                    <a:pt x="10" y="12"/>
                    <a:pt x="14" y="6"/>
                    <a:pt x="12" y="1"/>
                  </a:cubicBezTo>
                  <a:cubicBezTo>
                    <a:pt x="11" y="1"/>
                    <a:pt x="10" y="0"/>
                    <a:pt x="8" y="0"/>
                  </a:cubicBezTo>
                </a:path>
              </a:pathLst>
            </a:custGeom>
            <a:solidFill>
              <a:srgbClr val="F5D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74" name="Oval 221"/>
            <p:cNvSpPr>
              <a:spLocks noChangeArrowheads="1"/>
            </p:cNvSpPr>
            <p:nvPr/>
          </p:nvSpPr>
          <p:spPr bwMode="auto">
            <a:xfrm>
              <a:off x="3933" y="1573"/>
              <a:ext cx="16" cy="1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2075" name="Freeform 222"/>
            <p:cNvSpPr/>
            <p:nvPr/>
          </p:nvSpPr>
          <p:spPr bwMode="auto">
            <a:xfrm>
              <a:off x="4052" y="1512"/>
              <a:ext cx="108" cy="78"/>
            </a:xfrm>
            <a:custGeom>
              <a:avLst/>
              <a:gdLst>
                <a:gd name="T0" fmla="*/ 561 w 47"/>
                <a:gd name="T1" fmla="*/ 273 h 32"/>
                <a:gd name="T2" fmla="*/ 269 w 47"/>
                <a:gd name="T3" fmla="*/ 451 h 32"/>
                <a:gd name="T4" fmla="*/ 11 w 47"/>
                <a:gd name="T5" fmla="*/ 190 h 32"/>
                <a:gd name="T6" fmla="*/ 301 w 47"/>
                <a:gd name="T7" fmla="*/ 12 h 32"/>
                <a:gd name="T8" fmla="*/ 561 w 47"/>
                <a:gd name="T9" fmla="*/ 273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32">
                  <a:moveTo>
                    <a:pt x="46" y="19"/>
                  </a:moveTo>
                  <a:cubicBezTo>
                    <a:pt x="45" y="27"/>
                    <a:pt x="34" y="32"/>
                    <a:pt x="22" y="31"/>
                  </a:cubicBezTo>
                  <a:cubicBezTo>
                    <a:pt x="9" y="29"/>
                    <a:pt x="0" y="22"/>
                    <a:pt x="1" y="13"/>
                  </a:cubicBezTo>
                  <a:cubicBezTo>
                    <a:pt x="2" y="5"/>
                    <a:pt x="13" y="0"/>
                    <a:pt x="25" y="1"/>
                  </a:cubicBezTo>
                  <a:cubicBezTo>
                    <a:pt x="38" y="3"/>
                    <a:pt x="47" y="10"/>
                    <a:pt x="46" y="19"/>
                  </a:cubicBezTo>
                  <a:close/>
                </a:path>
              </a:pathLst>
            </a:custGeom>
            <a:solidFill>
              <a:srgbClr val="FAECBB"/>
            </a:solidFill>
            <a:ln w="4763" cap="flat">
              <a:solidFill>
                <a:srgbClr val="FCFCFC"/>
              </a:solidFill>
              <a:prstDash val="solid"/>
              <a:miter lim="800000"/>
            </a:ln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76" name="Freeform 223"/>
            <p:cNvSpPr/>
            <p:nvPr/>
          </p:nvSpPr>
          <p:spPr bwMode="auto">
            <a:xfrm>
              <a:off x="4064" y="1522"/>
              <a:ext cx="37" cy="49"/>
            </a:xfrm>
            <a:custGeom>
              <a:avLst/>
              <a:gdLst>
                <a:gd name="T0" fmla="*/ 134 w 16"/>
                <a:gd name="T1" fmla="*/ 12 h 20"/>
                <a:gd name="T2" fmla="*/ 0 w 16"/>
                <a:gd name="T3" fmla="*/ 149 h 20"/>
                <a:gd name="T4" fmla="*/ 113 w 16"/>
                <a:gd name="T5" fmla="*/ 294 h 20"/>
                <a:gd name="T6" fmla="*/ 134 w 16"/>
                <a:gd name="T7" fmla="*/ 191 h 20"/>
                <a:gd name="T8" fmla="*/ 187 w 16"/>
                <a:gd name="T9" fmla="*/ 120 h 20"/>
                <a:gd name="T10" fmla="*/ 123 w 16"/>
                <a:gd name="T11" fmla="*/ 12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" h="20">
                  <a:moveTo>
                    <a:pt x="11" y="1"/>
                  </a:moveTo>
                  <a:cubicBezTo>
                    <a:pt x="6" y="0"/>
                    <a:pt x="0" y="5"/>
                    <a:pt x="0" y="10"/>
                  </a:cubicBezTo>
                  <a:cubicBezTo>
                    <a:pt x="0" y="15"/>
                    <a:pt x="5" y="19"/>
                    <a:pt x="9" y="20"/>
                  </a:cubicBezTo>
                  <a:cubicBezTo>
                    <a:pt x="10" y="18"/>
                    <a:pt x="10" y="15"/>
                    <a:pt x="11" y="13"/>
                  </a:cubicBezTo>
                  <a:cubicBezTo>
                    <a:pt x="12" y="11"/>
                    <a:pt x="14" y="10"/>
                    <a:pt x="15" y="8"/>
                  </a:cubicBezTo>
                  <a:cubicBezTo>
                    <a:pt x="16" y="4"/>
                    <a:pt x="13" y="3"/>
                    <a:pt x="10" y="1"/>
                  </a:cubicBezTo>
                </a:path>
              </a:pathLst>
            </a:custGeom>
            <a:solidFill>
              <a:srgbClr val="F5D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77" name="Oval 224"/>
            <p:cNvSpPr>
              <a:spLocks noChangeArrowheads="1"/>
            </p:cNvSpPr>
            <p:nvPr/>
          </p:nvSpPr>
          <p:spPr bwMode="auto">
            <a:xfrm>
              <a:off x="4082" y="1527"/>
              <a:ext cx="21" cy="1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2078" name="Oval 225"/>
            <p:cNvSpPr>
              <a:spLocks noChangeArrowheads="1"/>
            </p:cNvSpPr>
            <p:nvPr/>
          </p:nvSpPr>
          <p:spPr bwMode="auto">
            <a:xfrm>
              <a:off x="4696" y="2072"/>
              <a:ext cx="21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2079" name="Oval 226"/>
            <p:cNvSpPr>
              <a:spLocks noChangeArrowheads="1"/>
            </p:cNvSpPr>
            <p:nvPr/>
          </p:nvSpPr>
          <p:spPr bwMode="auto">
            <a:xfrm>
              <a:off x="4731" y="2216"/>
              <a:ext cx="18" cy="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2080" name="Oval 227"/>
            <p:cNvSpPr>
              <a:spLocks noChangeArrowheads="1"/>
            </p:cNvSpPr>
            <p:nvPr/>
          </p:nvSpPr>
          <p:spPr bwMode="auto">
            <a:xfrm>
              <a:off x="4066" y="2732"/>
              <a:ext cx="23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40">
                <a:solidFill>
                  <a:srgbClr val="0070C0"/>
                </a:solidFill>
              </a:endParaRPr>
            </a:p>
          </p:txBody>
        </p:sp>
        <p:sp>
          <p:nvSpPr>
            <p:cNvPr id="2081" name="Freeform 228"/>
            <p:cNvSpPr/>
            <p:nvPr/>
          </p:nvSpPr>
          <p:spPr bwMode="auto">
            <a:xfrm>
              <a:off x="3897" y="1578"/>
              <a:ext cx="84" cy="69"/>
            </a:xfrm>
            <a:custGeom>
              <a:avLst/>
              <a:gdLst>
                <a:gd name="T0" fmla="*/ 82 w 37"/>
                <a:gd name="T1" fmla="*/ 0 h 28"/>
                <a:gd name="T2" fmla="*/ 166 w 37"/>
                <a:gd name="T3" fmla="*/ 266 h 28"/>
                <a:gd name="T4" fmla="*/ 434 w 37"/>
                <a:gd name="T5" fmla="*/ 237 h 28"/>
                <a:gd name="T6" fmla="*/ 118 w 37"/>
                <a:gd name="T7" fmla="*/ 266 h 28"/>
                <a:gd name="T8" fmla="*/ 82 w 37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28">
                  <a:moveTo>
                    <a:pt x="7" y="0"/>
                  </a:moveTo>
                  <a:cubicBezTo>
                    <a:pt x="7" y="0"/>
                    <a:pt x="2" y="11"/>
                    <a:pt x="14" y="18"/>
                  </a:cubicBezTo>
                  <a:cubicBezTo>
                    <a:pt x="25" y="25"/>
                    <a:pt x="37" y="16"/>
                    <a:pt x="37" y="16"/>
                  </a:cubicBezTo>
                  <a:cubicBezTo>
                    <a:pt x="37" y="16"/>
                    <a:pt x="26" y="28"/>
                    <a:pt x="10" y="18"/>
                  </a:cubicBezTo>
                  <a:cubicBezTo>
                    <a:pt x="0" y="12"/>
                    <a:pt x="7" y="0"/>
                    <a:pt x="7" y="0"/>
                  </a:cubicBezTo>
                  <a:close/>
                </a:path>
              </a:pathLst>
            </a:custGeom>
            <a:solidFill>
              <a:srgbClr val="DC6E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82" name="Freeform 229"/>
            <p:cNvSpPr/>
            <p:nvPr/>
          </p:nvSpPr>
          <p:spPr bwMode="auto">
            <a:xfrm>
              <a:off x="4050" y="1542"/>
              <a:ext cx="80" cy="73"/>
            </a:xfrm>
            <a:custGeom>
              <a:avLst/>
              <a:gdLst>
                <a:gd name="T0" fmla="*/ 11 w 35"/>
                <a:gd name="T1" fmla="*/ 0 h 30"/>
                <a:gd name="T2" fmla="*/ 418 w 35"/>
                <a:gd name="T3" fmla="*/ 273 h 30"/>
                <a:gd name="T4" fmla="*/ 11 w 35"/>
                <a:gd name="T5" fmla="*/ 0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" h="30">
                  <a:moveTo>
                    <a:pt x="1" y="0"/>
                  </a:moveTo>
                  <a:cubicBezTo>
                    <a:pt x="1" y="0"/>
                    <a:pt x="0" y="24"/>
                    <a:pt x="35" y="19"/>
                  </a:cubicBezTo>
                  <a:cubicBezTo>
                    <a:pt x="35" y="19"/>
                    <a:pt x="2" y="30"/>
                    <a:pt x="1" y="0"/>
                  </a:cubicBezTo>
                  <a:close/>
                </a:path>
              </a:pathLst>
            </a:custGeom>
            <a:solidFill>
              <a:srgbClr val="DC6E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83" name="Freeform 230"/>
            <p:cNvSpPr/>
            <p:nvPr/>
          </p:nvSpPr>
          <p:spPr bwMode="auto">
            <a:xfrm>
              <a:off x="4644" y="2055"/>
              <a:ext cx="48" cy="76"/>
            </a:xfrm>
            <a:custGeom>
              <a:avLst/>
              <a:gdLst>
                <a:gd name="T0" fmla="*/ 224 w 21"/>
                <a:gd name="T1" fmla="*/ 0 h 31"/>
                <a:gd name="T2" fmla="*/ 251 w 21"/>
                <a:gd name="T3" fmla="*/ 456 h 31"/>
                <a:gd name="T4" fmla="*/ 224 w 21"/>
                <a:gd name="T5" fmla="*/ 0 h 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31">
                  <a:moveTo>
                    <a:pt x="19" y="0"/>
                  </a:moveTo>
                  <a:cubicBezTo>
                    <a:pt x="19" y="0"/>
                    <a:pt x="6" y="16"/>
                    <a:pt x="21" y="31"/>
                  </a:cubicBezTo>
                  <a:cubicBezTo>
                    <a:pt x="21" y="31"/>
                    <a:pt x="0" y="20"/>
                    <a:pt x="19" y="0"/>
                  </a:cubicBezTo>
                  <a:close/>
                </a:path>
              </a:pathLst>
            </a:custGeom>
            <a:solidFill>
              <a:srgbClr val="DC6E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84" name="Freeform 231"/>
            <p:cNvSpPr/>
            <p:nvPr/>
          </p:nvSpPr>
          <p:spPr bwMode="auto">
            <a:xfrm>
              <a:off x="4685" y="2202"/>
              <a:ext cx="34" cy="51"/>
            </a:xfrm>
            <a:custGeom>
              <a:avLst/>
              <a:gdLst>
                <a:gd name="T0" fmla="*/ 165 w 15"/>
                <a:gd name="T1" fmla="*/ 0 h 21"/>
                <a:gd name="T2" fmla="*/ 175 w 15"/>
                <a:gd name="T3" fmla="*/ 301 h 21"/>
                <a:gd name="T4" fmla="*/ 165 w 15"/>
                <a:gd name="T5" fmla="*/ 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1">
                  <a:moveTo>
                    <a:pt x="14" y="0"/>
                  </a:moveTo>
                  <a:cubicBezTo>
                    <a:pt x="14" y="0"/>
                    <a:pt x="6" y="13"/>
                    <a:pt x="15" y="21"/>
                  </a:cubicBezTo>
                  <a:cubicBezTo>
                    <a:pt x="15" y="21"/>
                    <a:pt x="0" y="13"/>
                    <a:pt x="14" y="0"/>
                  </a:cubicBezTo>
                  <a:close/>
                </a:path>
              </a:pathLst>
            </a:custGeom>
            <a:solidFill>
              <a:srgbClr val="DC6E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85" name="Freeform 232"/>
            <p:cNvSpPr/>
            <p:nvPr/>
          </p:nvSpPr>
          <p:spPr bwMode="auto">
            <a:xfrm>
              <a:off x="4621" y="1979"/>
              <a:ext cx="96" cy="61"/>
            </a:xfrm>
            <a:custGeom>
              <a:avLst/>
              <a:gdLst>
                <a:gd name="T0" fmla="*/ 0 w 42"/>
                <a:gd name="T1" fmla="*/ 351 h 25"/>
                <a:gd name="T2" fmla="*/ 501 w 42"/>
                <a:gd name="T3" fmla="*/ 0 h 25"/>
                <a:gd name="T4" fmla="*/ 0 w 42"/>
                <a:gd name="T5" fmla="*/ 351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" h="25">
                  <a:moveTo>
                    <a:pt x="0" y="24"/>
                  </a:moveTo>
                  <a:cubicBezTo>
                    <a:pt x="0" y="24"/>
                    <a:pt x="35" y="24"/>
                    <a:pt x="42" y="0"/>
                  </a:cubicBezTo>
                  <a:cubicBezTo>
                    <a:pt x="42" y="0"/>
                    <a:pt x="40" y="25"/>
                    <a:pt x="0" y="24"/>
                  </a:cubicBezTo>
                  <a:close/>
                </a:path>
              </a:pathLst>
            </a:custGeom>
            <a:solidFill>
              <a:srgbClr val="DC6E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86" name="Freeform 233"/>
            <p:cNvSpPr/>
            <p:nvPr/>
          </p:nvSpPr>
          <p:spPr bwMode="auto">
            <a:xfrm>
              <a:off x="3995" y="2722"/>
              <a:ext cx="55" cy="52"/>
            </a:xfrm>
            <a:custGeom>
              <a:avLst/>
              <a:gdLst>
                <a:gd name="T0" fmla="*/ 289 w 24"/>
                <a:gd name="T1" fmla="*/ 0 h 21"/>
                <a:gd name="T2" fmla="*/ 264 w 24"/>
                <a:gd name="T3" fmla="*/ 319 h 21"/>
                <a:gd name="T4" fmla="*/ 289 w 24"/>
                <a:gd name="T5" fmla="*/ 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" h="21">
                  <a:moveTo>
                    <a:pt x="24" y="0"/>
                  </a:moveTo>
                  <a:cubicBezTo>
                    <a:pt x="24" y="0"/>
                    <a:pt x="0" y="7"/>
                    <a:pt x="22" y="21"/>
                  </a:cubicBezTo>
                  <a:cubicBezTo>
                    <a:pt x="22" y="21"/>
                    <a:pt x="7" y="10"/>
                    <a:pt x="24" y="0"/>
                  </a:cubicBezTo>
                  <a:close/>
                </a:path>
              </a:pathLst>
            </a:custGeom>
            <a:solidFill>
              <a:srgbClr val="DC6E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87" name="Freeform 234"/>
            <p:cNvSpPr/>
            <p:nvPr/>
          </p:nvSpPr>
          <p:spPr bwMode="auto">
            <a:xfrm>
              <a:off x="3798" y="2632"/>
              <a:ext cx="71" cy="112"/>
            </a:xfrm>
            <a:custGeom>
              <a:avLst/>
              <a:gdLst>
                <a:gd name="T0" fmla="*/ 373 w 31"/>
                <a:gd name="T1" fmla="*/ 0 h 46"/>
                <a:gd name="T2" fmla="*/ 314 w 31"/>
                <a:gd name="T3" fmla="*/ 665 h 46"/>
                <a:gd name="T4" fmla="*/ 373 w 31"/>
                <a:gd name="T5" fmla="*/ 0 h 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" h="46">
                  <a:moveTo>
                    <a:pt x="31" y="0"/>
                  </a:moveTo>
                  <a:cubicBezTo>
                    <a:pt x="31" y="0"/>
                    <a:pt x="10" y="24"/>
                    <a:pt x="26" y="46"/>
                  </a:cubicBezTo>
                  <a:cubicBezTo>
                    <a:pt x="26" y="46"/>
                    <a:pt x="0" y="29"/>
                    <a:pt x="31" y="0"/>
                  </a:cubicBezTo>
                  <a:close/>
                </a:path>
              </a:pathLst>
            </a:custGeom>
            <a:solidFill>
              <a:srgbClr val="DC6E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  <p:sp>
          <p:nvSpPr>
            <p:cNvPr id="2088" name="Freeform 235"/>
            <p:cNvSpPr/>
            <p:nvPr/>
          </p:nvSpPr>
          <p:spPr bwMode="auto">
            <a:xfrm>
              <a:off x="3702" y="1808"/>
              <a:ext cx="69" cy="95"/>
            </a:xfrm>
            <a:custGeom>
              <a:avLst/>
              <a:gdLst>
                <a:gd name="T0" fmla="*/ 85 w 30"/>
                <a:gd name="T1" fmla="*/ 0 h 39"/>
                <a:gd name="T2" fmla="*/ 366 w 30"/>
                <a:gd name="T3" fmla="*/ 563 h 39"/>
                <a:gd name="T4" fmla="*/ 85 w 30"/>
                <a:gd name="T5" fmla="*/ 0 h 3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" h="39">
                  <a:moveTo>
                    <a:pt x="7" y="0"/>
                  </a:moveTo>
                  <a:cubicBezTo>
                    <a:pt x="7" y="0"/>
                    <a:pt x="0" y="29"/>
                    <a:pt x="30" y="39"/>
                  </a:cubicBezTo>
                  <a:cubicBezTo>
                    <a:pt x="30" y="39"/>
                    <a:pt x="0" y="33"/>
                    <a:pt x="7" y="0"/>
                  </a:cubicBezTo>
                  <a:close/>
                </a:path>
              </a:pathLst>
            </a:custGeom>
            <a:solidFill>
              <a:srgbClr val="DC6E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sz="2440"/>
            </a:p>
          </p:txBody>
        </p:sp>
      </p:grpSp>
      <p:cxnSp>
        <p:nvCxnSpPr>
          <p:cNvPr id="2292" name="Straight Arrow Connector 2291"/>
          <p:cNvCxnSpPr/>
          <p:nvPr/>
        </p:nvCxnSpPr>
        <p:spPr>
          <a:xfrm flipH="1" flipV="1">
            <a:off x="6117421" y="841553"/>
            <a:ext cx="0" cy="180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93" name="TextBox 2292"/>
          <p:cNvSpPr txBox="1"/>
          <p:nvPr/>
        </p:nvSpPr>
        <p:spPr>
          <a:xfrm>
            <a:off x="5277907" y="592071"/>
            <a:ext cx="863857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Airway obstruction</a:t>
            </a:r>
          </a:p>
        </p:txBody>
      </p:sp>
      <p:cxnSp>
        <p:nvCxnSpPr>
          <p:cNvPr id="2294" name="Straight Arrow Connector 2293"/>
          <p:cNvCxnSpPr/>
          <p:nvPr/>
        </p:nvCxnSpPr>
        <p:spPr>
          <a:xfrm flipH="1" flipV="1">
            <a:off x="5401337" y="2938711"/>
            <a:ext cx="0" cy="1800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96" name="Straight Arrow Connector 2295"/>
          <p:cNvCxnSpPr/>
          <p:nvPr/>
        </p:nvCxnSpPr>
        <p:spPr>
          <a:xfrm flipH="1" flipV="1">
            <a:off x="6119315" y="1773761"/>
            <a:ext cx="0" cy="18000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97" name="TextBox 2296"/>
          <p:cNvSpPr txBox="1"/>
          <p:nvPr/>
        </p:nvSpPr>
        <p:spPr>
          <a:xfrm>
            <a:off x="5538311" y="2007007"/>
            <a:ext cx="672604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Macrophages</a:t>
            </a:r>
          </a:p>
        </p:txBody>
      </p:sp>
      <p:grpSp>
        <p:nvGrpSpPr>
          <p:cNvPr id="2335" name="Groep 2334"/>
          <p:cNvGrpSpPr/>
          <p:nvPr/>
        </p:nvGrpSpPr>
        <p:grpSpPr>
          <a:xfrm>
            <a:off x="4300788" y="1565545"/>
            <a:ext cx="1402603" cy="1251590"/>
            <a:chOff x="4386407" y="802118"/>
            <a:chExt cx="1402603" cy="1251590"/>
          </a:xfrm>
        </p:grpSpPr>
        <p:sp>
          <p:nvSpPr>
            <p:cNvPr id="3" name="Ovaal 2"/>
            <p:cNvSpPr/>
            <p:nvPr/>
          </p:nvSpPr>
          <p:spPr>
            <a:xfrm>
              <a:off x="4389997" y="802118"/>
              <a:ext cx="1287710" cy="125159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" name="Cirkel 1"/>
            <p:cNvSpPr/>
            <p:nvPr/>
          </p:nvSpPr>
          <p:spPr>
            <a:xfrm>
              <a:off x="4386407" y="807152"/>
              <a:ext cx="1295979" cy="1245784"/>
            </a:xfrm>
            <a:prstGeom prst="pie">
              <a:avLst/>
            </a:prstGeom>
            <a:solidFill>
              <a:srgbClr val="0070C0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4579585" y="1440592"/>
              <a:ext cx="1209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r>
                <a:rPr lang="en-US" sz="8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Cluster 1</a:t>
              </a:r>
              <a:endParaRPr lang="nl-NL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ep 1516"/>
          <p:cNvGrpSpPr/>
          <p:nvPr/>
        </p:nvGrpSpPr>
        <p:grpSpPr>
          <a:xfrm>
            <a:off x="310457" y="1451714"/>
            <a:ext cx="470085" cy="784165"/>
            <a:chOff x="4942075" y="3790123"/>
            <a:chExt cx="1353986" cy="3065188"/>
          </a:xfrm>
        </p:grpSpPr>
        <p:sp>
          <p:nvSpPr>
            <p:cNvPr id="6" name="Freeform 71"/>
            <p:cNvSpPr>
              <a:spLocks noEditPoints="1"/>
            </p:cNvSpPr>
            <p:nvPr/>
          </p:nvSpPr>
          <p:spPr bwMode="auto">
            <a:xfrm>
              <a:off x="4942075" y="3790123"/>
              <a:ext cx="1353986" cy="3065188"/>
            </a:xfrm>
            <a:custGeom>
              <a:avLst/>
              <a:gdLst>
                <a:gd name="T0" fmla="*/ 522 w 1120"/>
                <a:gd name="T1" fmla="*/ 676 h 2926"/>
                <a:gd name="T2" fmla="*/ 363 w 1120"/>
                <a:gd name="T3" fmla="*/ 247 h 2926"/>
                <a:gd name="T4" fmla="*/ 344 w 1120"/>
                <a:gd name="T5" fmla="*/ 179 h 2926"/>
                <a:gd name="T6" fmla="*/ 347 w 1120"/>
                <a:gd name="T7" fmla="*/ 166 h 2926"/>
                <a:gd name="T8" fmla="*/ 348 w 1120"/>
                <a:gd name="T9" fmla="*/ 159 h 2926"/>
                <a:gd name="T10" fmla="*/ 354 w 1120"/>
                <a:gd name="T11" fmla="*/ 155 h 2926"/>
                <a:gd name="T12" fmla="*/ 364 w 1120"/>
                <a:gd name="T13" fmla="*/ 103 h 2926"/>
                <a:gd name="T14" fmla="*/ 360 w 1120"/>
                <a:gd name="T15" fmla="*/ 56 h 2926"/>
                <a:gd name="T16" fmla="*/ 289 w 1120"/>
                <a:gd name="T17" fmla="*/ 2 h 2926"/>
                <a:gd name="T18" fmla="*/ 216 w 1120"/>
                <a:gd name="T19" fmla="*/ 66 h 2926"/>
                <a:gd name="T20" fmla="*/ 214 w 1120"/>
                <a:gd name="T21" fmla="*/ 106 h 2926"/>
                <a:gd name="T22" fmla="*/ 226 w 1120"/>
                <a:gd name="T23" fmla="*/ 155 h 2926"/>
                <a:gd name="T24" fmla="*/ 232 w 1120"/>
                <a:gd name="T25" fmla="*/ 159 h 2926"/>
                <a:gd name="T26" fmla="*/ 233 w 1120"/>
                <a:gd name="T27" fmla="*/ 166 h 2926"/>
                <a:gd name="T28" fmla="*/ 234 w 1120"/>
                <a:gd name="T29" fmla="*/ 172 h 2926"/>
                <a:gd name="T30" fmla="*/ 235 w 1120"/>
                <a:gd name="T31" fmla="*/ 179 h 2926"/>
                <a:gd name="T32" fmla="*/ 237 w 1120"/>
                <a:gd name="T33" fmla="*/ 185 h 2926"/>
                <a:gd name="T34" fmla="*/ 218 w 1120"/>
                <a:gd name="T35" fmla="*/ 247 h 2926"/>
                <a:gd name="T36" fmla="*/ 58 w 1120"/>
                <a:gd name="T37" fmla="*/ 676 h 2926"/>
                <a:gd name="T38" fmla="*/ 9 w 1120"/>
                <a:gd name="T39" fmla="*/ 849 h 2926"/>
                <a:gd name="T40" fmla="*/ 70 w 1120"/>
                <a:gd name="T41" fmla="*/ 901 h 2926"/>
                <a:gd name="T42" fmla="*/ 90 w 1120"/>
                <a:gd name="T43" fmla="*/ 883 h 2926"/>
                <a:gd name="T44" fmla="*/ 92 w 1120"/>
                <a:gd name="T45" fmla="*/ 884 h 2926"/>
                <a:gd name="T46" fmla="*/ 104 w 1120"/>
                <a:gd name="T47" fmla="*/ 763 h 2926"/>
                <a:gd name="T48" fmla="*/ 153 w 1120"/>
                <a:gd name="T49" fmla="*/ 464 h 2926"/>
                <a:gd name="T50" fmla="*/ 169 w 1120"/>
                <a:gd name="T51" fmla="*/ 650 h 2926"/>
                <a:gd name="T52" fmla="*/ 161 w 1120"/>
                <a:gd name="T53" fmla="*/ 682 h 2926"/>
                <a:gd name="T54" fmla="*/ 159 w 1120"/>
                <a:gd name="T55" fmla="*/ 693 h 2926"/>
                <a:gd name="T56" fmla="*/ 157 w 1120"/>
                <a:gd name="T57" fmla="*/ 705 h 2926"/>
                <a:gd name="T58" fmla="*/ 155 w 1120"/>
                <a:gd name="T59" fmla="*/ 716 h 2926"/>
                <a:gd name="T60" fmla="*/ 153 w 1120"/>
                <a:gd name="T61" fmla="*/ 726 h 2926"/>
                <a:gd name="T62" fmla="*/ 153 w 1120"/>
                <a:gd name="T63" fmla="*/ 735 h 2926"/>
                <a:gd name="T64" fmla="*/ 218 w 1120"/>
                <a:gd name="T65" fmla="*/ 1395 h 2926"/>
                <a:gd name="T66" fmla="*/ 178 w 1120"/>
                <a:gd name="T67" fmla="*/ 1485 h 2926"/>
                <a:gd name="T68" fmla="*/ 211 w 1120"/>
                <a:gd name="T69" fmla="*/ 1500 h 2926"/>
                <a:gd name="T70" fmla="*/ 228 w 1120"/>
                <a:gd name="T71" fmla="*/ 1498 h 2926"/>
                <a:gd name="T72" fmla="*/ 253 w 1120"/>
                <a:gd name="T73" fmla="*/ 1502 h 2926"/>
                <a:gd name="T74" fmla="*/ 258 w 1120"/>
                <a:gd name="T75" fmla="*/ 1499 h 2926"/>
                <a:gd name="T76" fmla="*/ 271 w 1120"/>
                <a:gd name="T77" fmla="*/ 1480 h 2926"/>
                <a:gd name="T78" fmla="*/ 263 w 1120"/>
                <a:gd name="T79" fmla="*/ 1105 h 2926"/>
                <a:gd name="T80" fmla="*/ 315 w 1120"/>
                <a:gd name="T81" fmla="*/ 1105 h 2926"/>
                <a:gd name="T82" fmla="*/ 308 w 1120"/>
                <a:gd name="T83" fmla="*/ 1480 h 2926"/>
                <a:gd name="T84" fmla="*/ 321 w 1120"/>
                <a:gd name="T85" fmla="*/ 1499 h 2926"/>
                <a:gd name="T86" fmla="*/ 327 w 1120"/>
                <a:gd name="T87" fmla="*/ 1502 h 2926"/>
                <a:gd name="T88" fmla="*/ 335 w 1120"/>
                <a:gd name="T89" fmla="*/ 1503 h 2926"/>
                <a:gd name="T90" fmla="*/ 364 w 1120"/>
                <a:gd name="T91" fmla="*/ 1500 h 2926"/>
                <a:gd name="T92" fmla="*/ 390 w 1120"/>
                <a:gd name="T93" fmla="*/ 1492 h 2926"/>
                <a:gd name="T94" fmla="*/ 391 w 1120"/>
                <a:gd name="T95" fmla="*/ 1460 h 2926"/>
                <a:gd name="T96" fmla="*/ 401 w 1120"/>
                <a:gd name="T97" fmla="*/ 1083 h 2926"/>
                <a:gd name="T98" fmla="*/ 426 w 1120"/>
                <a:gd name="T99" fmla="*/ 731 h 2926"/>
                <a:gd name="T100" fmla="*/ 425 w 1120"/>
                <a:gd name="T101" fmla="*/ 723 h 2926"/>
                <a:gd name="T102" fmla="*/ 423 w 1120"/>
                <a:gd name="T103" fmla="*/ 711 h 2926"/>
                <a:gd name="T104" fmla="*/ 421 w 1120"/>
                <a:gd name="T105" fmla="*/ 700 h 2926"/>
                <a:gd name="T106" fmla="*/ 419 w 1120"/>
                <a:gd name="T107" fmla="*/ 688 h 2926"/>
                <a:gd name="T108" fmla="*/ 417 w 1120"/>
                <a:gd name="T109" fmla="*/ 676 h 2926"/>
                <a:gd name="T110" fmla="*/ 414 w 1120"/>
                <a:gd name="T111" fmla="*/ 667 h 2926"/>
                <a:gd name="T112" fmla="*/ 416 w 1120"/>
                <a:gd name="T113" fmla="*/ 565 h 2926"/>
                <a:gd name="T114" fmla="*/ 440 w 1120"/>
                <a:gd name="T115" fmla="*/ 627 h 2926"/>
                <a:gd name="T116" fmla="*/ 486 w 1120"/>
                <a:gd name="T117" fmla="*/ 884 h 2926"/>
                <a:gd name="T118" fmla="*/ 489 w 1120"/>
                <a:gd name="T119" fmla="*/ 884 h 2926"/>
                <a:gd name="T120" fmla="*/ 490 w 1120"/>
                <a:gd name="T121" fmla="*/ 883 h 2926"/>
                <a:gd name="T122" fmla="*/ 534 w 1120"/>
                <a:gd name="T123" fmla="*/ 861 h 2926"/>
                <a:gd name="T124" fmla="*/ 348 w 1120"/>
                <a:gd name="T125" fmla="*/ 159 h 29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20" h="2926">
                  <a:moveTo>
                    <a:pt x="1111" y="1628"/>
                  </a:moveTo>
                  <a:cubicBezTo>
                    <a:pt x="1106" y="1614"/>
                    <a:pt x="1105" y="1598"/>
                    <a:pt x="1100" y="1592"/>
                  </a:cubicBezTo>
                  <a:cubicBezTo>
                    <a:pt x="1095" y="1586"/>
                    <a:pt x="1087" y="1551"/>
                    <a:pt x="1078" y="1540"/>
                  </a:cubicBezTo>
                  <a:cubicBezTo>
                    <a:pt x="1069" y="1528"/>
                    <a:pt x="1035" y="1477"/>
                    <a:pt x="1026" y="1469"/>
                  </a:cubicBezTo>
                  <a:cubicBezTo>
                    <a:pt x="1023" y="1464"/>
                    <a:pt x="1025" y="1444"/>
                    <a:pt x="1021" y="1430"/>
                  </a:cubicBezTo>
                  <a:cubicBezTo>
                    <a:pt x="1017" y="1416"/>
                    <a:pt x="1018" y="1402"/>
                    <a:pt x="1014" y="1386"/>
                  </a:cubicBezTo>
                  <a:cubicBezTo>
                    <a:pt x="1010" y="1369"/>
                    <a:pt x="1010" y="1337"/>
                    <a:pt x="1009" y="1315"/>
                  </a:cubicBezTo>
                  <a:cubicBezTo>
                    <a:pt x="1007" y="1277"/>
                    <a:pt x="1007" y="1129"/>
                    <a:pt x="985" y="1075"/>
                  </a:cubicBezTo>
                  <a:cubicBezTo>
                    <a:pt x="981" y="1058"/>
                    <a:pt x="976" y="1031"/>
                    <a:pt x="977" y="992"/>
                  </a:cubicBezTo>
                  <a:cubicBezTo>
                    <a:pt x="975" y="886"/>
                    <a:pt x="951" y="825"/>
                    <a:pt x="953" y="792"/>
                  </a:cubicBezTo>
                  <a:cubicBezTo>
                    <a:pt x="960" y="744"/>
                    <a:pt x="949" y="693"/>
                    <a:pt x="940" y="653"/>
                  </a:cubicBezTo>
                  <a:cubicBezTo>
                    <a:pt x="921" y="567"/>
                    <a:pt x="879" y="544"/>
                    <a:pt x="860" y="540"/>
                  </a:cubicBezTo>
                  <a:cubicBezTo>
                    <a:pt x="840" y="536"/>
                    <a:pt x="810" y="533"/>
                    <a:pt x="797" y="520"/>
                  </a:cubicBezTo>
                  <a:cubicBezTo>
                    <a:pt x="787" y="512"/>
                    <a:pt x="720" y="481"/>
                    <a:pt x="701" y="479"/>
                  </a:cubicBezTo>
                  <a:cubicBezTo>
                    <a:pt x="651" y="470"/>
                    <a:pt x="660" y="380"/>
                    <a:pt x="660" y="362"/>
                  </a:cubicBezTo>
                  <a:cubicBezTo>
                    <a:pt x="660" y="362"/>
                    <a:pt x="660" y="362"/>
                    <a:pt x="660" y="362"/>
                  </a:cubicBezTo>
                  <a:cubicBezTo>
                    <a:pt x="660" y="362"/>
                    <a:pt x="660" y="362"/>
                    <a:pt x="660" y="362"/>
                  </a:cubicBezTo>
                  <a:cubicBezTo>
                    <a:pt x="661" y="360"/>
                    <a:pt x="661" y="358"/>
                    <a:pt x="662" y="357"/>
                  </a:cubicBezTo>
                  <a:cubicBezTo>
                    <a:pt x="662" y="357"/>
                    <a:pt x="662" y="356"/>
                    <a:pt x="662" y="356"/>
                  </a:cubicBezTo>
                  <a:cubicBezTo>
                    <a:pt x="663" y="355"/>
                    <a:pt x="663" y="353"/>
                    <a:pt x="664" y="351"/>
                  </a:cubicBezTo>
                  <a:cubicBezTo>
                    <a:pt x="664" y="350"/>
                    <a:pt x="664" y="350"/>
                    <a:pt x="664" y="350"/>
                  </a:cubicBezTo>
                  <a:cubicBezTo>
                    <a:pt x="665" y="348"/>
                    <a:pt x="665" y="346"/>
                    <a:pt x="666" y="344"/>
                  </a:cubicBezTo>
                  <a:cubicBezTo>
                    <a:pt x="666" y="344"/>
                    <a:pt x="666" y="344"/>
                    <a:pt x="666" y="343"/>
                  </a:cubicBezTo>
                  <a:cubicBezTo>
                    <a:pt x="666" y="341"/>
                    <a:pt x="667" y="339"/>
                    <a:pt x="667" y="337"/>
                  </a:cubicBezTo>
                  <a:cubicBezTo>
                    <a:pt x="667" y="337"/>
                    <a:pt x="667" y="337"/>
                    <a:pt x="668" y="337"/>
                  </a:cubicBezTo>
                  <a:cubicBezTo>
                    <a:pt x="668" y="334"/>
                    <a:pt x="669" y="332"/>
                    <a:pt x="669" y="330"/>
                  </a:cubicBezTo>
                  <a:cubicBezTo>
                    <a:pt x="669" y="330"/>
                    <a:pt x="669" y="330"/>
                    <a:pt x="669" y="330"/>
                  </a:cubicBezTo>
                  <a:cubicBezTo>
                    <a:pt x="669" y="328"/>
                    <a:pt x="670" y="325"/>
                    <a:pt x="670" y="323"/>
                  </a:cubicBezTo>
                  <a:cubicBezTo>
                    <a:pt x="670" y="323"/>
                    <a:pt x="670" y="323"/>
                    <a:pt x="670" y="323"/>
                  </a:cubicBezTo>
                  <a:cubicBezTo>
                    <a:pt x="671" y="321"/>
                    <a:pt x="671" y="319"/>
                    <a:pt x="671" y="317"/>
                  </a:cubicBezTo>
                  <a:cubicBezTo>
                    <a:pt x="671" y="317"/>
                    <a:pt x="671" y="317"/>
                    <a:pt x="671" y="317"/>
                  </a:cubicBezTo>
                  <a:cubicBezTo>
                    <a:pt x="672" y="315"/>
                    <a:pt x="672" y="313"/>
                    <a:pt x="672" y="312"/>
                  </a:cubicBezTo>
                  <a:cubicBezTo>
                    <a:pt x="672" y="312"/>
                    <a:pt x="672" y="312"/>
                    <a:pt x="672" y="312"/>
                  </a:cubicBezTo>
                  <a:cubicBezTo>
                    <a:pt x="672" y="311"/>
                    <a:pt x="672" y="310"/>
                    <a:pt x="672" y="310"/>
                  </a:cubicBezTo>
                  <a:cubicBezTo>
                    <a:pt x="672" y="310"/>
                    <a:pt x="672" y="310"/>
                    <a:pt x="672" y="310"/>
                  </a:cubicBezTo>
                  <a:cubicBezTo>
                    <a:pt x="674" y="309"/>
                    <a:pt x="676" y="308"/>
                    <a:pt x="679" y="306"/>
                  </a:cubicBezTo>
                  <a:cubicBezTo>
                    <a:pt x="679" y="306"/>
                    <a:pt x="679" y="306"/>
                    <a:pt x="679" y="306"/>
                  </a:cubicBezTo>
                  <a:cubicBezTo>
                    <a:pt x="680" y="305"/>
                    <a:pt x="680" y="305"/>
                    <a:pt x="681" y="305"/>
                  </a:cubicBezTo>
                  <a:cubicBezTo>
                    <a:pt x="681" y="304"/>
                    <a:pt x="681" y="304"/>
                    <a:pt x="681" y="304"/>
                  </a:cubicBezTo>
                  <a:cubicBezTo>
                    <a:pt x="682" y="304"/>
                    <a:pt x="682" y="303"/>
                    <a:pt x="682" y="303"/>
                  </a:cubicBezTo>
                  <a:cubicBezTo>
                    <a:pt x="683" y="303"/>
                    <a:pt x="683" y="302"/>
                    <a:pt x="683" y="302"/>
                  </a:cubicBezTo>
                  <a:cubicBezTo>
                    <a:pt x="683" y="302"/>
                    <a:pt x="684" y="302"/>
                    <a:pt x="684" y="301"/>
                  </a:cubicBezTo>
                  <a:cubicBezTo>
                    <a:pt x="684" y="301"/>
                    <a:pt x="685" y="300"/>
                    <a:pt x="685" y="300"/>
                  </a:cubicBezTo>
                  <a:cubicBezTo>
                    <a:pt x="688" y="296"/>
                    <a:pt x="689" y="291"/>
                    <a:pt x="693" y="286"/>
                  </a:cubicBezTo>
                  <a:cubicBezTo>
                    <a:pt x="696" y="280"/>
                    <a:pt x="695" y="276"/>
                    <a:pt x="698" y="267"/>
                  </a:cubicBezTo>
                  <a:cubicBezTo>
                    <a:pt x="701" y="258"/>
                    <a:pt x="703" y="244"/>
                    <a:pt x="703" y="239"/>
                  </a:cubicBezTo>
                  <a:cubicBezTo>
                    <a:pt x="703" y="233"/>
                    <a:pt x="709" y="218"/>
                    <a:pt x="709" y="211"/>
                  </a:cubicBezTo>
                  <a:cubicBezTo>
                    <a:pt x="709" y="206"/>
                    <a:pt x="707" y="202"/>
                    <a:pt x="705" y="201"/>
                  </a:cubicBezTo>
                  <a:cubicBezTo>
                    <a:pt x="705" y="201"/>
                    <a:pt x="705" y="201"/>
                    <a:pt x="705" y="201"/>
                  </a:cubicBezTo>
                  <a:cubicBezTo>
                    <a:pt x="705" y="201"/>
                    <a:pt x="706" y="201"/>
                    <a:pt x="706" y="200"/>
                  </a:cubicBezTo>
                  <a:cubicBezTo>
                    <a:pt x="706" y="200"/>
                    <a:pt x="706" y="200"/>
                    <a:pt x="706" y="200"/>
                  </a:cubicBezTo>
                  <a:cubicBezTo>
                    <a:pt x="706" y="200"/>
                    <a:pt x="706" y="200"/>
                    <a:pt x="706" y="200"/>
                  </a:cubicBezTo>
                  <a:cubicBezTo>
                    <a:pt x="707" y="200"/>
                    <a:pt x="707" y="199"/>
                    <a:pt x="707" y="199"/>
                  </a:cubicBezTo>
                  <a:cubicBezTo>
                    <a:pt x="707" y="192"/>
                    <a:pt x="704" y="175"/>
                    <a:pt x="705" y="168"/>
                  </a:cubicBezTo>
                  <a:cubicBezTo>
                    <a:pt x="705" y="163"/>
                    <a:pt x="706" y="148"/>
                    <a:pt x="706" y="142"/>
                  </a:cubicBezTo>
                  <a:cubicBezTo>
                    <a:pt x="706" y="131"/>
                    <a:pt x="700" y="120"/>
                    <a:pt x="697" y="110"/>
                  </a:cubicBezTo>
                  <a:cubicBezTo>
                    <a:pt x="694" y="99"/>
                    <a:pt x="694" y="87"/>
                    <a:pt x="691" y="77"/>
                  </a:cubicBezTo>
                  <a:cubicBezTo>
                    <a:pt x="687" y="64"/>
                    <a:pt x="678" y="56"/>
                    <a:pt x="666" y="49"/>
                  </a:cubicBezTo>
                  <a:cubicBezTo>
                    <a:pt x="657" y="44"/>
                    <a:pt x="646" y="43"/>
                    <a:pt x="641" y="35"/>
                  </a:cubicBezTo>
                  <a:cubicBezTo>
                    <a:pt x="638" y="31"/>
                    <a:pt x="641" y="30"/>
                    <a:pt x="635" y="27"/>
                  </a:cubicBezTo>
                  <a:cubicBezTo>
                    <a:pt x="632" y="25"/>
                    <a:pt x="626" y="24"/>
                    <a:pt x="623" y="23"/>
                  </a:cubicBezTo>
                  <a:cubicBezTo>
                    <a:pt x="614" y="21"/>
                    <a:pt x="602" y="16"/>
                    <a:pt x="604" y="5"/>
                  </a:cubicBezTo>
                  <a:cubicBezTo>
                    <a:pt x="591" y="2"/>
                    <a:pt x="570" y="13"/>
                    <a:pt x="559" y="2"/>
                  </a:cubicBezTo>
                  <a:cubicBezTo>
                    <a:pt x="551" y="2"/>
                    <a:pt x="551" y="2"/>
                    <a:pt x="551" y="2"/>
                  </a:cubicBezTo>
                  <a:cubicBezTo>
                    <a:pt x="544" y="4"/>
                    <a:pt x="535" y="3"/>
                    <a:pt x="528" y="0"/>
                  </a:cubicBezTo>
                  <a:cubicBezTo>
                    <a:pt x="525" y="6"/>
                    <a:pt x="511" y="12"/>
                    <a:pt x="503" y="12"/>
                  </a:cubicBezTo>
                  <a:cubicBezTo>
                    <a:pt x="493" y="12"/>
                    <a:pt x="482" y="14"/>
                    <a:pt x="476" y="23"/>
                  </a:cubicBezTo>
                  <a:cubicBezTo>
                    <a:pt x="480" y="22"/>
                    <a:pt x="485" y="20"/>
                    <a:pt x="487" y="23"/>
                  </a:cubicBezTo>
                  <a:cubicBezTo>
                    <a:pt x="461" y="37"/>
                    <a:pt x="429" y="57"/>
                    <a:pt x="426" y="89"/>
                  </a:cubicBezTo>
                  <a:cubicBezTo>
                    <a:pt x="425" y="103"/>
                    <a:pt x="418" y="114"/>
                    <a:pt x="417" y="128"/>
                  </a:cubicBezTo>
                  <a:cubicBezTo>
                    <a:pt x="416" y="142"/>
                    <a:pt x="405" y="149"/>
                    <a:pt x="410" y="163"/>
                  </a:cubicBezTo>
                  <a:cubicBezTo>
                    <a:pt x="409" y="172"/>
                    <a:pt x="412" y="172"/>
                    <a:pt x="412" y="180"/>
                  </a:cubicBezTo>
                  <a:cubicBezTo>
                    <a:pt x="409" y="189"/>
                    <a:pt x="417" y="200"/>
                    <a:pt x="417" y="200"/>
                  </a:cubicBezTo>
                  <a:cubicBezTo>
                    <a:pt x="417" y="200"/>
                    <a:pt x="417" y="200"/>
                    <a:pt x="417" y="200"/>
                  </a:cubicBezTo>
                  <a:cubicBezTo>
                    <a:pt x="416" y="200"/>
                    <a:pt x="415" y="202"/>
                    <a:pt x="414" y="204"/>
                  </a:cubicBezTo>
                  <a:cubicBezTo>
                    <a:pt x="414" y="204"/>
                    <a:pt x="414" y="204"/>
                    <a:pt x="414" y="204"/>
                  </a:cubicBezTo>
                  <a:cubicBezTo>
                    <a:pt x="413" y="205"/>
                    <a:pt x="413" y="205"/>
                    <a:pt x="413" y="206"/>
                  </a:cubicBezTo>
                  <a:cubicBezTo>
                    <a:pt x="413" y="207"/>
                    <a:pt x="413" y="207"/>
                    <a:pt x="413" y="207"/>
                  </a:cubicBezTo>
                  <a:cubicBezTo>
                    <a:pt x="412" y="208"/>
                    <a:pt x="412" y="209"/>
                    <a:pt x="412" y="211"/>
                  </a:cubicBezTo>
                  <a:cubicBezTo>
                    <a:pt x="412" y="218"/>
                    <a:pt x="419" y="233"/>
                    <a:pt x="419" y="239"/>
                  </a:cubicBezTo>
                  <a:cubicBezTo>
                    <a:pt x="419" y="244"/>
                    <a:pt x="420" y="258"/>
                    <a:pt x="424" y="267"/>
                  </a:cubicBezTo>
                  <a:cubicBezTo>
                    <a:pt x="427" y="276"/>
                    <a:pt x="425" y="280"/>
                    <a:pt x="429" y="286"/>
                  </a:cubicBezTo>
                  <a:cubicBezTo>
                    <a:pt x="432" y="291"/>
                    <a:pt x="433" y="296"/>
                    <a:pt x="436" y="300"/>
                  </a:cubicBezTo>
                  <a:cubicBezTo>
                    <a:pt x="437" y="300"/>
                    <a:pt x="437" y="301"/>
                    <a:pt x="437" y="301"/>
                  </a:cubicBezTo>
                  <a:cubicBezTo>
                    <a:pt x="438" y="302"/>
                    <a:pt x="438" y="302"/>
                    <a:pt x="438" y="302"/>
                  </a:cubicBezTo>
                  <a:cubicBezTo>
                    <a:pt x="438" y="302"/>
                    <a:pt x="439" y="303"/>
                    <a:pt x="439" y="303"/>
                  </a:cubicBezTo>
                  <a:cubicBezTo>
                    <a:pt x="439" y="303"/>
                    <a:pt x="440" y="304"/>
                    <a:pt x="440" y="304"/>
                  </a:cubicBezTo>
                  <a:cubicBezTo>
                    <a:pt x="440" y="304"/>
                    <a:pt x="441" y="305"/>
                    <a:pt x="441" y="305"/>
                  </a:cubicBezTo>
                  <a:cubicBezTo>
                    <a:pt x="441" y="305"/>
                    <a:pt x="442" y="306"/>
                    <a:pt x="442" y="306"/>
                  </a:cubicBezTo>
                  <a:cubicBezTo>
                    <a:pt x="442" y="306"/>
                    <a:pt x="443" y="306"/>
                    <a:pt x="443" y="306"/>
                  </a:cubicBezTo>
                  <a:cubicBezTo>
                    <a:pt x="445" y="308"/>
                    <a:pt x="448" y="310"/>
                    <a:pt x="449" y="310"/>
                  </a:cubicBezTo>
                  <a:cubicBezTo>
                    <a:pt x="449" y="310"/>
                    <a:pt x="449" y="310"/>
                    <a:pt x="449" y="310"/>
                  </a:cubicBezTo>
                  <a:cubicBezTo>
                    <a:pt x="449" y="312"/>
                    <a:pt x="450" y="314"/>
                    <a:pt x="450" y="316"/>
                  </a:cubicBezTo>
                  <a:cubicBezTo>
                    <a:pt x="450" y="316"/>
                    <a:pt x="450" y="316"/>
                    <a:pt x="450" y="316"/>
                  </a:cubicBezTo>
                  <a:cubicBezTo>
                    <a:pt x="450" y="317"/>
                    <a:pt x="450" y="318"/>
                    <a:pt x="450" y="319"/>
                  </a:cubicBezTo>
                  <a:cubicBezTo>
                    <a:pt x="450" y="319"/>
                    <a:pt x="450" y="319"/>
                    <a:pt x="450" y="319"/>
                  </a:cubicBezTo>
                  <a:cubicBezTo>
                    <a:pt x="450" y="320"/>
                    <a:pt x="450" y="321"/>
                    <a:pt x="450" y="322"/>
                  </a:cubicBezTo>
                  <a:cubicBezTo>
                    <a:pt x="450" y="322"/>
                    <a:pt x="450" y="322"/>
                    <a:pt x="450" y="322"/>
                  </a:cubicBezTo>
                  <a:cubicBezTo>
                    <a:pt x="450" y="323"/>
                    <a:pt x="451" y="324"/>
                    <a:pt x="451" y="326"/>
                  </a:cubicBezTo>
                  <a:cubicBezTo>
                    <a:pt x="451" y="326"/>
                    <a:pt x="451" y="326"/>
                    <a:pt x="451" y="326"/>
                  </a:cubicBezTo>
                  <a:cubicBezTo>
                    <a:pt x="451" y="327"/>
                    <a:pt x="451" y="328"/>
                    <a:pt x="451" y="329"/>
                  </a:cubicBezTo>
                  <a:cubicBezTo>
                    <a:pt x="451" y="329"/>
                    <a:pt x="451" y="330"/>
                    <a:pt x="451" y="330"/>
                  </a:cubicBezTo>
                  <a:cubicBezTo>
                    <a:pt x="451" y="331"/>
                    <a:pt x="452" y="332"/>
                    <a:pt x="452" y="333"/>
                  </a:cubicBezTo>
                  <a:cubicBezTo>
                    <a:pt x="452" y="333"/>
                    <a:pt x="452" y="333"/>
                    <a:pt x="452" y="334"/>
                  </a:cubicBezTo>
                  <a:cubicBezTo>
                    <a:pt x="452" y="335"/>
                    <a:pt x="452" y="336"/>
                    <a:pt x="452" y="336"/>
                  </a:cubicBezTo>
                  <a:cubicBezTo>
                    <a:pt x="452" y="337"/>
                    <a:pt x="452" y="337"/>
                    <a:pt x="453" y="338"/>
                  </a:cubicBezTo>
                  <a:cubicBezTo>
                    <a:pt x="453" y="339"/>
                    <a:pt x="453" y="339"/>
                    <a:pt x="453" y="340"/>
                  </a:cubicBezTo>
                  <a:cubicBezTo>
                    <a:pt x="453" y="341"/>
                    <a:pt x="453" y="341"/>
                    <a:pt x="453" y="342"/>
                  </a:cubicBezTo>
                  <a:cubicBezTo>
                    <a:pt x="453" y="342"/>
                    <a:pt x="454" y="343"/>
                    <a:pt x="454" y="344"/>
                  </a:cubicBezTo>
                  <a:cubicBezTo>
                    <a:pt x="454" y="344"/>
                    <a:pt x="454" y="345"/>
                    <a:pt x="454" y="345"/>
                  </a:cubicBezTo>
                  <a:cubicBezTo>
                    <a:pt x="454" y="346"/>
                    <a:pt x="454" y="347"/>
                    <a:pt x="454" y="347"/>
                  </a:cubicBezTo>
                  <a:cubicBezTo>
                    <a:pt x="455" y="348"/>
                    <a:pt x="455" y="348"/>
                    <a:pt x="455" y="349"/>
                  </a:cubicBezTo>
                  <a:cubicBezTo>
                    <a:pt x="455" y="349"/>
                    <a:pt x="455" y="350"/>
                    <a:pt x="455" y="351"/>
                  </a:cubicBezTo>
                  <a:cubicBezTo>
                    <a:pt x="455" y="351"/>
                    <a:pt x="456" y="352"/>
                    <a:pt x="456" y="352"/>
                  </a:cubicBezTo>
                  <a:cubicBezTo>
                    <a:pt x="456" y="353"/>
                    <a:pt x="456" y="353"/>
                    <a:pt x="456" y="354"/>
                  </a:cubicBezTo>
                  <a:cubicBezTo>
                    <a:pt x="456" y="354"/>
                    <a:pt x="457" y="355"/>
                    <a:pt x="457" y="355"/>
                  </a:cubicBezTo>
                  <a:cubicBezTo>
                    <a:pt x="457" y="356"/>
                    <a:pt x="457" y="356"/>
                    <a:pt x="457" y="357"/>
                  </a:cubicBezTo>
                  <a:cubicBezTo>
                    <a:pt x="457" y="357"/>
                    <a:pt x="458" y="358"/>
                    <a:pt x="458" y="358"/>
                  </a:cubicBezTo>
                  <a:cubicBezTo>
                    <a:pt x="458" y="359"/>
                    <a:pt x="458" y="359"/>
                    <a:pt x="458" y="359"/>
                  </a:cubicBezTo>
                  <a:cubicBezTo>
                    <a:pt x="459" y="360"/>
                    <a:pt x="459" y="361"/>
                    <a:pt x="459" y="362"/>
                  </a:cubicBezTo>
                  <a:cubicBezTo>
                    <a:pt x="460" y="362"/>
                    <a:pt x="460" y="363"/>
                    <a:pt x="461" y="364"/>
                  </a:cubicBezTo>
                  <a:cubicBezTo>
                    <a:pt x="461" y="365"/>
                    <a:pt x="461" y="365"/>
                    <a:pt x="461" y="366"/>
                  </a:cubicBezTo>
                  <a:cubicBezTo>
                    <a:pt x="461" y="377"/>
                    <a:pt x="463" y="401"/>
                    <a:pt x="459" y="425"/>
                  </a:cubicBezTo>
                  <a:cubicBezTo>
                    <a:pt x="459" y="425"/>
                    <a:pt x="459" y="426"/>
                    <a:pt x="459" y="426"/>
                  </a:cubicBezTo>
                  <a:cubicBezTo>
                    <a:pt x="458" y="427"/>
                    <a:pt x="458" y="427"/>
                    <a:pt x="458" y="427"/>
                  </a:cubicBezTo>
                  <a:cubicBezTo>
                    <a:pt x="454" y="452"/>
                    <a:pt x="443" y="475"/>
                    <a:pt x="420" y="479"/>
                  </a:cubicBezTo>
                  <a:cubicBezTo>
                    <a:pt x="400" y="481"/>
                    <a:pt x="333" y="512"/>
                    <a:pt x="324" y="520"/>
                  </a:cubicBezTo>
                  <a:cubicBezTo>
                    <a:pt x="311" y="533"/>
                    <a:pt x="280" y="536"/>
                    <a:pt x="261" y="540"/>
                  </a:cubicBezTo>
                  <a:cubicBezTo>
                    <a:pt x="241" y="544"/>
                    <a:pt x="200" y="567"/>
                    <a:pt x="180" y="653"/>
                  </a:cubicBezTo>
                  <a:cubicBezTo>
                    <a:pt x="171" y="693"/>
                    <a:pt x="161" y="744"/>
                    <a:pt x="167" y="792"/>
                  </a:cubicBezTo>
                  <a:cubicBezTo>
                    <a:pt x="170" y="825"/>
                    <a:pt x="146" y="886"/>
                    <a:pt x="143" y="992"/>
                  </a:cubicBezTo>
                  <a:cubicBezTo>
                    <a:pt x="144" y="1031"/>
                    <a:pt x="140" y="1058"/>
                    <a:pt x="135" y="1075"/>
                  </a:cubicBezTo>
                  <a:cubicBezTo>
                    <a:pt x="113" y="1129"/>
                    <a:pt x="113" y="1277"/>
                    <a:pt x="112" y="1315"/>
                  </a:cubicBezTo>
                  <a:cubicBezTo>
                    <a:pt x="111" y="1337"/>
                    <a:pt x="111" y="1369"/>
                    <a:pt x="107" y="1386"/>
                  </a:cubicBezTo>
                  <a:cubicBezTo>
                    <a:pt x="103" y="1402"/>
                    <a:pt x="106" y="1416"/>
                    <a:pt x="101" y="1430"/>
                  </a:cubicBezTo>
                  <a:cubicBezTo>
                    <a:pt x="97" y="1444"/>
                    <a:pt x="99" y="1464"/>
                    <a:pt x="96" y="1469"/>
                  </a:cubicBezTo>
                  <a:cubicBezTo>
                    <a:pt x="88" y="1477"/>
                    <a:pt x="53" y="1528"/>
                    <a:pt x="44" y="1540"/>
                  </a:cubicBezTo>
                  <a:cubicBezTo>
                    <a:pt x="36" y="1551"/>
                    <a:pt x="26" y="1586"/>
                    <a:pt x="21" y="1592"/>
                  </a:cubicBezTo>
                  <a:cubicBezTo>
                    <a:pt x="16" y="1598"/>
                    <a:pt x="15" y="1614"/>
                    <a:pt x="9" y="1628"/>
                  </a:cubicBezTo>
                  <a:cubicBezTo>
                    <a:pt x="4" y="1641"/>
                    <a:pt x="0" y="1653"/>
                    <a:pt x="17" y="1652"/>
                  </a:cubicBezTo>
                  <a:cubicBezTo>
                    <a:pt x="31" y="1651"/>
                    <a:pt x="46" y="1627"/>
                    <a:pt x="48" y="1611"/>
                  </a:cubicBezTo>
                  <a:cubicBezTo>
                    <a:pt x="53" y="1609"/>
                    <a:pt x="61" y="1599"/>
                    <a:pt x="70" y="1589"/>
                  </a:cubicBezTo>
                  <a:cubicBezTo>
                    <a:pt x="68" y="1597"/>
                    <a:pt x="74" y="1606"/>
                    <a:pt x="81" y="1633"/>
                  </a:cubicBezTo>
                  <a:cubicBezTo>
                    <a:pt x="81" y="1642"/>
                    <a:pt x="89" y="1665"/>
                    <a:pt x="88" y="1675"/>
                  </a:cubicBezTo>
                  <a:cubicBezTo>
                    <a:pt x="87" y="1686"/>
                    <a:pt x="94" y="1714"/>
                    <a:pt x="97" y="1728"/>
                  </a:cubicBezTo>
                  <a:cubicBezTo>
                    <a:pt x="100" y="1742"/>
                    <a:pt x="113" y="1743"/>
                    <a:pt x="122" y="1739"/>
                  </a:cubicBezTo>
                  <a:cubicBezTo>
                    <a:pt x="122" y="1739"/>
                    <a:pt x="121" y="1751"/>
                    <a:pt x="134" y="1753"/>
                  </a:cubicBezTo>
                  <a:cubicBezTo>
                    <a:pt x="146" y="1755"/>
                    <a:pt x="148" y="1733"/>
                    <a:pt x="148" y="1733"/>
                  </a:cubicBezTo>
                  <a:cubicBezTo>
                    <a:pt x="148" y="1733"/>
                    <a:pt x="148" y="1741"/>
                    <a:pt x="157" y="1742"/>
                  </a:cubicBezTo>
                  <a:cubicBezTo>
                    <a:pt x="171" y="1742"/>
                    <a:pt x="173" y="1715"/>
                    <a:pt x="173" y="1715"/>
                  </a:cubicBezTo>
                  <a:cubicBezTo>
                    <a:pt x="173" y="1715"/>
                    <a:pt x="174" y="1716"/>
                    <a:pt x="174" y="1716"/>
                  </a:cubicBezTo>
                  <a:cubicBezTo>
                    <a:pt x="174" y="1716"/>
                    <a:pt x="174" y="1716"/>
                    <a:pt x="174" y="1716"/>
                  </a:cubicBezTo>
                  <a:cubicBezTo>
                    <a:pt x="174" y="1716"/>
                    <a:pt x="174" y="1717"/>
                    <a:pt x="174" y="1717"/>
                  </a:cubicBezTo>
                  <a:cubicBezTo>
                    <a:pt x="174" y="1716"/>
                    <a:pt x="174" y="1716"/>
                    <a:pt x="174" y="1716"/>
                  </a:cubicBezTo>
                  <a:cubicBezTo>
                    <a:pt x="174" y="1717"/>
                    <a:pt x="174" y="1717"/>
                    <a:pt x="174" y="1717"/>
                  </a:cubicBezTo>
                  <a:cubicBezTo>
                    <a:pt x="174" y="1717"/>
                    <a:pt x="174" y="1717"/>
                    <a:pt x="174" y="1717"/>
                  </a:cubicBezTo>
                  <a:cubicBezTo>
                    <a:pt x="174" y="1718"/>
                    <a:pt x="175" y="1718"/>
                    <a:pt x="175" y="1719"/>
                  </a:cubicBezTo>
                  <a:cubicBezTo>
                    <a:pt x="175" y="1719"/>
                    <a:pt x="176" y="1719"/>
                    <a:pt x="176" y="1719"/>
                  </a:cubicBezTo>
                  <a:cubicBezTo>
                    <a:pt x="176" y="1719"/>
                    <a:pt x="176" y="1719"/>
                    <a:pt x="176" y="1719"/>
                  </a:cubicBezTo>
                  <a:cubicBezTo>
                    <a:pt x="176" y="1720"/>
                    <a:pt x="177" y="1720"/>
                    <a:pt x="177" y="1720"/>
                  </a:cubicBezTo>
                  <a:cubicBezTo>
                    <a:pt x="177" y="1720"/>
                    <a:pt x="177" y="1720"/>
                    <a:pt x="177" y="1720"/>
                  </a:cubicBezTo>
                  <a:cubicBezTo>
                    <a:pt x="178" y="1720"/>
                    <a:pt x="178" y="1720"/>
                    <a:pt x="179" y="1720"/>
                  </a:cubicBezTo>
                  <a:cubicBezTo>
                    <a:pt x="179" y="1720"/>
                    <a:pt x="179" y="1720"/>
                    <a:pt x="179" y="1720"/>
                  </a:cubicBezTo>
                  <a:cubicBezTo>
                    <a:pt x="180" y="1720"/>
                    <a:pt x="180" y="1720"/>
                    <a:pt x="181" y="1720"/>
                  </a:cubicBezTo>
                  <a:cubicBezTo>
                    <a:pt x="188" y="1720"/>
                    <a:pt x="194" y="1691"/>
                    <a:pt x="197" y="1679"/>
                  </a:cubicBezTo>
                  <a:cubicBezTo>
                    <a:pt x="200" y="1667"/>
                    <a:pt x="205" y="1657"/>
                    <a:pt x="206" y="1647"/>
                  </a:cubicBezTo>
                  <a:cubicBezTo>
                    <a:pt x="207" y="1638"/>
                    <a:pt x="208" y="1632"/>
                    <a:pt x="216" y="1589"/>
                  </a:cubicBezTo>
                  <a:cubicBezTo>
                    <a:pt x="224" y="1546"/>
                    <a:pt x="199" y="1500"/>
                    <a:pt x="202" y="1486"/>
                  </a:cubicBezTo>
                  <a:cubicBezTo>
                    <a:pt x="206" y="1471"/>
                    <a:pt x="193" y="1449"/>
                    <a:pt x="195" y="1445"/>
                  </a:cubicBezTo>
                  <a:cubicBezTo>
                    <a:pt x="197" y="1441"/>
                    <a:pt x="201" y="1425"/>
                    <a:pt x="204" y="1409"/>
                  </a:cubicBezTo>
                  <a:cubicBezTo>
                    <a:pt x="206" y="1393"/>
                    <a:pt x="264" y="1251"/>
                    <a:pt x="270" y="1219"/>
                  </a:cubicBezTo>
                  <a:cubicBezTo>
                    <a:pt x="281" y="1159"/>
                    <a:pt x="281" y="1132"/>
                    <a:pt x="274" y="1090"/>
                  </a:cubicBezTo>
                  <a:cubicBezTo>
                    <a:pt x="275" y="1059"/>
                    <a:pt x="288" y="975"/>
                    <a:pt x="290" y="960"/>
                  </a:cubicBezTo>
                  <a:cubicBezTo>
                    <a:pt x="291" y="957"/>
                    <a:pt x="291" y="942"/>
                    <a:pt x="293" y="932"/>
                  </a:cubicBezTo>
                  <a:cubicBezTo>
                    <a:pt x="294" y="926"/>
                    <a:pt x="295" y="915"/>
                    <a:pt x="295" y="902"/>
                  </a:cubicBezTo>
                  <a:cubicBezTo>
                    <a:pt x="296" y="904"/>
                    <a:pt x="296" y="904"/>
                    <a:pt x="296" y="904"/>
                  </a:cubicBezTo>
                  <a:cubicBezTo>
                    <a:pt x="296" y="918"/>
                    <a:pt x="300" y="942"/>
                    <a:pt x="302" y="980"/>
                  </a:cubicBezTo>
                  <a:cubicBezTo>
                    <a:pt x="301" y="1011"/>
                    <a:pt x="316" y="1068"/>
                    <a:pt x="318" y="1098"/>
                  </a:cubicBezTo>
                  <a:cubicBezTo>
                    <a:pt x="314" y="1107"/>
                    <a:pt x="329" y="1264"/>
                    <a:pt x="329" y="1264"/>
                  </a:cubicBezTo>
                  <a:cubicBezTo>
                    <a:pt x="328" y="1265"/>
                    <a:pt x="328" y="1265"/>
                    <a:pt x="328" y="1265"/>
                  </a:cubicBezTo>
                  <a:cubicBezTo>
                    <a:pt x="328" y="1265"/>
                    <a:pt x="328" y="1265"/>
                    <a:pt x="328" y="1266"/>
                  </a:cubicBezTo>
                  <a:cubicBezTo>
                    <a:pt x="328" y="1266"/>
                    <a:pt x="328" y="1266"/>
                    <a:pt x="328" y="1266"/>
                  </a:cubicBezTo>
                  <a:cubicBezTo>
                    <a:pt x="326" y="1272"/>
                    <a:pt x="321" y="1288"/>
                    <a:pt x="317" y="1309"/>
                  </a:cubicBezTo>
                  <a:cubicBezTo>
                    <a:pt x="317" y="1309"/>
                    <a:pt x="317" y="1309"/>
                    <a:pt x="316" y="1310"/>
                  </a:cubicBezTo>
                  <a:cubicBezTo>
                    <a:pt x="316" y="1311"/>
                    <a:pt x="316" y="1313"/>
                    <a:pt x="315" y="1314"/>
                  </a:cubicBezTo>
                  <a:cubicBezTo>
                    <a:pt x="315" y="1315"/>
                    <a:pt x="315" y="1315"/>
                    <a:pt x="315" y="1316"/>
                  </a:cubicBezTo>
                  <a:cubicBezTo>
                    <a:pt x="315" y="1317"/>
                    <a:pt x="314" y="1319"/>
                    <a:pt x="314" y="1320"/>
                  </a:cubicBezTo>
                  <a:cubicBezTo>
                    <a:pt x="314" y="1321"/>
                    <a:pt x="314" y="1321"/>
                    <a:pt x="314" y="1322"/>
                  </a:cubicBezTo>
                  <a:cubicBezTo>
                    <a:pt x="313" y="1323"/>
                    <a:pt x="313" y="1325"/>
                    <a:pt x="313" y="1326"/>
                  </a:cubicBezTo>
                  <a:cubicBezTo>
                    <a:pt x="313" y="1327"/>
                    <a:pt x="312" y="1328"/>
                    <a:pt x="312" y="1328"/>
                  </a:cubicBezTo>
                  <a:cubicBezTo>
                    <a:pt x="312" y="1330"/>
                    <a:pt x="312" y="1331"/>
                    <a:pt x="311" y="1332"/>
                  </a:cubicBezTo>
                  <a:cubicBezTo>
                    <a:pt x="311" y="1333"/>
                    <a:pt x="311" y="1334"/>
                    <a:pt x="311" y="1335"/>
                  </a:cubicBezTo>
                  <a:cubicBezTo>
                    <a:pt x="311" y="1336"/>
                    <a:pt x="310" y="1337"/>
                    <a:pt x="310" y="1339"/>
                  </a:cubicBezTo>
                  <a:cubicBezTo>
                    <a:pt x="310" y="1340"/>
                    <a:pt x="310" y="1341"/>
                    <a:pt x="310" y="1341"/>
                  </a:cubicBezTo>
                  <a:cubicBezTo>
                    <a:pt x="309" y="1343"/>
                    <a:pt x="309" y="1344"/>
                    <a:pt x="309" y="1345"/>
                  </a:cubicBezTo>
                  <a:cubicBezTo>
                    <a:pt x="309" y="1346"/>
                    <a:pt x="308" y="1347"/>
                    <a:pt x="308" y="1348"/>
                  </a:cubicBezTo>
                  <a:cubicBezTo>
                    <a:pt x="308" y="1349"/>
                    <a:pt x="308" y="1350"/>
                    <a:pt x="307" y="1352"/>
                  </a:cubicBezTo>
                  <a:cubicBezTo>
                    <a:pt x="307" y="1353"/>
                    <a:pt x="307" y="1354"/>
                    <a:pt x="307" y="1355"/>
                  </a:cubicBezTo>
                  <a:cubicBezTo>
                    <a:pt x="307" y="1356"/>
                    <a:pt x="306" y="1357"/>
                    <a:pt x="306" y="1358"/>
                  </a:cubicBezTo>
                  <a:cubicBezTo>
                    <a:pt x="306" y="1359"/>
                    <a:pt x="306" y="1360"/>
                    <a:pt x="306" y="1361"/>
                  </a:cubicBezTo>
                  <a:cubicBezTo>
                    <a:pt x="305" y="1363"/>
                    <a:pt x="305" y="1364"/>
                    <a:pt x="305" y="1365"/>
                  </a:cubicBezTo>
                  <a:cubicBezTo>
                    <a:pt x="305" y="1366"/>
                    <a:pt x="304" y="1367"/>
                    <a:pt x="304" y="1368"/>
                  </a:cubicBezTo>
                  <a:cubicBezTo>
                    <a:pt x="304" y="1369"/>
                    <a:pt x="304" y="1370"/>
                    <a:pt x="304" y="1371"/>
                  </a:cubicBezTo>
                  <a:cubicBezTo>
                    <a:pt x="303" y="1372"/>
                    <a:pt x="303" y="1373"/>
                    <a:pt x="303" y="1375"/>
                  </a:cubicBezTo>
                  <a:cubicBezTo>
                    <a:pt x="303" y="1376"/>
                    <a:pt x="303" y="1377"/>
                    <a:pt x="303" y="1378"/>
                  </a:cubicBezTo>
                  <a:cubicBezTo>
                    <a:pt x="302" y="1379"/>
                    <a:pt x="302" y="1380"/>
                    <a:pt x="302" y="1381"/>
                  </a:cubicBezTo>
                  <a:cubicBezTo>
                    <a:pt x="302" y="1382"/>
                    <a:pt x="302" y="1383"/>
                    <a:pt x="301" y="1384"/>
                  </a:cubicBezTo>
                  <a:cubicBezTo>
                    <a:pt x="301" y="1385"/>
                    <a:pt x="301" y="1386"/>
                    <a:pt x="301" y="1387"/>
                  </a:cubicBezTo>
                  <a:cubicBezTo>
                    <a:pt x="301" y="1388"/>
                    <a:pt x="301" y="1389"/>
                    <a:pt x="300" y="1390"/>
                  </a:cubicBezTo>
                  <a:cubicBezTo>
                    <a:pt x="300" y="1391"/>
                    <a:pt x="300" y="1392"/>
                    <a:pt x="300" y="1393"/>
                  </a:cubicBezTo>
                  <a:cubicBezTo>
                    <a:pt x="300" y="1394"/>
                    <a:pt x="300" y="1395"/>
                    <a:pt x="299" y="1396"/>
                  </a:cubicBezTo>
                  <a:cubicBezTo>
                    <a:pt x="299" y="1397"/>
                    <a:pt x="299" y="1398"/>
                    <a:pt x="299" y="1399"/>
                  </a:cubicBezTo>
                  <a:cubicBezTo>
                    <a:pt x="299" y="1400"/>
                    <a:pt x="299" y="1401"/>
                    <a:pt x="299" y="1401"/>
                  </a:cubicBezTo>
                  <a:cubicBezTo>
                    <a:pt x="298" y="1403"/>
                    <a:pt x="298" y="1404"/>
                    <a:pt x="298" y="1405"/>
                  </a:cubicBezTo>
                  <a:cubicBezTo>
                    <a:pt x="298" y="1405"/>
                    <a:pt x="298" y="1406"/>
                    <a:pt x="298" y="1407"/>
                  </a:cubicBezTo>
                  <a:cubicBezTo>
                    <a:pt x="298" y="1408"/>
                    <a:pt x="298" y="1409"/>
                    <a:pt x="297" y="1410"/>
                  </a:cubicBezTo>
                  <a:cubicBezTo>
                    <a:pt x="297" y="1411"/>
                    <a:pt x="297" y="1411"/>
                    <a:pt x="297" y="1412"/>
                  </a:cubicBezTo>
                  <a:cubicBezTo>
                    <a:pt x="297" y="1413"/>
                    <a:pt x="297" y="1414"/>
                    <a:pt x="297" y="1415"/>
                  </a:cubicBezTo>
                  <a:cubicBezTo>
                    <a:pt x="297" y="1415"/>
                    <a:pt x="297" y="1416"/>
                    <a:pt x="297" y="1417"/>
                  </a:cubicBezTo>
                  <a:cubicBezTo>
                    <a:pt x="296" y="1418"/>
                    <a:pt x="296" y="1419"/>
                    <a:pt x="296" y="1419"/>
                  </a:cubicBezTo>
                  <a:cubicBezTo>
                    <a:pt x="296" y="1420"/>
                    <a:pt x="296" y="1421"/>
                    <a:pt x="296" y="1421"/>
                  </a:cubicBezTo>
                  <a:cubicBezTo>
                    <a:pt x="296" y="1422"/>
                    <a:pt x="296" y="1423"/>
                    <a:pt x="296" y="1424"/>
                  </a:cubicBezTo>
                  <a:cubicBezTo>
                    <a:pt x="296" y="1424"/>
                    <a:pt x="296" y="1425"/>
                    <a:pt x="296" y="1425"/>
                  </a:cubicBezTo>
                  <a:cubicBezTo>
                    <a:pt x="296" y="1427"/>
                    <a:pt x="296" y="1428"/>
                    <a:pt x="296" y="1429"/>
                  </a:cubicBezTo>
                  <a:cubicBezTo>
                    <a:pt x="293" y="1447"/>
                    <a:pt x="300" y="1472"/>
                    <a:pt x="298" y="1512"/>
                  </a:cubicBezTo>
                  <a:cubicBezTo>
                    <a:pt x="295" y="1562"/>
                    <a:pt x="251" y="1762"/>
                    <a:pt x="333" y="2014"/>
                  </a:cubicBezTo>
                  <a:cubicBezTo>
                    <a:pt x="338" y="2029"/>
                    <a:pt x="338" y="2079"/>
                    <a:pt x="344" y="2107"/>
                  </a:cubicBezTo>
                  <a:cubicBezTo>
                    <a:pt x="345" y="2114"/>
                    <a:pt x="359" y="2145"/>
                    <a:pt x="360" y="2189"/>
                  </a:cubicBezTo>
                  <a:cubicBezTo>
                    <a:pt x="361" y="2259"/>
                    <a:pt x="354" y="2349"/>
                    <a:pt x="356" y="2399"/>
                  </a:cubicBezTo>
                  <a:cubicBezTo>
                    <a:pt x="359" y="2481"/>
                    <a:pt x="393" y="2556"/>
                    <a:pt x="406" y="2609"/>
                  </a:cubicBezTo>
                  <a:cubicBezTo>
                    <a:pt x="420" y="2661"/>
                    <a:pt x="425" y="2703"/>
                    <a:pt x="422" y="2713"/>
                  </a:cubicBezTo>
                  <a:cubicBezTo>
                    <a:pt x="420" y="2722"/>
                    <a:pt x="418" y="2740"/>
                    <a:pt x="425" y="2755"/>
                  </a:cubicBezTo>
                  <a:cubicBezTo>
                    <a:pt x="426" y="2756"/>
                    <a:pt x="402" y="2808"/>
                    <a:pt x="389" y="2817"/>
                  </a:cubicBezTo>
                  <a:cubicBezTo>
                    <a:pt x="377" y="2827"/>
                    <a:pt x="373" y="2835"/>
                    <a:pt x="364" y="2840"/>
                  </a:cubicBezTo>
                  <a:cubicBezTo>
                    <a:pt x="354" y="2845"/>
                    <a:pt x="349" y="2850"/>
                    <a:pt x="345" y="2861"/>
                  </a:cubicBezTo>
                  <a:cubicBezTo>
                    <a:pt x="342" y="2869"/>
                    <a:pt x="333" y="2881"/>
                    <a:pt x="340" y="2887"/>
                  </a:cubicBezTo>
                  <a:cubicBezTo>
                    <a:pt x="341" y="2888"/>
                    <a:pt x="342" y="2888"/>
                    <a:pt x="343" y="2889"/>
                  </a:cubicBezTo>
                  <a:cubicBezTo>
                    <a:pt x="344" y="2889"/>
                    <a:pt x="344" y="2889"/>
                    <a:pt x="344" y="2889"/>
                  </a:cubicBezTo>
                  <a:cubicBezTo>
                    <a:pt x="343" y="2892"/>
                    <a:pt x="343" y="2894"/>
                    <a:pt x="344" y="2896"/>
                  </a:cubicBezTo>
                  <a:cubicBezTo>
                    <a:pt x="348" y="2903"/>
                    <a:pt x="355" y="2905"/>
                    <a:pt x="364" y="2904"/>
                  </a:cubicBezTo>
                  <a:cubicBezTo>
                    <a:pt x="365" y="2902"/>
                    <a:pt x="365" y="2902"/>
                    <a:pt x="365" y="2902"/>
                  </a:cubicBezTo>
                  <a:cubicBezTo>
                    <a:pt x="366" y="2905"/>
                    <a:pt x="366" y="2908"/>
                    <a:pt x="368" y="2910"/>
                  </a:cubicBezTo>
                  <a:cubicBezTo>
                    <a:pt x="374" y="2919"/>
                    <a:pt x="394" y="2923"/>
                    <a:pt x="402" y="2915"/>
                  </a:cubicBezTo>
                  <a:cubicBezTo>
                    <a:pt x="403" y="2916"/>
                    <a:pt x="404" y="2916"/>
                    <a:pt x="406" y="2917"/>
                  </a:cubicBezTo>
                  <a:cubicBezTo>
                    <a:pt x="407" y="2917"/>
                    <a:pt x="408" y="2917"/>
                    <a:pt x="409" y="2918"/>
                  </a:cubicBezTo>
                  <a:cubicBezTo>
                    <a:pt x="410" y="2918"/>
                    <a:pt x="410" y="2918"/>
                    <a:pt x="411" y="2918"/>
                  </a:cubicBezTo>
                  <a:cubicBezTo>
                    <a:pt x="413" y="2919"/>
                    <a:pt x="414" y="2919"/>
                    <a:pt x="416" y="2919"/>
                  </a:cubicBezTo>
                  <a:cubicBezTo>
                    <a:pt x="416" y="2919"/>
                    <a:pt x="416" y="2919"/>
                    <a:pt x="416" y="2919"/>
                  </a:cubicBezTo>
                  <a:cubicBezTo>
                    <a:pt x="425" y="2920"/>
                    <a:pt x="435" y="2918"/>
                    <a:pt x="440" y="2913"/>
                  </a:cubicBezTo>
                  <a:cubicBezTo>
                    <a:pt x="440" y="2912"/>
                    <a:pt x="440" y="2912"/>
                    <a:pt x="440" y="2912"/>
                  </a:cubicBezTo>
                  <a:cubicBezTo>
                    <a:pt x="440" y="2913"/>
                    <a:pt x="441" y="2913"/>
                    <a:pt x="441" y="2914"/>
                  </a:cubicBezTo>
                  <a:cubicBezTo>
                    <a:pt x="441" y="2913"/>
                    <a:pt x="441" y="2913"/>
                    <a:pt x="441" y="2913"/>
                  </a:cubicBezTo>
                  <a:cubicBezTo>
                    <a:pt x="446" y="2925"/>
                    <a:pt x="462" y="2926"/>
                    <a:pt x="475" y="2924"/>
                  </a:cubicBezTo>
                  <a:cubicBezTo>
                    <a:pt x="475" y="2924"/>
                    <a:pt x="475" y="2924"/>
                    <a:pt x="475" y="2924"/>
                  </a:cubicBezTo>
                  <a:cubicBezTo>
                    <a:pt x="476" y="2924"/>
                    <a:pt x="477" y="2924"/>
                    <a:pt x="478" y="2924"/>
                  </a:cubicBezTo>
                  <a:cubicBezTo>
                    <a:pt x="478" y="2924"/>
                    <a:pt x="479" y="2923"/>
                    <a:pt x="479" y="2923"/>
                  </a:cubicBezTo>
                  <a:cubicBezTo>
                    <a:pt x="480" y="2923"/>
                    <a:pt x="480" y="2923"/>
                    <a:pt x="481" y="2923"/>
                  </a:cubicBezTo>
                  <a:cubicBezTo>
                    <a:pt x="482" y="2923"/>
                    <a:pt x="482" y="2923"/>
                    <a:pt x="483" y="2923"/>
                  </a:cubicBezTo>
                  <a:cubicBezTo>
                    <a:pt x="485" y="2922"/>
                    <a:pt x="486" y="2922"/>
                    <a:pt x="488" y="2922"/>
                  </a:cubicBezTo>
                  <a:cubicBezTo>
                    <a:pt x="488" y="2921"/>
                    <a:pt x="489" y="2921"/>
                    <a:pt x="489" y="2921"/>
                  </a:cubicBezTo>
                  <a:cubicBezTo>
                    <a:pt x="490" y="2921"/>
                    <a:pt x="491" y="2920"/>
                    <a:pt x="492" y="2920"/>
                  </a:cubicBezTo>
                  <a:cubicBezTo>
                    <a:pt x="492" y="2920"/>
                    <a:pt x="493" y="2919"/>
                    <a:pt x="493" y="2919"/>
                  </a:cubicBezTo>
                  <a:cubicBezTo>
                    <a:pt x="494" y="2919"/>
                    <a:pt x="495" y="2918"/>
                    <a:pt x="496" y="2918"/>
                  </a:cubicBezTo>
                  <a:cubicBezTo>
                    <a:pt x="496" y="2918"/>
                    <a:pt x="496" y="2917"/>
                    <a:pt x="497" y="2917"/>
                  </a:cubicBezTo>
                  <a:cubicBezTo>
                    <a:pt x="498" y="2917"/>
                    <a:pt x="498" y="2916"/>
                    <a:pt x="499" y="2916"/>
                  </a:cubicBezTo>
                  <a:cubicBezTo>
                    <a:pt x="499" y="2915"/>
                    <a:pt x="500" y="2915"/>
                    <a:pt x="500" y="2915"/>
                  </a:cubicBezTo>
                  <a:cubicBezTo>
                    <a:pt x="501" y="2914"/>
                    <a:pt x="501" y="2914"/>
                    <a:pt x="502" y="2913"/>
                  </a:cubicBezTo>
                  <a:cubicBezTo>
                    <a:pt x="502" y="2913"/>
                    <a:pt x="503" y="2913"/>
                    <a:pt x="503" y="2913"/>
                  </a:cubicBezTo>
                  <a:cubicBezTo>
                    <a:pt x="505" y="2911"/>
                    <a:pt x="506" y="2909"/>
                    <a:pt x="508" y="2908"/>
                  </a:cubicBezTo>
                  <a:cubicBezTo>
                    <a:pt x="508" y="2908"/>
                    <a:pt x="508" y="2908"/>
                    <a:pt x="508" y="2908"/>
                  </a:cubicBezTo>
                  <a:cubicBezTo>
                    <a:pt x="508" y="2908"/>
                    <a:pt x="508" y="2908"/>
                    <a:pt x="508" y="2908"/>
                  </a:cubicBezTo>
                  <a:cubicBezTo>
                    <a:pt x="509" y="2907"/>
                    <a:pt x="510" y="2906"/>
                    <a:pt x="511" y="2905"/>
                  </a:cubicBezTo>
                  <a:cubicBezTo>
                    <a:pt x="519" y="2899"/>
                    <a:pt x="525" y="2894"/>
                    <a:pt x="523" y="2879"/>
                  </a:cubicBezTo>
                  <a:cubicBezTo>
                    <a:pt x="520" y="2864"/>
                    <a:pt x="522" y="2864"/>
                    <a:pt x="524" y="2846"/>
                  </a:cubicBezTo>
                  <a:cubicBezTo>
                    <a:pt x="525" y="2835"/>
                    <a:pt x="534" y="2832"/>
                    <a:pt x="536" y="2815"/>
                  </a:cubicBezTo>
                  <a:cubicBezTo>
                    <a:pt x="537" y="2801"/>
                    <a:pt x="526" y="2741"/>
                    <a:pt x="527" y="2733"/>
                  </a:cubicBezTo>
                  <a:cubicBezTo>
                    <a:pt x="530" y="2715"/>
                    <a:pt x="517" y="2700"/>
                    <a:pt x="513" y="2669"/>
                  </a:cubicBezTo>
                  <a:cubicBezTo>
                    <a:pt x="508" y="2639"/>
                    <a:pt x="520" y="2535"/>
                    <a:pt x="520" y="2516"/>
                  </a:cubicBezTo>
                  <a:cubicBezTo>
                    <a:pt x="520" y="2480"/>
                    <a:pt x="539" y="2421"/>
                    <a:pt x="534" y="2348"/>
                  </a:cubicBezTo>
                  <a:cubicBezTo>
                    <a:pt x="531" y="2306"/>
                    <a:pt x="510" y="2177"/>
                    <a:pt x="510" y="2148"/>
                  </a:cubicBezTo>
                  <a:cubicBezTo>
                    <a:pt x="510" y="2143"/>
                    <a:pt x="509" y="2110"/>
                    <a:pt x="511" y="2105"/>
                  </a:cubicBezTo>
                  <a:cubicBezTo>
                    <a:pt x="517" y="2085"/>
                    <a:pt x="544" y="1849"/>
                    <a:pt x="544" y="1847"/>
                  </a:cubicBezTo>
                  <a:cubicBezTo>
                    <a:pt x="547" y="1823"/>
                    <a:pt x="555" y="1690"/>
                    <a:pt x="558" y="1646"/>
                  </a:cubicBezTo>
                  <a:cubicBezTo>
                    <a:pt x="559" y="1646"/>
                    <a:pt x="561" y="1646"/>
                    <a:pt x="562" y="1646"/>
                  </a:cubicBezTo>
                  <a:cubicBezTo>
                    <a:pt x="565" y="1689"/>
                    <a:pt x="573" y="1823"/>
                    <a:pt x="576" y="1847"/>
                  </a:cubicBezTo>
                  <a:cubicBezTo>
                    <a:pt x="576" y="1849"/>
                    <a:pt x="603" y="2085"/>
                    <a:pt x="609" y="2105"/>
                  </a:cubicBezTo>
                  <a:cubicBezTo>
                    <a:pt x="611" y="2110"/>
                    <a:pt x="610" y="2143"/>
                    <a:pt x="610" y="2148"/>
                  </a:cubicBezTo>
                  <a:cubicBezTo>
                    <a:pt x="610" y="2177"/>
                    <a:pt x="589" y="2306"/>
                    <a:pt x="586" y="2348"/>
                  </a:cubicBezTo>
                  <a:cubicBezTo>
                    <a:pt x="581" y="2421"/>
                    <a:pt x="600" y="2480"/>
                    <a:pt x="600" y="2516"/>
                  </a:cubicBezTo>
                  <a:cubicBezTo>
                    <a:pt x="600" y="2535"/>
                    <a:pt x="612" y="2639"/>
                    <a:pt x="607" y="2669"/>
                  </a:cubicBezTo>
                  <a:cubicBezTo>
                    <a:pt x="603" y="2700"/>
                    <a:pt x="590" y="2715"/>
                    <a:pt x="593" y="2733"/>
                  </a:cubicBezTo>
                  <a:cubicBezTo>
                    <a:pt x="594" y="2741"/>
                    <a:pt x="583" y="2801"/>
                    <a:pt x="584" y="2815"/>
                  </a:cubicBezTo>
                  <a:cubicBezTo>
                    <a:pt x="586" y="2832"/>
                    <a:pt x="595" y="2835"/>
                    <a:pt x="596" y="2846"/>
                  </a:cubicBezTo>
                  <a:cubicBezTo>
                    <a:pt x="598" y="2864"/>
                    <a:pt x="600" y="2864"/>
                    <a:pt x="597" y="2879"/>
                  </a:cubicBezTo>
                  <a:cubicBezTo>
                    <a:pt x="595" y="2894"/>
                    <a:pt x="601" y="2899"/>
                    <a:pt x="609" y="2905"/>
                  </a:cubicBezTo>
                  <a:cubicBezTo>
                    <a:pt x="610" y="2906"/>
                    <a:pt x="611" y="2907"/>
                    <a:pt x="612" y="2908"/>
                  </a:cubicBezTo>
                  <a:cubicBezTo>
                    <a:pt x="612" y="2908"/>
                    <a:pt x="612" y="2908"/>
                    <a:pt x="612" y="2908"/>
                  </a:cubicBezTo>
                  <a:cubicBezTo>
                    <a:pt x="612" y="2908"/>
                    <a:pt x="612" y="2908"/>
                    <a:pt x="612" y="2908"/>
                  </a:cubicBezTo>
                  <a:cubicBezTo>
                    <a:pt x="614" y="2909"/>
                    <a:pt x="615" y="2911"/>
                    <a:pt x="617" y="2913"/>
                  </a:cubicBezTo>
                  <a:cubicBezTo>
                    <a:pt x="617" y="2913"/>
                    <a:pt x="618" y="2913"/>
                    <a:pt x="618" y="2913"/>
                  </a:cubicBezTo>
                  <a:cubicBezTo>
                    <a:pt x="619" y="2914"/>
                    <a:pt x="619" y="2914"/>
                    <a:pt x="620" y="2915"/>
                  </a:cubicBezTo>
                  <a:cubicBezTo>
                    <a:pt x="620" y="2915"/>
                    <a:pt x="621" y="2915"/>
                    <a:pt x="621" y="2916"/>
                  </a:cubicBezTo>
                  <a:cubicBezTo>
                    <a:pt x="622" y="2916"/>
                    <a:pt x="622" y="2917"/>
                    <a:pt x="623" y="2917"/>
                  </a:cubicBezTo>
                  <a:cubicBezTo>
                    <a:pt x="624" y="2917"/>
                    <a:pt x="624" y="2918"/>
                    <a:pt x="624" y="2918"/>
                  </a:cubicBezTo>
                  <a:cubicBezTo>
                    <a:pt x="625" y="2918"/>
                    <a:pt x="626" y="2919"/>
                    <a:pt x="627" y="2919"/>
                  </a:cubicBezTo>
                  <a:cubicBezTo>
                    <a:pt x="627" y="2919"/>
                    <a:pt x="628" y="2920"/>
                    <a:pt x="628" y="2920"/>
                  </a:cubicBezTo>
                  <a:cubicBezTo>
                    <a:pt x="629" y="2920"/>
                    <a:pt x="630" y="2921"/>
                    <a:pt x="631" y="2921"/>
                  </a:cubicBezTo>
                  <a:cubicBezTo>
                    <a:pt x="631" y="2921"/>
                    <a:pt x="632" y="2921"/>
                    <a:pt x="632" y="2922"/>
                  </a:cubicBezTo>
                  <a:cubicBezTo>
                    <a:pt x="634" y="2922"/>
                    <a:pt x="635" y="2922"/>
                    <a:pt x="637" y="2923"/>
                  </a:cubicBezTo>
                  <a:cubicBezTo>
                    <a:pt x="638" y="2923"/>
                    <a:pt x="638" y="2923"/>
                    <a:pt x="639" y="2923"/>
                  </a:cubicBezTo>
                  <a:cubicBezTo>
                    <a:pt x="640" y="2923"/>
                    <a:pt x="640" y="2923"/>
                    <a:pt x="641" y="2923"/>
                  </a:cubicBezTo>
                  <a:cubicBezTo>
                    <a:pt x="641" y="2923"/>
                    <a:pt x="642" y="2924"/>
                    <a:pt x="642" y="2924"/>
                  </a:cubicBezTo>
                  <a:cubicBezTo>
                    <a:pt x="643" y="2924"/>
                    <a:pt x="644" y="2924"/>
                    <a:pt x="644" y="2924"/>
                  </a:cubicBezTo>
                  <a:cubicBezTo>
                    <a:pt x="645" y="2924"/>
                    <a:pt x="645" y="2924"/>
                    <a:pt x="645" y="2924"/>
                  </a:cubicBezTo>
                  <a:cubicBezTo>
                    <a:pt x="646" y="2924"/>
                    <a:pt x="647" y="2924"/>
                    <a:pt x="648" y="2924"/>
                  </a:cubicBezTo>
                  <a:cubicBezTo>
                    <a:pt x="648" y="2924"/>
                    <a:pt x="648" y="2924"/>
                    <a:pt x="648" y="2924"/>
                  </a:cubicBezTo>
                  <a:cubicBezTo>
                    <a:pt x="660" y="2925"/>
                    <a:pt x="674" y="2924"/>
                    <a:pt x="679" y="2914"/>
                  </a:cubicBezTo>
                  <a:cubicBezTo>
                    <a:pt x="679" y="2914"/>
                    <a:pt x="679" y="2914"/>
                    <a:pt x="679" y="2914"/>
                  </a:cubicBezTo>
                  <a:cubicBezTo>
                    <a:pt x="679" y="2914"/>
                    <a:pt x="679" y="2914"/>
                    <a:pt x="679" y="2914"/>
                  </a:cubicBezTo>
                  <a:cubicBezTo>
                    <a:pt x="679" y="2913"/>
                    <a:pt x="679" y="2913"/>
                    <a:pt x="680" y="2912"/>
                  </a:cubicBezTo>
                  <a:cubicBezTo>
                    <a:pt x="680" y="2912"/>
                    <a:pt x="680" y="2912"/>
                    <a:pt x="680" y="2912"/>
                  </a:cubicBezTo>
                  <a:cubicBezTo>
                    <a:pt x="685" y="2918"/>
                    <a:pt x="695" y="2920"/>
                    <a:pt x="704" y="2919"/>
                  </a:cubicBezTo>
                  <a:cubicBezTo>
                    <a:pt x="704" y="2919"/>
                    <a:pt x="704" y="2919"/>
                    <a:pt x="704" y="2919"/>
                  </a:cubicBezTo>
                  <a:cubicBezTo>
                    <a:pt x="706" y="2919"/>
                    <a:pt x="707" y="2919"/>
                    <a:pt x="709" y="2918"/>
                  </a:cubicBezTo>
                  <a:cubicBezTo>
                    <a:pt x="710" y="2918"/>
                    <a:pt x="710" y="2918"/>
                    <a:pt x="711" y="2918"/>
                  </a:cubicBezTo>
                  <a:cubicBezTo>
                    <a:pt x="712" y="2917"/>
                    <a:pt x="713" y="2917"/>
                    <a:pt x="714" y="2917"/>
                  </a:cubicBezTo>
                  <a:cubicBezTo>
                    <a:pt x="716" y="2916"/>
                    <a:pt x="717" y="2916"/>
                    <a:pt x="718" y="2915"/>
                  </a:cubicBezTo>
                  <a:cubicBezTo>
                    <a:pt x="726" y="2923"/>
                    <a:pt x="746" y="2919"/>
                    <a:pt x="752" y="2910"/>
                  </a:cubicBezTo>
                  <a:cubicBezTo>
                    <a:pt x="754" y="2908"/>
                    <a:pt x="754" y="2905"/>
                    <a:pt x="755" y="2903"/>
                  </a:cubicBezTo>
                  <a:cubicBezTo>
                    <a:pt x="756" y="2904"/>
                    <a:pt x="756" y="2904"/>
                    <a:pt x="756" y="2904"/>
                  </a:cubicBezTo>
                  <a:cubicBezTo>
                    <a:pt x="765" y="2905"/>
                    <a:pt x="775" y="2902"/>
                    <a:pt x="776" y="2896"/>
                  </a:cubicBezTo>
                  <a:cubicBezTo>
                    <a:pt x="777" y="2894"/>
                    <a:pt x="777" y="2892"/>
                    <a:pt x="777" y="2889"/>
                  </a:cubicBezTo>
                  <a:cubicBezTo>
                    <a:pt x="777" y="2889"/>
                    <a:pt x="777" y="2889"/>
                    <a:pt x="777" y="2889"/>
                  </a:cubicBezTo>
                  <a:cubicBezTo>
                    <a:pt x="778" y="2888"/>
                    <a:pt x="779" y="2888"/>
                    <a:pt x="780" y="2887"/>
                  </a:cubicBezTo>
                  <a:cubicBezTo>
                    <a:pt x="787" y="2881"/>
                    <a:pt x="778" y="2869"/>
                    <a:pt x="775" y="2861"/>
                  </a:cubicBezTo>
                  <a:cubicBezTo>
                    <a:pt x="771" y="2850"/>
                    <a:pt x="766" y="2845"/>
                    <a:pt x="756" y="2840"/>
                  </a:cubicBezTo>
                  <a:cubicBezTo>
                    <a:pt x="747" y="2835"/>
                    <a:pt x="743" y="2827"/>
                    <a:pt x="731" y="2817"/>
                  </a:cubicBezTo>
                  <a:cubicBezTo>
                    <a:pt x="718" y="2808"/>
                    <a:pt x="694" y="2756"/>
                    <a:pt x="695" y="2755"/>
                  </a:cubicBezTo>
                  <a:cubicBezTo>
                    <a:pt x="702" y="2740"/>
                    <a:pt x="700" y="2722"/>
                    <a:pt x="698" y="2713"/>
                  </a:cubicBezTo>
                  <a:cubicBezTo>
                    <a:pt x="695" y="2703"/>
                    <a:pt x="700" y="2661"/>
                    <a:pt x="714" y="2609"/>
                  </a:cubicBezTo>
                  <a:cubicBezTo>
                    <a:pt x="727" y="2556"/>
                    <a:pt x="761" y="2481"/>
                    <a:pt x="764" y="2399"/>
                  </a:cubicBezTo>
                  <a:cubicBezTo>
                    <a:pt x="766" y="2349"/>
                    <a:pt x="759" y="2259"/>
                    <a:pt x="760" y="2189"/>
                  </a:cubicBezTo>
                  <a:cubicBezTo>
                    <a:pt x="761" y="2145"/>
                    <a:pt x="775" y="2114"/>
                    <a:pt x="776" y="2107"/>
                  </a:cubicBezTo>
                  <a:cubicBezTo>
                    <a:pt x="782" y="2079"/>
                    <a:pt x="782" y="2029"/>
                    <a:pt x="787" y="2014"/>
                  </a:cubicBezTo>
                  <a:cubicBezTo>
                    <a:pt x="869" y="1762"/>
                    <a:pt x="825" y="1562"/>
                    <a:pt x="822" y="1512"/>
                  </a:cubicBezTo>
                  <a:cubicBezTo>
                    <a:pt x="823" y="1512"/>
                    <a:pt x="823" y="1512"/>
                    <a:pt x="823" y="1512"/>
                  </a:cubicBezTo>
                  <a:cubicBezTo>
                    <a:pt x="821" y="1472"/>
                    <a:pt x="828" y="1447"/>
                    <a:pt x="825" y="1429"/>
                  </a:cubicBezTo>
                  <a:cubicBezTo>
                    <a:pt x="825" y="1428"/>
                    <a:pt x="825" y="1427"/>
                    <a:pt x="825" y="1425"/>
                  </a:cubicBezTo>
                  <a:cubicBezTo>
                    <a:pt x="825" y="1425"/>
                    <a:pt x="825" y="1424"/>
                    <a:pt x="825" y="1424"/>
                  </a:cubicBezTo>
                  <a:cubicBezTo>
                    <a:pt x="825" y="1423"/>
                    <a:pt x="824" y="1422"/>
                    <a:pt x="824" y="1421"/>
                  </a:cubicBezTo>
                  <a:cubicBezTo>
                    <a:pt x="824" y="1421"/>
                    <a:pt x="824" y="1420"/>
                    <a:pt x="824" y="1420"/>
                  </a:cubicBezTo>
                  <a:cubicBezTo>
                    <a:pt x="824" y="1419"/>
                    <a:pt x="824" y="1418"/>
                    <a:pt x="824" y="1417"/>
                  </a:cubicBezTo>
                  <a:cubicBezTo>
                    <a:pt x="824" y="1416"/>
                    <a:pt x="824" y="1416"/>
                    <a:pt x="824" y="1415"/>
                  </a:cubicBezTo>
                  <a:cubicBezTo>
                    <a:pt x="824" y="1414"/>
                    <a:pt x="824" y="1413"/>
                    <a:pt x="823" y="1412"/>
                  </a:cubicBezTo>
                  <a:cubicBezTo>
                    <a:pt x="823" y="1411"/>
                    <a:pt x="823" y="1411"/>
                    <a:pt x="823" y="1410"/>
                  </a:cubicBezTo>
                  <a:cubicBezTo>
                    <a:pt x="823" y="1409"/>
                    <a:pt x="823" y="1408"/>
                    <a:pt x="823" y="1407"/>
                  </a:cubicBezTo>
                  <a:cubicBezTo>
                    <a:pt x="823" y="1406"/>
                    <a:pt x="823" y="1406"/>
                    <a:pt x="822" y="1405"/>
                  </a:cubicBezTo>
                  <a:cubicBezTo>
                    <a:pt x="822" y="1404"/>
                    <a:pt x="822" y="1403"/>
                    <a:pt x="822" y="1401"/>
                  </a:cubicBezTo>
                  <a:cubicBezTo>
                    <a:pt x="822" y="1401"/>
                    <a:pt x="822" y="1400"/>
                    <a:pt x="822" y="1399"/>
                  </a:cubicBezTo>
                  <a:cubicBezTo>
                    <a:pt x="821" y="1398"/>
                    <a:pt x="821" y="1397"/>
                    <a:pt x="821" y="1396"/>
                  </a:cubicBezTo>
                  <a:cubicBezTo>
                    <a:pt x="821" y="1395"/>
                    <a:pt x="821" y="1394"/>
                    <a:pt x="821" y="1394"/>
                  </a:cubicBezTo>
                  <a:cubicBezTo>
                    <a:pt x="821" y="1392"/>
                    <a:pt x="820" y="1391"/>
                    <a:pt x="820" y="1390"/>
                  </a:cubicBezTo>
                  <a:cubicBezTo>
                    <a:pt x="820" y="1389"/>
                    <a:pt x="820" y="1388"/>
                    <a:pt x="820" y="1387"/>
                  </a:cubicBezTo>
                  <a:cubicBezTo>
                    <a:pt x="820" y="1386"/>
                    <a:pt x="819" y="1385"/>
                    <a:pt x="819" y="1384"/>
                  </a:cubicBezTo>
                  <a:cubicBezTo>
                    <a:pt x="819" y="1383"/>
                    <a:pt x="819" y="1382"/>
                    <a:pt x="819" y="1381"/>
                  </a:cubicBezTo>
                  <a:cubicBezTo>
                    <a:pt x="818" y="1380"/>
                    <a:pt x="818" y="1379"/>
                    <a:pt x="818" y="1377"/>
                  </a:cubicBezTo>
                  <a:cubicBezTo>
                    <a:pt x="818" y="1376"/>
                    <a:pt x="818" y="1376"/>
                    <a:pt x="818" y="1375"/>
                  </a:cubicBezTo>
                  <a:cubicBezTo>
                    <a:pt x="817" y="1374"/>
                    <a:pt x="817" y="1372"/>
                    <a:pt x="817" y="1371"/>
                  </a:cubicBezTo>
                  <a:cubicBezTo>
                    <a:pt x="817" y="1370"/>
                    <a:pt x="816" y="1369"/>
                    <a:pt x="816" y="1369"/>
                  </a:cubicBezTo>
                  <a:cubicBezTo>
                    <a:pt x="816" y="1367"/>
                    <a:pt x="816" y="1366"/>
                    <a:pt x="816" y="1364"/>
                  </a:cubicBezTo>
                  <a:cubicBezTo>
                    <a:pt x="815" y="1363"/>
                    <a:pt x="815" y="1363"/>
                    <a:pt x="815" y="1362"/>
                  </a:cubicBezTo>
                  <a:cubicBezTo>
                    <a:pt x="815" y="1360"/>
                    <a:pt x="815" y="1359"/>
                    <a:pt x="814" y="1358"/>
                  </a:cubicBezTo>
                  <a:cubicBezTo>
                    <a:pt x="814" y="1357"/>
                    <a:pt x="814" y="1356"/>
                    <a:pt x="814" y="1355"/>
                  </a:cubicBezTo>
                  <a:cubicBezTo>
                    <a:pt x="814" y="1354"/>
                    <a:pt x="813" y="1352"/>
                    <a:pt x="813" y="1351"/>
                  </a:cubicBezTo>
                  <a:cubicBezTo>
                    <a:pt x="813" y="1350"/>
                    <a:pt x="813" y="1349"/>
                    <a:pt x="812" y="1348"/>
                  </a:cubicBezTo>
                  <a:cubicBezTo>
                    <a:pt x="812" y="1347"/>
                    <a:pt x="812" y="1346"/>
                    <a:pt x="812" y="1345"/>
                  </a:cubicBezTo>
                  <a:cubicBezTo>
                    <a:pt x="811" y="1344"/>
                    <a:pt x="811" y="1343"/>
                    <a:pt x="811" y="1342"/>
                  </a:cubicBezTo>
                  <a:cubicBezTo>
                    <a:pt x="811" y="1341"/>
                    <a:pt x="811" y="1339"/>
                    <a:pt x="810" y="1338"/>
                  </a:cubicBezTo>
                  <a:cubicBezTo>
                    <a:pt x="810" y="1337"/>
                    <a:pt x="810" y="1336"/>
                    <a:pt x="810" y="1335"/>
                  </a:cubicBezTo>
                  <a:cubicBezTo>
                    <a:pt x="809" y="1334"/>
                    <a:pt x="809" y="1333"/>
                    <a:pt x="809" y="1332"/>
                  </a:cubicBezTo>
                  <a:cubicBezTo>
                    <a:pt x="809" y="1331"/>
                    <a:pt x="808" y="1330"/>
                    <a:pt x="808" y="1329"/>
                  </a:cubicBezTo>
                  <a:cubicBezTo>
                    <a:pt x="808" y="1328"/>
                    <a:pt x="808" y="1326"/>
                    <a:pt x="808" y="1325"/>
                  </a:cubicBezTo>
                  <a:cubicBezTo>
                    <a:pt x="807" y="1324"/>
                    <a:pt x="807" y="1323"/>
                    <a:pt x="807" y="1322"/>
                  </a:cubicBezTo>
                  <a:cubicBezTo>
                    <a:pt x="807" y="1321"/>
                    <a:pt x="806" y="1320"/>
                    <a:pt x="806" y="1319"/>
                  </a:cubicBezTo>
                  <a:cubicBezTo>
                    <a:pt x="806" y="1318"/>
                    <a:pt x="806" y="1317"/>
                    <a:pt x="805" y="1316"/>
                  </a:cubicBezTo>
                  <a:cubicBezTo>
                    <a:pt x="805" y="1315"/>
                    <a:pt x="805" y="1314"/>
                    <a:pt x="805" y="1314"/>
                  </a:cubicBezTo>
                  <a:cubicBezTo>
                    <a:pt x="805" y="1312"/>
                    <a:pt x="804" y="1311"/>
                    <a:pt x="804" y="1310"/>
                  </a:cubicBezTo>
                  <a:cubicBezTo>
                    <a:pt x="804" y="1309"/>
                    <a:pt x="804" y="1309"/>
                    <a:pt x="804" y="1308"/>
                  </a:cubicBezTo>
                  <a:cubicBezTo>
                    <a:pt x="803" y="1307"/>
                    <a:pt x="803" y="1305"/>
                    <a:pt x="803" y="1304"/>
                  </a:cubicBezTo>
                  <a:cubicBezTo>
                    <a:pt x="803" y="1304"/>
                    <a:pt x="802" y="1303"/>
                    <a:pt x="802" y="1303"/>
                  </a:cubicBezTo>
                  <a:cubicBezTo>
                    <a:pt x="802" y="1301"/>
                    <a:pt x="802" y="1300"/>
                    <a:pt x="801" y="1299"/>
                  </a:cubicBezTo>
                  <a:cubicBezTo>
                    <a:pt x="801" y="1298"/>
                    <a:pt x="801" y="1298"/>
                    <a:pt x="801" y="1298"/>
                  </a:cubicBezTo>
                  <a:cubicBezTo>
                    <a:pt x="798" y="1284"/>
                    <a:pt x="795" y="1273"/>
                    <a:pt x="793" y="1268"/>
                  </a:cubicBezTo>
                  <a:cubicBezTo>
                    <a:pt x="793" y="1268"/>
                    <a:pt x="793" y="1268"/>
                    <a:pt x="793" y="1268"/>
                  </a:cubicBezTo>
                  <a:cubicBezTo>
                    <a:pt x="793" y="1267"/>
                    <a:pt x="793" y="1266"/>
                    <a:pt x="792" y="1266"/>
                  </a:cubicBezTo>
                  <a:cubicBezTo>
                    <a:pt x="792" y="1266"/>
                    <a:pt x="792" y="1266"/>
                    <a:pt x="792" y="1266"/>
                  </a:cubicBezTo>
                  <a:cubicBezTo>
                    <a:pt x="792" y="1265"/>
                    <a:pt x="793" y="1265"/>
                    <a:pt x="793" y="1265"/>
                  </a:cubicBezTo>
                  <a:cubicBezTo>
                    <a:pt x="792" y="1264"/>
                    <a:pt x="792" y="1264"/>
                    <a:pt x="792" y="1264"/>
                  </a:cubicBezTo>
                  <a:cubicBezTo>
                    <a:pt x="792" y="1264"/>
                    <a:pt x="806" y="1107"/>
                    <a:pt x="803" y="1098"/>
                  </a:cubicBezTo>
                  <a:cubicBezTo>
                    <a:pt x="804" y="1068"/>
                    <a:pt x="820" y="1011"/>
                    <a:pt x="818" y="980"/>
                  </a:cubicBezTo>
                  <a:cubicBezTo>
                    <a:pt x="820" y="942"/>
                    <a:pt x="825" y="918"/>
                    <a:pt x="825" y="904"/>
                  </a:cubicBezTo>
                  <a:cubicBezTo>
                    <a:pt x="825" y="902"/>
                    <a:pt x="825" y="902"/>
                    <a:pt x="825" y="902"/>
                  </a:cubicBezTo>
                  <a:cubicBezTo>
                    <a:pt x="826" y="915"/>
                    <a:pt x="827" y="926"/>
                    <a:pt x="827" y="932"/>
                  </a:cubicBezTo>
                  <a:cubicBezTo>
                    <a:pt x="829" y="942"/>
                    <a:pt x="829" y="957"/>
                    <a:pt x="831" y="960"/>
                  </a:cubicBezTo>
                  <a:cubicBezTo>
                    <a:pt x="833" y="975"/>
                    <a:pt x="845" y="1059"/>
                    <a:pt x="846" y="1090"/>
                  </a:cubicBezTo>
                  <a:cubicBezTo>
                    <a:pt x="840" y="1132"/>
                    <a:pt x="839" y="1159"/>
                    <a:pt x="851" y="1219"/>
                  </a:cubicBezTo>
                  <a:cubicBezTo>
                    <a:pt x="856" y="1251"/>
                    <a:pt x="914" y="1393"/>
                    <a:pt x="917" y="1409"/>
                  </a:cubicBezTo>
                  <a:cubicBezTo>
                    <a:pt x="920" y="1425"/>
                    <a:pt x="924" y="1441"/>
                    <a:pt x="926" y="1445"/>
                  </a:cubicBezTo>
                  <a:cubicBezTo>
                    <a:pt x="928" y="1449"/>
                    <a:pt x="914" y="1471"/>
                    <a:pt x="918" y="1486"/>
                  </a:cubicBezTo>
                  <a:cubicBezTo>
                    <a:pt x="922" y="1500"/>
                    <a:pt x="896" y="1546"/>
                    <a:pt x="904" y="1589"/>
                  </a:cubicBezTo>
                  <a:cubicBezTo>
                    <a:pt x="912" y="1632"/>
                    <a:pt x="913" y="1638"/>
                    <a:pt x="914" y="1647"/>
                  </a:cubicBezTo>
                  <a:cubicBezTo>
                    <a:pt x="915" y="1657"/>
                    <a:pt x="921" y="1667"/>
                    <a:pt x="924" y="1679"/>
                  </a:cubicBezTo>
                  <a:cubicBezTo>
                    <a:pt x="927" y="1691"/>
                    <a:pt x="932" y="1720"/>
                    <a:pt x="939" y="1720"/>
                  </a:cubicBezTo>
                  <a:cubicBezTo>
                    <a:pt x="940" y="1720"/>
                    <a:pt x="941" y="1720"/>
                    <a:pt x="941" y="1720"/>
                  </a:cubicBezTo>
                  <a:cubicBezTo>
                    <a:pt x="942" y="1720"/>
                    <a:pt x="942" y="1720"/>
                    <a:pt x="942" y="1720"/>
                  </a:cubicBezTo>
                  <a:cubicBezTo>
                    <a:pt x="942" y="1720"/>
                    <a:pt x="943" y="1720"/>
                    <a:pt x="943" y="1720"/>
                  </a:cubicBezTo>
                  <a:cubicBezTo>
                    <a:pt x="943" y="1720"/>
                    <a:pt x="943" y="1720"/>
                    <a:pt x="944" y="1720"/>
                  </a:cubicBezTo>
                  <a:cubicBezTo>
                    <a:pt x="944" y="1720"/>
                    <a:pt x="944" y="1720"/>
                    <a:pt x="944" y="1719"/>
                  </a:cubicBezTo>
                  <a:cubicBezTo>
                    <a:pt x="944" y="1719"/>
                    <a:pt x="945" y="1719"/>
                    <a:pt x="945" y="1719"/>
                  </a:cubicBezTo>
                  <a:cubicBezTo>
                    <a:pt x="945" y="1719"/>
                    <a:pt x="945" y="1719"/>
                    <a:pt x="945" y="1719"/>
                  </a:cubicBezTo>
                  <a:cubicBezTo>
                    <a:pt x="946" y="1718"/>
                    <a:pt x="946" y="1718"/>
                    <a:pt x="947" y="1717"/>
                  </a:cubicBezTo>
                  <a:cubicBezTo>
                    <a:pt x="947" y="1717"/>
                    <a:pt x="947" y="1717"/>
                    <a:pt x="947" y="1717"/>
                  </a:cubicBezTo>
                  <a:cubicBezTo>
                    <a:pt x="947" y="1717"/>
                    <a:pt x="947" y="1717"/>
                    <a:pt x="947" y="1716"/>
                  </a:cubicBezTo>
                  <a:cubicBezTo>
                    <a:pt x="947" y="1716"/>
                    <a:pt x="947" y="1716"/>
                    <a:pt x="947" y="1716"/>
                  </a:cubicBezTo>
                  <a:cubicBezTo>
                    <a:pt x="947" y="1717"/>
                    <a:pt x="947" y="1717"/>
                    <a:pt x="947" y="1717"/>
                  </a:cubicBezTo>
                  <a:cubicBezTo>
                    <a:pt x="947" y="1717"/>
                    <a:pt x="947" y="1716"/>
                    <a:pt x="947" y="1716"/>
                  </a:cubicBezTo>
                  <a:cubicBezTo>
                    <a:pt x="947" y="1716"/>
                    <a:pt x="947" y="1716"/>
                    <a:pt x="947" y="1716"/>
                  </a:cubicBezTo>
                  <a:cubicBezTo>
                    <a:pt x="947" y="1716"/>
                    <a:pt x="947" y="1715"/>
                    <a:pt x="947" y="1715"/>
                  </a:cubicBezTo>
                  <a:cubicBezTo>
                    <a:pt x="947" y="1715"/>
                    <a:pt x="949" y="1742"/>
                    <a:pt x="963" y="1742"/>
                  </a:cubicBezTo>
                  <a:cubicBezTo>
                    <a:pt x="972" y="1741"/>
                    <a:pt x="972" y="1733"/>
                    <a:pt x="972" y="1733"/>
                  </a:cubicBezTo>
                  <a:cubicBezTo>
                    <a:pt x="972" y="1733"/>
                    <a:pt x="974" y="1755"/>
                    <a:pt x="987" y="1753"/>
                  </a:cubicBezTo>
                  <a:cubicBezTo>
                    <a:pt x="999" y="1751"/>
                    <a:pt x="999" y="1739"/>
                    <a:pt x="999" y="1739"/>
                  </a:cubicBezTo>
                  <a:cubicBezTo>
                    <a:pt x="1007" y="1743"/>
                    <a:pt x="1020" y="1742"/>
                    <a:pt x="1023" y="1728"/>
                  </a:cubicBezTo>
                  <a:cubicBezTo>
                    <a:pt x="1026" y="1714"/>
                    <a:pt x="1033" y="1686"/>
                    <a:pt x="1032" y="1675"/>
                  </a:cubicBezTo>
                  <a:cubicBezTo>
                    <a:pt x="1032" y="1665"/>
                    <a:pt x="1039" y="1642"/>
                    <a:pt x="1039" y="1633"/>
                  </a:cubicBezTo>
                  <a:cubicBezTo>
                    <a:pt x="1046" y="1606"/>
                    <a:pt x="1053" y="1597"/>
                    <a:pt x="1051" y="1589"/>
                  </a:cubicBezTo>
                  <a:cubicBezTo>
                    <a:pt x="1060" y="1599"/>
                    <a:pt x="1068" y="1609"/>
                    <a:pt x="1072" y="1611"/>
                  </a:cubicBezTo>
                  <a:cubicBezTo>
                    <a:pt x="1074" y="1627"/>
                    <a:pt x="1090" y="1651"/>
                    <a:pt x="1103" y="1652"/>
                  </a:cubicBezTo>
                  <a:cubicBezTo>
                    <a:pt x="1120" y="1653"/>
                    <a:pt x="1116" y="1641"/>
                    <a:pt x="1111" y="1628"/>
                  </a:cubicBezTo>
                  <a:close/>
                  <a:moveTo>
                    <a:pt x="672" y="310"/>
                  </a:moveTo>
                  <a:cubicBezTo>
                    <a:pt x="672" y="310"/>
                    <a:pt x="672" y="310"/>
                    <a:pt x="672" y="310"/>
                  </a:cubicBezTo>
                  <a:cubicBezTo>
                    <a:pt x="672" y="310"/>
                    <a:pt x="672" y="310"/>
                    <a:pt x="672" y="310"/>
                  </a:cubicBezTo>
                  <a:cubicBezTo>
                    <a:pt x="672" y="310"/>
                    <a:pt x="672" y="310"/>
                    <a:pt x="672" y="31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9050" cmpd="sng">
              <a:solidFill>
                <a:schemeClr val="bg2">
                  <a:lumMod val="50000"/>
                </a:schemeClr>
              </a:solidFill>
              <a:round/>
            </a:ln>
          </p:spPr>
          <p:txBody>
            <a:bodyPr/>
            <a:lstStyle/>
            <a:p>
              <a:endParaRPr lang="en-US" sz="2440"/>
            </a:p>
          </p:txBody>
        </p:sp>
        <p:pic>
          <p:nvPicPr>
            <p:cNvPr id="7" name="Afbeelding 15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5315512" y="4226885"/>
              <a:ext cx="609770" cy="741582"/>
            </a:xfrm>
            <a:prstGeom prst="rect">
              <a:avLst/>
            </a:prstGeom>
          </p:spPr>
        </p:pic>
      </p:grpSp>
      <p:sp>
        <p:nvSpPr>
          <p:cNvPr id="2041" name="TextBox 9"/>
          <p:cNvSpPr txBox="1"/>
          <p:nvPr/>
        </p:nvSpPr>
        <p:spPr>
          <a:xfrm>
            <a:off x="228779" y="1226754"/>
            <a:ext cx="17886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Severe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adult asthma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</a:p>
        </p:txBody>
      </p:sp>
      <p:grpSp>
        <p:nvGrpSpPr>
          <p:cNvPr id="2309" name="Group 2308"/>
          <p:cNvGrpSpPr/>
          <p:nvPr/>
        </p:nvGrpSpPr>
        <p:grpSpPr>
          <a:xfrm>
            <a:off x="115066" y="2261308"/>
            <a:ext cx="2248286" cy="338554"/>
            <a:chOff x="1226401" y="1281810"/>
            <a:chExt cx="2565040" cy="413601"/>
          </a:xfrm>
        </p:grpSpPr>
        <p:sp>
          <p:nvSpPr>
            <p:cNvPr id="2306" name="TextBox 2305"/>
            <p:cNvSpPr txBox="1"/>
            <p:nvPr/>
          </p:nvSpPr>
          <p:spPr>
            <a:xfrm>
              <a:off x="1226401" y="1318908"/>
              <a:ext cx="935043" cy="2632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Baseline</a:t>
              </a:r>
            </a:p>
          </p:txBody>
        </p:sp>
        <p:sp>
          <p:nvSpPr>
            <p:cNvPr id="2307" name="TextBox 2306"/>
            <p:cNvSpPr txBox="1"/>
            <p:nvPr/>
          </p:nvSpPr>
          <p:spPr>
            <a:xfrm>
              <a:off x="2335395" y="1281810"/>
              <a:ext cx="1456046" cy="4136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12-18 month </a:t>
              </a:r>
            </a:p>
            <a:p>
              <a:pPr algn="ctr"/>
              <a:r>
                <a:rPr lang="en-US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follow-up</a:t>
              </a:r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27" name="Groep 1516"/>
          <p:cNvGrpSpPr/>
          <p:nvPr/>
        </p:nvGrpSpPr>
        <p:grpSpPr>
          <a:xfrm>
            <a:off x="1439925" y="1468529"/>
            <a:ext cx="470085" cy="784165"/>
            <a:chOff x="4942075" y="3790123"/>
            <a:chExt cx="1353986" cy="3065188"/>
          </a:xfrm>
        </p:grpSpPr>
        <p:sp>
          <p:nvSpPr>
            <p:cNvPr id="1928" name="Freeform 71"/>
            <p:cNvSpPr>
              <a:spLocks noEditPoints="1"/>
            </p:cNvSpPr>
            <p:nvPr/>
          </p:nvSpPr>
          <p:spPr bwMode="auto">
            <a:xfrm>
              <a:off x="4942075" y="3790123"/>
              <a:ext cx="1353986" cy="3065188"/>
            </a:xfrm>
            <a:custGeom>
              <a:avLst/>
              <a:gdLst>
                <a:gd name="T0" fmla="*/ 522 w 1120"/>
                <a:gd name="T1" fmla="*/ 676 h 2926"/>
                <a:gd name="T2" fmla="*/ 363 w 1120"/>
                <a:gd name="T3" fmla="*/ 247 h 2926"/>
                <a:gd name="T4" fmla="*/ 344 w 1120"/>
                <a:gd name="T5" fmla="*/ 179 h 2926"/>
                <a:gd name="T6" fmla="*/ 347 w 1120"/>
                <a:gd name="T7" fmla="*/ 166 h 2926"/>
                <a:gd name="T8" fmla="*/ 348 w 1120"/>
                <a:gd name="T9" fmla="*/ 159 h 2926"/>
                <a:gd name="T10" fmla="*/ 354 w 1120"/>
                <a:gd name="T11" fmla="*/ 155 h 2926"/>
                <a:gd name="T12" fmla="*/ 364 w 1120"/>
                <a:gd name="T13" fmla="*/ 103 h 2926"/>
                <a:gd name="T14" fmla="*/ 360 w 1120"/>
                <a:gd name="T15" fmla="*/ 56 h 2926"/>
                <a:gd name="T16" fmla="*/ 289 w 1120"/>
                <a:gd name="T17" fmla="*/ 2 h 2926"/>
                <a:gd name="T18" fmla="*/ 216 w 1120"/>
                <a:gd name="T19" fmla="*/ 66 h 2926"/>
                <a:gd name="T20" fmla="*/ 214 w 1120"/>
                <a:gd name="T21" fmla="*/ 106 h 2926"/>
                <a:gd name="T22" fmla="*/ 226 w 1120"/>
                <a:gd name="T23" fmla="*/ 155 h 2926"/>
                <a:gd name="T24" fmla="*/ 232 w 1120"/>
                <a:gd name="T25" fmla="*/ 159 h 2926"/>
                <a:gd name="T26" fmla="*/ 233 w 1120"/>
                <a:gd name="T27" fmla="*/ 166 h 2926"/>
                <a:gd name="T28" fmla="*/ 234 w 1120"/>
                <a:gd name="T29" fmla="*/ 172 h 2926"/>
                <a:gd name="T30" fmla="*/ 235 w 1120"/>
                <a:gd name="T31" fmla="*/ 179 h 2926"/>
                <a:gd name="T32" fmla="*/ 237 w 1120"/>
                <a:gd name="T33" fmla="*/ 185 h 2926"/>
                <a:gd name="T34" fmla="*/ 218 w 1120"/>
                <a:gd name="T35" fmla="*/ 247 h 2926"/>
                <a:gd name="T36" fmla="*/ 58 w 1120"/>
                <a:gd name="T37" fmla="*/ 676 h 2926"/>
                <a:gd name="T38" fmla="*/ 9 w 1120"/>
                <a:gd name="T39" fmla="*/ 849 h 2926"/>
                <a:gd name="T40" fmla="*/ 70 w 1120"/>
                <a:gd name="T41" fmla="*/ 901 h 2926"/>
                <a:gd name="T42" fmla="*/ 90 w 1120"/>
                <a:gd name="T43" fmla="*/ 883 h 2926"/>
                <a:gd name="T44" fmla="*/ 92 w 1120"/>
                <a:gd name="T45" fmla="*/ 884 h 2926"/>
                <a:gd name="T46" fmla="*/ 104 w 1120"/>
                <a:gd name="T47" fmla="*/ 763 h 2926"/>
                <a:gd name="T48" fmla="*/ 153 w 1120"/>
                <a:gd name="T49" fmla="*/ 464 h 2926"/>
                <a:gd name="T50" fmla="*/ 169 w 1120"/>
                <a:gd name="T51" fmla="*/ 650 h 2926"/>
                <a:gd name="T52" fmla="*/ 161 w 1120"/>
                <a:gd name="T53" fmla="*/ 682 h 2926"/>
                <a:gd name="T54" fmla="*/ 159 w 1120"/>
                <a:gd name="T55" fmla="*/ 693 h 2926"/>
                <a:gd name="T56" fmla="*/ 157 w 1120"/>
                <a:gd name="T57" fmla="*/ 705 h 2926"/>
                <a:gd name="T58" fmla="*/ 155 w 1120"/>
                <a:gd name="T59" fmla="*/ 716 h 2926"/>
                <a:gd name="T60" fmla="*/ 153 w 1120"/>
                <a:gd name="T61" fmla="*/ 726 h 2926"/>
                <a:gd name="T62" fmla="*/ 153 w 1120"/>
                <a:gd name="T63" fmla="*/ 735 h 2926"/>
                <a:gd name="T64" fmla="*/ 218 w 1120"/>
                <a:gd name="T65" fmla="*/ 1395 h 2926"/>
                <a:gd name="T66" fmla="*/ 178 w 1120"/>
                <a:gd name="T67" fmla="*/ 1485 h 2926"/>
                <a:gd name="T68" fmla="*/ 211 w 1120"/>
                <a:gd name="T69" fmla="*/ 1500 h 2926"/>
                <a:gd name="T70" fmla="*/ 228 w 1120"/>
                <a:gd name="T71" fmla="*/ 1498 h 2926"/>
                <a:gd name="T72" fmla="*/ 253 w 1120"/>
                <a:gd name="T73" fmla="*/ 1502 h 2926"/>
                <a:gd name="T74" fmla="*/ 258 w 1120"/>
                <a:gd name="T75" fmla="*/ 1499 h 2926"/>
                <a:gd name="T76" fmla="*/ 271 w 1120"/>
                <a:gd name="T77" fmla="*/ 1480 h 2926"/>
                <a:gd name="T78" fmla="*/ 263 w 1120"/>
                <a:gd name="T79" fmla="*/ 1105 h 2926"/>
                <a:gd name="T80" fmla="*/ 315 w 1120"/>
                <a:gd name="T81" fmla="*/ 1105 h 2926"/>
                <a:gd name="T82" fmla="*/ 308 w 1120"/>
                <a:gd name="T83" fmla="*/ 1480 h 2926"/>
                <a:gd name="T84" fmla="*/ 321 w 1120"/>
                <a:gd name="T85" fmla="*/ 1499 h 2926"/>
                <a:gd name="T86" fmla="*/ 327 w 1120"/>
                <a:gd name="T87" fmla="*/ 1502 h 2926"/>
                <a:gd name="T88" fmla="*/ 335 w 1120"/>
                <a:gd name="T89" fmla="*/ 1503 h 2926"/>
                <a:gd name="T90" fmla="*/ 364 w 1120"/>
                <a:gd name="T91" fmla="*/ 1500 h 2926"/>
                <a:gd name="T92" fmla="*/ 390 w 1120"/>
                <a:gd name="T93" fmla="*/ 1492 h 2926"/>
                <a:gd name="T94" fmla="*/ 391 w 1120"/>
                <a:gd name="T95" fmla="*/ 1460 h 2926"/>
                <a:gd name="T96" fmla="*/ 401 w 1120"/>
                <a:gd name="T97" fmla="*/ 1083 h 2926"/>
                <a:gd name="T98" fmla="*/ 426 w 1120"/>
                <a:gd name="T99" fmla="*/ 731 h 2926"/>
                <a:gd name="T100" fmla="*/ 425 w 1120"/>
                <a:gd name="T101" fmla="*/ 723 h 2926"/>
                <a:gd name="T102" fmla="*/ 423 w 1120"/>
                <a:gd name="T103" fmla="*/ 711 h 2926"/>
                <a:gd name="T104" fmla="*/ 421 w 1120"/>
                <a:gd name="T105" fmla="*/ 700 h 2926"/>
                <a:gd name="T106" fmla="*/ 419 w 1120"/>
                <a:gd name="T107" fmla="*/ 688 h 2926"/>
                <a:gd name="T108" fmla="*/ 417 w 1120"/>
                <a:gd name="T109" fmla="*/ 676 h 2926"/>
                <a:gd name="T110" fmla="*/ 414 w 1120"/>
                <a:gd name="T111" fmla="*/ 667 h 2926"/>
                <a:gd name="T112" fmla="*/ 416 w 1120"/>
                <a:gd name="T113" fmla="*/ 565 h 2926"/>
                <a:gd name="T114" fmla="*/ 440 w 1120"/>
                <a:gd name="T115" fmla="*/ 627 h 2926"/>
                <a:gd name="T116" fmla="*/ 486 w 1120"/>
                <a:gd name="T117" fmla="*/ 884 h 2926"/>
                <a:gd name="T118" fmla="*/ 489 w 1120"/>
                <a:gd name="T119" fmla="*/ 884 h 2926"/>
                <a:gd name="T120" fmla="*/ 490 w 1120"/>
                <a:gd name="T121" fmla="*/ 883 h 2926"/>
                <a:gd name="T122" fmla="*/ 534 w 1120"/>
                <a:gd name="T123" fmla="*/ 861 h 2926"/>
                <a:gd name="T124" fmla="*/ 348 w 1120"/>
                <a:gd name="T125" fmla="*/ 159 h 29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20" h="2926">
                  <a:moveTo>
                    <a:pt x="1111" y="1628"/>
                  </a:moveTo>
                  <a:cubicBezTo>
                    <a:pt x="1106" y="1614"/>
                    <a:pt x="1105" y="1598"/>
                    <a:pt x="1100" y="1592"/>
                  </a:cubicBezTo>
                  <a:cubicBezTo>
                    <a:pt x="1095" y="1586"/>
                    <a:pt x="1087" y="1551"/>
                    <a:pt x="1078" y="1540"/>
                  </a:cubicBezTo>
                  <a:cubicBezTo>
                    <a:pt x="1069" y="1528"/>
                    <a:pt x="1035" y="1477"/>
                    <a:pt x="1026" y="1469"/>
                  </a:cubicBezTo>
                  <a:cubicBezTo>
                    <a:pt x="1023" y="1464"/>
                    <a:pt x="1025" y="1444"/>
                    <a:pt x="1021" y="1430"/>
                  </a:cubicBezTo>
                  <a:cubicBezTo>
                    <a:pt x="1017" y="1416"/>
                    <a:pt x="1018" y="1402"/>
                    <a:pt x="1014" y="1386"/>
                  </a:cubicBezTo>
                  <a:cubicBezTo>
                    <a:pt x="1010" y="1369"/>
                    <a:pt x="1010" y="1337"/>
                    <a:pt x="1009" y="1315"/>
                  </a:cubicBezTo>
                  <a:cubicBezTo>
                    <a:pt x="1007" y="1277"/>
                    <a:pt x="1007" y="1129"/>
                    <a:pt x="985" y="1075"/>
                  </a:cubicBezTo>
                  <a:cubicBezTo>
                    <a:pt x="981" y="1058"/>
                    <a:pt x="976" y="1031"/>
                    <a:pt x="977" y="992"/>
                  </a:cubicBezTo>
                  <a:cubicBezTo>
                    <a:pt x="975" y="886"/>
                    <a:pt x="951" y="825"/>
                    <a:pt x="953" y="792"/>
                  </a:cubicBezTo>
                  <a:cubicBezTo>
                    <a:pt x="960" y="744"/>
                    <a:pt x="949" y="693"/>
                    <a:pt x="940" y="653"/>
                  </a:cubicBezTo>
                  <a:cubicBezTo>
                    <a:pt x="921" y="567"/>
                    <a:pt x="879" y="544"/>
                    <a:pt x="860" y="540"/>
                  </a:cubicBezTo>
                  <a:cubicBezTo>
                    <a:pt x="840" y="536"/>
                    <a:pt x="810" y="533"/>
                    <a:pt x="797" y="520"/>
                  </a:cubicBezTo>
                  <a:cubicBezTo>
                    <a:pt x="787" y="512"/>
                    <a:pt x="720" y="481"/>
                    <a:pt x="701" y="479"/>
                  </a:cubicBezTo>
                  <a:cubicBezTo>
                    <a:pt x="651" y="470"/>
                    <a:pt x="660" y="380"/>
                    <a:pt x="660" y="362"/>
                  </a:cubicBezTo>
                  <a:cubicBezTo>
                    <a:pt x="660" y="362"/>
                    <a:pt x="660" y="362"/>
                    <a:pt x="660" y="362"/>
                  </a:cubicBezTo>
                  <a:cubicBezTo>
                    <a:pt x="660" y="362"/>
                    <a:pt x="660" y="362"/>
                    <a:pt x="660" y="362"/>
                  </a:cubicBezTo>
                  <a:cubicBezTo>
                    <a:pt x="661" y="360"/>
                    <a:pt x="661" y="358"/>
                    <a:pt x="662" y="357"/>
                  </a:cubicBezTo>
                  <a:cubicBezTo>
                    <a:pt x="662" y="357"/>
                    <a:pt x="662" y="356"/>
                    <a:pt x="662" y="356"/>
                  </a:cubicBezTo>
                  <a:cubicBezTo>
                    <a:pt x="663" y="355"/>
                    <a:pt x="663" y="353"/>
                    <a:pt x="664" y="351"/>
                  </a:cubicBezTo>
                  <a:cubicBezTo>
                    <a:pt x="664" y="350"/>
                    <a:pt x="664" y="350"/>
                    <a:pt x="664" y="350"/>
                  </a:cubicBezTo>
                  <a:cubicBezTo>
                    <a:pt x="665" y="348"/>
                    <a:pt x="665" y="346"/>
                    <a:pt x="666" y="344"/>
                  </a:cubicBezTo>
                  <a:cubicBezTo>
                    <a:pt x="666" y="344"/>
                    <a:pt x="666" y="344"/>
                    <a:pt x="666" y="343"/>
                  </a:cubicBezTo>
                  <a:cubicBezTo>
                    <a:pt x="666" y="341"/>
                    <a:pt x="667" y="339"/>
                    <a:pt x="667" y="337"/>
                  </a:cubicBezTo>
                  <a:cubicBezTo>
                    <a:pt x="667" y="337"/>
                    <a:pt x="667" y="337"/>
                    <a:pt x="668" y="337"/>
                  </a:cubicBezTo>
                  <a:cubicBezTo>
                    <a:pt x="668" y="334"/>
                    <a:pt x="669" y="332"/>
                    <a:pt x="669" y="330"/>
                  </a:cubicBezTo>
                  <a:cubicBezTo>
                    <a:pt x="669" y="330"/>
                    <a:pt x="669" y="330"/>
                    <a:pt x="669" y="330"/>
                  </a:cubicBezTo>
                  <a:cubicBezTo>
                    <a:pt x="669" y="328"/>
                    <a:pt x="670" y="325"/>
                    <a:pt x="670" y="323"/>
                  </a:cubicBezTo>
                  <a:cubicBezTo>
                    <a:pt x="670" y="323"/>
                    <a:pt x="670" y="323"/>
                    <a:pt x="670" y="323"/>
                  </a:cubicBezTo>
                  <a:cubicBezTo>
                    <a:pt x="671" y="321"/>
                    <a:pt x="671" y="319"/>
                    <a:pt x="671" y="317"/>
                  </a:cubicBezTo>
                  <a:cubicBezTo>
                    <a:pt x="671" y="317"/>
                    <a:pt x="671" y="317"/>
                    <a:pt x="671" y="317"/>
                  </a:cubicBezTo>
                  <a:cubicBezTo>
                    <a:pt x="672" y="315"/>
                    <a:pt x="672" y="313"/>
                    <a:pt x="672" y="312"/>
                  </a:cubicBezTo>
                  <a:cubicBezTo>
                    <a:pt x="672" y="312"/>
                    <a:pt x="672" y="312"/>
                    <a:pt x="672" y="312"/>
                  </a:cubicBezTo>
                  <a:cubicBezTo>
                    <a:pt x="672" y="311"/>
                    <a:pt x="672" y="310"/>
                    <a:pt x="672" y="310"/>
                  </a:cubicBezTo>
                  <a:cubicBezTo>
                    <a:pt x="672" y="310"/>
                    <a:pt x="672" y="310"/>
                    <a:pt x="672" y="310"/>
                  </a:cubicBezTo>
                  <a:cubicBezTo>
                    <a:pt x="674" y="309"/>
                    <a:pt x="676" y="308"/>
                    <a:pt x="679" y="306"/>
                  </a:cubicBezTo>
                  <a:cubicBezTo>
                    <a:pt x="679" y="306"/>
                    <a:pt x="679" y="306"/>
                    <a:pt x="679" y="306"/>
                  </a:cubicBezTo>
                  <a:cubicBezTo>
                    <a:pt x="680" y="305"/>
                    <a:pt x="680" y="305"/>
                    <a:pt x="681" y="305"/>
                  </a:cubicBezTo>
                  <a:cubicBezTo>
                    <a:pt x="681" y="304"/>
                    <a:pt x="681" y="304"/>
                    <a:pt x="681" y="304"/>
                  </a:cubicBezTo>
                  <a:cubicBezTo>
                    <a:pt x="682" y="304"/>
                    <a:pt x="682" y="303"/>
                    <a:pt x="682" y="303"/>
                  </a:cubicBezTo>
                  <a:cubicBezTo>
                    <a:pt x="683" y="303"/>
                    <a:pt x="683" y="302"/>
                    <a:pt x="683" y="302"/>
                  </a:cubicBezTo>
                  <a:cubicBezTo>
                    <a:pt x="683" y="302"/>
                    <a:pt x="684" y="302"/>
                    <a:pt x="684" y="301"/>
                  </a:cubicBezTo>
                  <a:cubicBezTo>
                    <a:pt x="684" y="301"/>
                    <a:pt x="685" y="300"/>
                    <a:pt x="685" y="300"/>
                  </a:cubicBezTo>
                  <a:cubicBezTo>
                    <a:pt x="688" y="296"/>
                    <a:pt x="689" y="291"/>
                    <a:pt x="693" y="286"/>
                  </a:cubicBezTo>
                  <a:cubicBezTo>
                    <a:pt x="696" y="280"/>
                    <a:pt x="695" y="276"/>
                    <a:pt x="698" y="267"/>
                  </a:cubicBezTo>
                  <a:cubicBezTo>
                    <a:pt x="701" y="258"/>
                    <a:pt x="703" y="244"/>
                    <a:pt x="703" y="239"/>
                  </a:cubicBezTo>
                  <a:cubicBezTo>
                    <a:pt x="703" y="233"/>
                    <a:pt x="709" y="218"/>
                    <a:pt x="709" y="211"/>
                  </a:cubicBezTo>
                  <a:cubicBezTo>
                    <a:pt x="709" y="206"/>
                    <a:pt x="707" y="202"/>
                    <a:pt x="705" y="201"/>
                  </a:cubicBezTo>
                  <a:cubicBezTo>
                    <a:pt x="705" y="201"/>
                    <a:pt x="705" y="201"/>
                    <a:pt x="705" y="201"/>
                  </a:cubicBezTo>
                  <a:cubicBezTo>
                    <a:pt x="705" y="201"/>
                    <a:pt x="706" y="201"/>
                    <a:pt x="706" y="200"/>
                  </a:cubicBezTo>
                  <a:cubicBezTo>
                    <a:pt x="706" y="200"/>
                    <a:pt x="706" y="200"/>
                    <a:pt x="706" y="200"/>
                  </a:cubicBezTo>
                  <a:cubicBezTo>
                    <a:pt x="706" y="200"/>
                    <a:pt x="706" y="200"/>
                    <a:pt x="706" y="200"/>
                  </a:cubicBezTo>
                  <a:cubicBezTo>
                    <a:pt x="707" y="200"/>
                    <a:pt x="707" y="199"/>
                    <a:pt x="707" y="199"/>
                  </a:cubicBezTo>
                  <a:cubicBezTo>
                    <a:pt x="707" y="192"/>
                    <a:pt x="704" y="175"/>
                    <a:pt x="705" y="168"/>
                  </a:cubicBezTo>
                  <a:cubicBezTo>
                    <a:pt x="705" y="163"/>
                    <a:pt x="706" y="148"/>
                    <a:pt x="706" y="142"/>
                  </a:cubicBezTo>
                  <a:cubicBezTo>
                    <a:pt x="706" y="131"/>
                    <a:pt x="700" y="120"/>
                    <a:pt x="697" y="110"/>
                  </a:cubicBezTo>
                  <a:cubicBezTo>
                    <a:pt x="694" y="99"/>
                    <a:pt x="694" y="87"/>
                    <a:pt x="691" y="77"/>
                  </a:cubicBezTo>
                  <a:cubicBezTo>
                    <a:pt x="687" y="64"/>
                    <a:pt x="678" y="56"/>
                    <a:pt x="666" y="49"/>
                  </a:cubicBezTo>
                  <a:cubicBezTo>
                    <a:pt x="657" y="44"/>
                    <a:pt x="646" y="43"/>
                    <a:pt x="641" y="35"/>
                  </a:cubicBezTo>
                  <a:cubicBezTo>
                    <a:pt x="638" y="31"/>
                    <a:pt x="641" y="30"/>
                    <a:pt x="635" y="27"/>
                  </a:cubicBezTo>
                  <a:cubicBezTo>
                    <a:pt x="632" y="25"/>
                    <a:pt x="626" y="24"/>
                    <a:pt x="623" y="23"/>
                  </a:cubicBezTo>
                  <a:cubicBezTo>
                    <a:pt x="614" y="21"/>
                    <a:pt x="602" y="16"/>
                    <a:pt x="604" y="5"/>
                  </a:cubicBezTo>
                  <a:cubicBezTo>
                    <a:pt x="591" y="2"/>
                    <a:pt x="570" y="13"/>
                    <a:pt x="559" y="2"/>
                  </a:cubicBezTo>
                  <a:cubicBezTo>
                    <a:pt x="551" y="2"/>
                    <a:pt x="551" y="2"/>
                    <a:pt x="551" y="2"/>
                  </a:cubicBezTo>
                  <a:cubicBezTo>
                    <a:pt x="544" y="4"/>
                    <a:pt x="535" y="3"/>
                    <a:pt x="528" y="0"/>
                  </a:cubicBezTo>
                  <a:cubicBezTo>
                    <a:pt x="525" y="6"/>
                    <a:pt x="511" y="12"/>
                    <a:pt x="503" y="12"/>
                  </a:cubicBezTo>
                  <a:cubicBezTo>
                    <a:pt x="493" y="12"/>
                    <a:pt x="482" y="14"/>
                    <a:pt x="476" y="23"/>
                  </a:cubicBezTo>
                  <a:cubicBezTo>
                    <a:pt x="480" y="22"/>
                    <a:pt x="485" y="20"/>
                    <a:pt x="487" y="23"/>
                  </a:cubicBezTo>
                  <a:cubicBezTo>
                    <a:pt x="461" y="37"/>
                    <a:pt x="429" y="57"/>
                    <a:pt x="426" y="89"/>
                  </a:cubicBezTo>
                  <a:cubicBezTo>
                    <a:pt x="425" y="103"/>
                    <a:pt x="418" y="114"/>
                    <a:pt x="417" y="128"/>
                  </a:cubicBezTo>
                  <a:cubicBezTo>
                    <a:pt x="416" y="142"/>
                    <a:pt x="405" y="149"/>
                    <a:pt x="410" y="163"/>
                  </a:cubicBezTo>
                  <a:cubicBezTo>
                    <a:pt x="409" y="172"/>
                    <a:pt x="412" y="172"/>
                    <a:pt x="412" y="180"/>
                  </a:cubicBezTo>
                  <a:cubicBezTo>
                    <a:pt x="409" y="189"/>
                    <a:pt x="417" y="200"/>
                    <a:pt x="417" y="200"/>
                  </a:cubicBezTo>
                  <a:cubicBezTo>
                    <a:pt x="417" y="200"/>
                    <a:pt x="417" y="200"/>
                    <a:pt x="417" y="200"/>
                  </a:cubicBezTo>
                  <a:cubicBezTo>
                    <a:pt x="416" y="200"/>
                    <a:pt x="415" y="202"/>
                    <a:pt x="414" y="204"/>
                  </a:cubicBezTo>
                  <a:cubicBezTo>
                    <a:pt x="414" y="204"/>
                    <a:pt x="414" y="204"/>
                    <a:pt x="414" y="204"/>
                  </a:cubicBezTo>
                  <a:cubicBezTo>
                    <a:pt x="413" y="205"/>
                    <a:pt x="413" y="205"/>
                    <a:pt x="413" y="206"/>
                  </a:cubicBezTo>
                  <a:cubicBezTo>
                    <a:pt x="413" y="207"/>
                    <a:pt x="413" y="207"/>
                    <a:pt x="413" y="207"/>
                  </a:cubicBezTo>
                  <a:cubicBezTo>
                    <a:pt x="412" y="208"/>
                    <a:pt x="412" y="209"/>
                    <a:pt x="412" y="211"/>
                  </a:cubicBezTo>
                  <a:cubicBezTo>
                    <a:pt x="412" y="218"/>
                    <a:pt x="419" y="233"/>
                    <a:pt x="419" y="239"/>
                  </a:cubicBezTo>
                  <a:cubicBezTo>
                    <a:pt x="419" y="244"/>
                    <a:pt x="420" y="258"/>
                    <a:pt x="424" y="267"/>
                  </a:cubicBezTo>
                  <a:cubicBezTo>
                    <a:pt x="427" y="276"/>
                    <a:pt x="425" y="280"/>
                    <a:pt x="429" y="286"/>
                  </a:cubicBezTo>
                  <a:cubicBezTo>
                    <a:pt x="432" y="291"/>
                    <a:pt x="433" y="296"/>
                    <a:pt x="436" y="300"/>
                  </a:cubicBezTo>
                  <a:cubicBezTo>
                    <a:pt x="437" y="300"/>
                    <a:pt x="437" y="301"/>
                    <a:pt x="437" y="301"/>
                  </a:cubicBezTo>
                  <a:cubicBezTo>
                    <a:pt x="438" y="302"/>
                    <a:pt x="438" y="302"/>
                    <a:pt x="438" y="302"/>
                  </a:cubicBezTo>
                  <a:cubicBezTo>
                    <a:pt x="438" y="302"/>
                    <a:pt x="439" y="303"/>
                    <a:pt x="439" y="303"/>
                  </a:cubicBezTo>
                  <a:cubicBezTo>
                    <a:pt x="439" y="303"/>
                    <a:pt x="440" y="304"/>
                    <a:pt x="440" y="304"/>
                  </a:cubicBezTo>
                  <a:cubicBezTo>
                    <a:pt x="440" y="304"/>
                    <a:pt x="441" y="305"/>
                    <a:pt x="441" y="305"/>
                  </a:cubicBezTo>
                  <a:cubicBezTo>
                    <a:pt x="441" y="305"/>
                    <a:pt x="442" y="306"/>
                    <a:pt x="442" y="306"/>
                  </a:cubicBezTo>
                  <a:cubicBezTo>
                    <a:pt x="442" y="306"/>
                    <a:pt x="443" y="306"/>
                    <a:pt x="443" y="306"/>
                  </a:cubicBezTo>
                  <a:cubicBezTo>
                    <a:pt x="445" y="308"/>
                    <a:pt x="448" y="310"/>
                    <a:pt x="449" y="310"/>
                  </a:cubicBezTo>
                  <a:cubicBezTo>
                    <a:pt x="449" y="310"/>
                    <a:pt x="449" y="310"/>
                    <a:pt x="449" y="310"/>
                  </a:cubicBezTo>
                  <a:cubicBezTo>
                    <a:pt x="449" y="312"/>
                    <a:pt x="450" y="314"/>
                    <a:pt x="450" y="316"/>
                  </a:cubicBezTo>
                  <a:cubicBezTo>
                    <a:pt x="450" y="316"/>
                    <a:pt x="450" y="316"/>
                    <a:pt x="450" y="316"/>
                  </a:cubicBezTo>
                  <a:cubicBezTo>
                    <a:pt x="450" y="317"/>
                    <a:pt x="450" y="318"/>
                    <a:pt x="450" y="319"/>
                  </a:cubicBezTo>
                  <a:cubicBezTo>
                    <a:pt x="450" y="319"/>
                    <a:pt x="450" y="319"/>
                    <a:pt x="450" y="319"/>
                  </a:cubicBezTo>
                  <a:cubicBezTo>
                    <a:pt x="450" y="320"/>
                    <a:pt x="450" y="321"/>
                    <a:pt x="450" y="322"/>
                  </a:cubicBezTo>
                  <a:cubicBezTo>
                    <a:pt x="450" y="322"/>
                    <a:pt x="450" y="322"/>
                    <a:pt x="450" y="322"/>
                  </a:cubicBezTo>
                  <a:cubicBezTo>
                    <a:pt x="450" y="323"/>
                    <a:pt x="451" y="324"/>
                    <a:pt x="451" y="326"/>
                  </a:cubicBezTo>
                  <a:cubicBezTo>
                    <a:pt x="451" y="326"/>
                    <a:pt x="451" y="326"/>
                    <a:pt x="451" y="326"/>
                  </a:cubicBezTo>
                  <a:cubicBezTo>
                    <a:pt x="451" y="327"/>
                    <a:pt x="451" y="328"/>
                    <a:pt x="451" y="329"/>
                  </a:cubicBezTo>
                  <a:cubicBezTo>
                    <a:pt x="451" y="329"/>
                    <a:pt x="451" y="330"/>
                    <a:pt x="451" y="330"/>
                  </a:cubicBezTo>
                  <a:cubicBezTo>
                    <a:pt x="451" y="331"/>
                    <a:pt x="452" y="332"/>
                    <a:pt x="452" y="333"/>
                  </a:cubicBezTo>
                  <a:cubicBezTo>
                    <a:pt x="452" y="333"/>
                    <a:pt x="452" y="333"/>
                    <a:pt x="452" y="334"/>
                  </a:cubicBezTo>
                  <a:cubicBezTo>
                    <a:pt x="452" y="335"/>
                    <a:pt x="452" y="336"/>
                    <a:pt x="452" y="336"/>
                  </a:cubicBezTo>
                  <a:cubicBezTo>
                    <a:pt x="452" y="337"/>
                    <a:pt x="452" y="337"/>
                    <a:pt x="453" y="338"/>
                  </a:cubicBezTo>
                  <a:cubicBezTo>
                    <a:pt x="453" y="339"/>
                    <a:pt x="453" y="339"/>
                    <a:pt x="453" y="340"/>
                  </a:cubicBezTo>
                  <a:cubicBezTo>
                    <a:pt x="453" y="341"/>
                    <a:pt x="453" y="341"/>
                    <a:pt x="453" y="342"/>
                  </a:cubicBezTo>
                  <a:cubicBezTo>
                    <a:pt x="453" y="342"/>
                    <a:pt x="454" y="343"/>
                    <a:pt x="454" y="344"/>
                  </a:cubicBezTo>
                  <a:cubicBezTo>
                    <a:pt x="454" y="344"/>
                    <a:pt x="454" y="345"/>
                    <a:pt x="454" y="345"/>
                  </a:cubicBezTo>
                  <a:cubicBezTo>
                    <a:pt x="454" y="346"/>
                    <a:pt x="454" y="347"/>
                    <a:pt x="454" y="347"/>
                  </a:cubicBezTo>
                  <a:cubicBezTo>
                    <a:pt x="455" y="348"/>
                    <a:pt x="455" y="348"/>
                    <a:pt x="455" y="349"/>
                  </a:cubicBezTo>
                  <a:cubicBezTo>
                    <a:pt x="455" y="349"/>
                    <a:pt x="455" y="350"/>
                    <a:pt x="455" y="351"/>
                  </a:cubicBezTo>
                  <a:cubicBezTo>
                    <a:pt x="455" y="351"/>
                    <a:pt x="456" y="352"/>
                    <a:pt x="456" y="352"/>
                  </a:cubicBezTo>
                  <a:cubicBezTo>
                    <a:pt x="456" y="353"/>
                    <a:pt x="456" y="353"/>
                    <a:pt x="456" y="354"/>
                  </a:cubicBezTo>
                  <a:cubicBezTo>
                    <a:pt x="456" y="354"/>
                    <a:pt x="457" y="355"/>
                    <a:pt x="457" y="355"/>
                  </a:cubicBezTo>
                  <a:cubicBezTo>
                    <a:pt x="457" y="356"/>
                    <a:pt x="457" y="356"/>
                    <a:pt x="457" y="357"/>
                  </a:cubicBezTo>
                  <a:cubicBezTo>
                    <a:pt x="457" y="357"/>
                    <a:pt x="458" y="358"/>
                    <a:pt x="458" y="358"/>
                  </a:cubicBezTo>
                  <a:cubicBezTo>
                    <a:pt x="458" y="359"/>
                    <a:pt x="458" y="359"/>
                    <a:pt x="458" y="359"/>
                  </a:cubicBezTo>
                  <a:cubicBezTo>
                    <a:pt x="459" y="360"/>
                    <a:pt x="459" y="361"/>
                    <a:pt x="459" y="362"/>
                  </a:cubicBezTo>
                  <a:cubicBezTo>
                    <a:pt x="460" y="362"/>
                    <a:pt x="460" y="363"/>
                    <a:pt x="461" y="364"/>
                  </a:cubicBezTo>
                  <a:cubicBezTo>
                    <a:pt x="461" y="365"/>
                    <a:pt x="461" y="365"/>
                    <a:pt x="461" y="366"/>
                  </a:cubicBezTo>
                  <a:cubicBezTo>
                    <a:pt x="461" y="377"/>
                    <a:pt x="463" y="401"/>
                    <a:pt x="459" y="425"/>
                  </a:cubicBezTo>
                  <a:cubicBezTo>
                    <a:pt x="459" y="425"/>
                    <a:pt x="459" y="426"/>
                    <a:pt x="459" y="426"/>
                  </a:cubicBezTo>
                  <a:cubicBezTo>
                    <a:pt x="458" y="427"/>
                    <a:pt x="458" y="427"/>
                    <a:pt x="458" y="427"/>
                  </a:cubicBezTo>
                  <a:cubicBezTo>
                    <a:pt x="454" y="452"/>
                    <a:pt x="443" y="475"/>
                    <a:pt x="420" y="479"/>
                  </a:cubicBezTo>
                  <a:cubicBezTo>
                    <a:pt x="400" y="481"/>
                    <a:pt x="333" y="512"/>
                    <a:pt x="324" y="520"/>
                  </a:cubicBezTo>
                  <a:cubicBezTo>
                    <a:pt x="311" y="533"/>
                    <a:pt x="280" y="536"/>
                    <a:pt x="261" y="540"/>
                  </a:cubicBezTo>
                  <a:cubicBezTo>
                    <a:pt x="241" y="544"/>
                    <a:pt x="200" y="567"/>
                    <a:pt x="180" y="653"/>
                  </a:cubicBezTo>
                  <a:cubicBezTo>
                    <a:pt x="171" y="693"/>
                    <a:pt x="161" y="744"/>
                    <a:pt x="167" y="792"/>
                  </a:cubicBezTo>
                  <a:cubicBezTo>
                    <a:pt x="170" y="825"/>
                    <a:pt x="146" y="886"/>
                    <a:pt x="143" y="992"/>
                  </a:cubicBezTo>
                  <a:cubicBezTo>
                    <a:pt x="144" y="1031"/>
                    <a:pt x="140" y="1058"/>
                    <a:pt x="135" y="1075"/>
                  </a:cubicBezTo>
                  <a:cubicBezTo>
                    <a:pt x="113" y="1129"/>
                    <a:pt x="113" y="1277"/>
                    <a:pt x="112" y="1315"/>
                  </a:cubicBezTo>
                  <a:cubicBezTo>
                    <a:pt x="111" y="1337"/>
                    <a:pt x="111" y="1369"/>
                    <a:pt x="107" y="1386"/>
                  </a:cubicBezTo>
                  <a:cubicBezTo>
                    <a:pt x="103" y="1402"/>
                    <a:pt x="106" y="1416"/>
                    <a:pt x="101" y="1430"/>
                  </a:cubicBezTo>
                  <a:cubicBezTo>
                    <a:pt x="97" y="1444"/>
                    <a:pt x="99" y="1464"/>
                    <a:pt x="96" y="1469"/>
                  </a:cubicBezTo>
                  <a:cubicBezTo>
                    <a:pt x="88" y="1477"/>
                    <a:pt x="53" y="1528"/>
                    <a:pt x="44" y="1540"/>
                  </a:cubicBezTo>
                  <a:cubicBezTo>
                    <a:pt x="36" y="1551"/>
                    <a:pt x="26" y="1586"/>
                    <a:pt x="21" y="1592"/>
                  </a:cubicBezTo>
                  <a:cubicBezTo>
                    <a:pt x="16" y="1598"/>
                    <a:pt x="15" y="1614"/>
                    <a:pt x="9" y="1628"/>
                  </a:cubicBezTo>
                  <a:cubicBezTo>
                    <a:pt x="4" y="1641"/>
                    <a:pt x="0" y="1653"/>
                    <a:pt x="17" y="1652"/>
                  </a:cubicBezTo>
                  <a:cubicBezTo>
                    <a:pt x="31" y="1651"/>
                    <a:pt x="46" y="1627"/>
                    <a:pt x="48" y="1611"/>
                  </a:cubicBezTo>
                  <a:cubicBezTo>
                    <a:pt x="53" y="1609"/>
                    <a:pt x="61" y="1599"/>
                    <a:pt x="70" y="1589"/>
                  </a:cubicBezTo>
                  <a:cubicBezTo>
                    <a:pt x="68" y="1597"/>
                    <a:pt x="74" y="1606"/>
                    <a:pt x="81" y="1633"/>
                  </a:cubicBezTo>
                  <a:cubicBezTo>
                    <a:pt x="81" y="1642"/>
                    <a:pt x="89" y="1665"/>
                    <a:pt x="88" y="1675"/>
                  </a:cubicBezTo>
                  <a:cubicBezTo>
                    <a:pt x="87" y="1686"/>
                    <a:pt x="94" y="1714"/>
                    <a:pt x="97" y="1728"/>
                  </a:cubicBezTo>
                  <a:cubicBezTo>
                    <a:pt x="100" y="1742"/>
                    <a:pt x="113" y="1743"/>
                    <a:pt x="122" y="1739"/>
                  </a:cubicBezTo>
                  <a:cubicBezTo>
                    <a:pt x="122" y="1739"/>
                    <a:pt x="121" y="1751"/>
                    <a:pt x="134" y="1753"/>
                  </a:cubicBezTo>
                  <a:cubicBezTo>
                    <a:pt x="146" y="1755"/>
                    <a:pt x="148" y="1733"/>
                    <a:pt x="148" y="1733"/>
                  </a:cubicBezTo>
                  <a:cubicBezTo>
                    <a:pt x="148" y="1733"/>
                    <a:pt x="148" y="1741"/>
                    <a:pt x="157" y="1742"/>
                  </a:cubicBezTo>
                  <a:cubicBezTo>
                    <a:pt x="171" y="1742"/>
                    <a:pt x="173" y="1715"/>
                    <a:pt x="173" y="1715"/>
                  </a:cubicBezTo>
                  <a:cubicBezTo>
                    <a:pt x="173" y="1715"/>
                    <a:pt x="174" y="1716"/>
                    <a:pt x="174" y="1716"/>
                  </a:cubicBezTo>
                  <a:cubicBezTo>
                    <a:pt x="174" y="1716"/>
                    <a:pt x="174" y="1716"/>
                    <a:pt x="174" y="1716"/>
                  </a:cubicBezTo>
                  <a:cubicBezTo>
                    <a:pt x="174" y="1716"/>
                    <a:pt x="174" y="1717"/>
                    <a:pt x="174" y="1717"/>
                  </a:cubicBezTo>
                  <a:cubicBezTo>
                    <a:pt x="174" y="1716"/>
                    <a:pt x="174" y="1716"/>
                    <a:pt x="174" y="1716"/>
                  </a:cubicBezTo>
                  <a:cubicBezTo>
                    <a:pt x="174" y="1717"/>
                    <a:pt x="174" y="1717"/>
                    <a:pt x="174" y="1717"/>
                  </a:cubicBezTo>
                  <a:cubicBezTo>
                    <a:pt x="174" y="1717"/>
                    <a:pt x="174" y="1717"/>
                    <a:pt x="174" y="1717"/>
                  </a:cubicBezTo>
                  <a:cubicBezTo>
                    <a:pt x="174" y="1718"/>
                    <a:pt x="175" y="1718"/>
                    <a:pt x="175" y="1719"/>
                  </a:cubicBezTo>
                  <a:cubicBezTo>
                    <a:pt x="175" y="1719"/>
                    <a:pt x="176" y="1719"/>
                    <a:pt x="176" y="1719"/>
                  </a:cubicBezTo>
                  <a:cubicBezTo>
                    <a:pt x="176" y="1719"/>
                    <a:pt x="176" y="1719"/>
                    <a:pt x="176" y="1719"/>
                  </a:cubicBezTo>
                  <a:cubicBezTo>
                    <a:pt x="176" y="1720"/>
                    <a:pt x="177" y="1720"/>
                    <a:pt x="177" y="1720"/>
                  </a:cubicBezTo>
                  <a:cubicBezTo>
                    <a:pt x="177" y="1720"/>
                    <a:pt x="177" y="1720"/>
                    <a:pt x="177" y="1720"/>
                  </a:cubicBezTo>
                  <a:cubicBezTo>
                    <a:pt x="178" y="1720"/>
                    <a:pt x="178" y="1720"/>
                    <a:pt x="179" y="1720"/>
                  </a:cubicBezTo>
                  <a:cubicBezTo>
                    <a:pt x="179" y="1720"/>
                    <a:pt x="179" y="1720"/>
                    <a:pt x="179" y="1720"/>
                  </a:cubicBezTo>
                  <a:cubicBezTo>
                    <a:pt x="180" y="1720"/>
                    <a:pt x="180" y="1720"/>
                    <a:pt x="181" y="1720"/>
                  </a:cubicBezTo>
                  <a:cubicBezTo>
                    <a:pt x="188" y="1720"/>
                    <a:pt x="194" y="1691"/>
                    <a:pt x="197" y="1679"/>
                  </a:cubicBezTo>
                  <a:cubicBezTo>
                    <a:pt x="200" y="1667"/>
                    <a:pt x="205" y="1657"/>
                    <a:pt x="206" y="1647"/>
                  </a:cubicBezTo>
                  <a:cubicBezTo>
                    <a:pt x="207" y="1638"/>
                    <a:pt x="208" y="1632"/>
                    <a:pt x="216" y="1589"/>
                  </a:cubicBezTo>
                  <a:cubicBezTo>
                    <a:pt x="224" y="1546"/>
                    <a:pt x="199" y="1500"/>
                    <a:pt x="202" y="1486"/>
                  </a:cubicBezTo>
                  <a:cubicBezTo>
                    <a:pt x="206" y="1471"/>
                    <a:pt x="193" y="1449"/>
                    <a:pt x="195" y="1445"/>
                  </a:cubicBezTo>
                  <a:cubicBezTo>
                    <a:pt x="197" y="1441"/>
                    <a:pt x="201" y="1425"/>
                    <a:pt x="204" y="1409"/>
                  </a:cubicBezTo>
                  <a:cubicBezTo>
                    <a:pt x="206" y="1393"/>
                    <a:pt x="264" y="1251"/>
                    <a:pt x="270" y="1219"/>
                  </a:cubicBezTo>
                  <a:cubicBezTo>
                    <a:pt x="281" y="1159"/>
                    <a:pt x="281" y="1132"/>
                    <a:pt x="274" y="1090"/>
                  </a:cubicBezTo>
                  <a:cubicBezTo>
                    <a:pt x="275" y="1059"/>
                    <a:pt x="288" y="975"/>
                    <a:pt x="290" y="960"/>
                  </a:cubicBezTo>
                  <a:cubicBezTo>
                    <a:pt x="291" y="957"/>
                    <a:pt x="291" y="942"/>
                    <a:pt x="293" y="932"/>
                  </a:cubicBezTo>
                  <a:cubicBezTo>
                    <a:pt x="294" y="926"/>
                    <a:pt x="295" y="915"/>
                    <a:pt x="295" y="902"/>
                  </a:cubicBezTo>
                  <a:cubicBezTo>
                    <a:pt x="296" y="904"/>
                    <a:pt x="296" y="904"/>
                    <a:pt x="296" y="904"/>
                  </a:cubicBezTo>
                  <a:cubicBezTo>
                    <a:pt x="296" y="918"/>
                    <a:pt x="300" y="942"/>
                    <a:pt x="302" y="980"/>
                  </a:cubicBezTo>
                  <a:cubicBezTo>
                    <a:pt x="301" y="1011"/>
                    <a:pt x="316" y="1068"/>
                    <a:pt x="318" y="1098"/>
                  </a:cubicBezTo>
                  <a:cubicBezTo>
                    <a:pt x="314" y="1107"/>
                    <a:pt x="329" y="1264"/>
                    <a:pt x="329" y="1264"/>
                  </a:cubicBezTo>
                  <a:cubicBezTo>
                    <a:pt x="328" y="1265"/>
                    <a:pt x="328" y="1265"/>
                    <a:pt x="328" y="1265"/>
                  </a:cubicBezTo>
                  <a:cubicBezTo>
                    <a:pt x="328" y="1265"/>
                    <a:pt x="328" y="1265"/>
                    <a:pt x="328" y="1266"/>
                  </a:cubicBezTo>
                  <a:cubicBezTo>
                    <a:pt x="328" y="1266"/>
                    <a:pt x="328" y="1266"/>
                    <a:pt x="328" y="1266"/>
                  </a:cubicBezTo>
                  <a:cubicBezTo>
                    <a:pt x="326" y="1272"/>
                    <a:pt x="321" y="1288"/>
                    <a:pt x="317" y="1309"/>
                  </a:cubicBezTo>
                  <a:cubicBezTo>
                    <a:pt x="317" y="1309"/>
                    <a:pt x="317" y="1309"/>
                    <a:pt x="316" y="1310"/>
                  </a:cubicBezTo>
                  <a:cubicBezTo>
                    <a:pt x="316" y="1311"/>
                    <a:pt x="316" y="1313"/>
                    <a:pt x="315" y="1314"/>
                  </a:cubicBezTo>
                  <a:cubicBezTo>
                    <a:pt x="315" y="1315"/>
                    <a:pt x="315" y="1315"/>
                    <a:pt x="315" y="1316"/>
                  </a:cubicBezTo>
                  <a:cubicBezTo>
                    <a:pt x="315" y="1317"/>
                    <a:pt x="314" y="1319"/>
                    <a:pt x="314" y="1320"/>
                  </a:cubicBezTo>
                  <a:cubicBezTo>
                    <a:pt x="314" y="1321"/>
                    <a:pt x="314" y="1321"/>
                    <a:pt x="314" y="1322"/>
                  </a:cubicBezTo>
                  <a:cubicBezTo>
                    <a:pt x="313" y="1323"/>
                    <a:pt x="313" y="1325"/>
                    <a:pt x="313" y="1326"/>
                  </a:cubicBezTo>
                  <a:cubicBezTo>
                    <a:pt x="313" y="1327"/>
                    <a:pt x="312" y="1328"/>
                    <a:pt x="312" y="1328"/>
                  </a:cubicBezTo>
                  <a:cubicBezTo>
                    <a:pt x="312" y="1330"/>
                    <a:pt x="312" y="1331"/>
                    <a:pt x="311" y="1332"/>
                  </a:cubicBezTo>
                  <a:cubicBezTo>
                    <a:pt x="311" y="1333"/>
                    <a:pt x="311" y="1334"/>
                    <a:pt x="311" y="1335"/>
                  </a:cubicBezTo>
                  <a:cubicBezTo>
                    <a:pt x="311" y="1336"/>
                    <a:pt x="310" y="1337"/>
                    <a:pt x="310" y="1339"/>
                  </a:cubicBezTo>
                  <a:cubicBezTo>
                    <a:pt x="310" y="1340"/>
                    <a:pt x="310" y="1341"/>
                    <a:pt x="310" y="1341"/>
                  </a:cubicBezTo>
                  <a:cubicBezTo>
                    <a:pt x="309" y="1343"/>
                    <a:pt x="309" y="1344"/>
                    <a:pt x="309" y="1345"/>
                  </a:cubicBezTo>
                  <a:cubicBezTo>
                    <a:pt x="309" y="1346"/>
                    <a:pt x="308" y="1347"/>
                    <a:pt x="308" y="1348"/>
                  </a:cubicBezTo>
                  <a:cubicBezTo>
                    <a:pt x="308" y="1349"/>
                    <a:pt x="308" y="1350"/>
                    <a:pt x="307" y="1352"/>
                  </a:cubicBezTo>
                  <a:cubicBezTo>
                    <a:pt x="307" y="1353"/>
                    <a:pt x="307" y="1354"/>
                    <a:pt x="307" y="1355"/>
                  </a:cubicBezTo>
                  <a:cubicBezTo>
                    <a:pt x="307" y="1356"/>
                    <a:pt x="306" y="1357"/>
                    <a:pt x="306" y="1358"/>
                  </a:cubicBezTo>
                  <a:cubicBezTo>
                    <a:pt x="306" y="1359"/>
                    <a:pt x="306" y="1360"/>
                    <a:pt x="306" y="1361"/>
                  </a:cubicBezTo>
                  <a:cubicBezTo>
                    <a:pt x="305" y="1363"/>
                    <a:pt x="305" y="1364"/>
                    <a:pt x="305" y="1365"/>
                  </a:cubicBezTo>
                  <a:cubicBezTo>
                    <a:pt x="305" y="1366"/>
                    <a:pt x="304" y="1367"/>
                    <a:pt x="304" y="1368"/>
                  </a:cubicBezTo>
                  <a:cubicBezTo>
                    <a:pt x="304" y="1369"/>
                    <a:pt x="304" y="1370"/>
                    <a:pt x="304" y="1371"/>
                  </a:cubicBezTo>
                  <a:cubicBezTo>
                    <a:pt x="303" y="1372"/>
                    <a:pt x="303" y="1373"/>
                    <a:pt x="303" y="1375"/>
                  </a:cubicBezTo>
                  <a:cubicBezTo>
                    <a:pt x="303" y="1376"/>
                    <a:pt x="303" y="1377"/>
                    <a:pt x="303" y="1378"/>
                  </a:cubicBezTo>
                  <a:cubicBezTo>
                    <a:pt x="302" y="1379"/>
                    <a:pt x="302" y="1380"/>
                    <a:pt x="302" y="1381"/>
                  </a:cubicBezTo>
                  <a:cubicBezTo>
                    <a:pt x="302" y="1382"/>
                    <a:pt x="302" y="1383"/>
                    <a:pt x="301" y="1384"/>
                  </a:cubicBezTo>
                  <a:cubicBezTo>
                    <a:pt x="301" y="1385"/>
                    <a:pt x="301" y="1386"/>
                    <a:pt x="301" y="1387"/>
                  </a:cubicBezTo>
                  <a:cubicBezTo>
                    <a:pt x="301" y="1388"/>
                    <a:pt x="301" y="1389"/>
                    <a:pt x="300" y="1390"/>
                  </a:cubicBezTo>
                  <a:cubicBezTo>
                    <a:pt x="300" y="1391"/>
                    <a:pt x="300" y="1392"/>
                    <a:pt x="300" y="1393"/>
                  </a:cubicBezTo>
                  <a:cubicBezTo>
                    <a:pt x="300" y="1394"/>
                    <a:pt x="300" y="1395"/>
                    <a:pt x="299" y="1396"/>
                  </a:cubicBezTo>
                  <a:cubicBezTo>
                    <a:pt x="299" y="1397"/>
                    <a:pt x="299" y="1398"/>
                    <a:pt x="299" y="1399"/>
                  </a:cubicBezTo>
                  <a:cubicBezTo>
                    <a:pt x="299" y="1400"/>
                    <a:pt x="299" y="1401"/>
                    <a:pt x="299" y="1401"/>
                  </a:cubicBezTo>
                  <a:cubicBezTo>
                    <a:pt x="298" y="1403"/>
                    <a:pt x="298" y="1404"/>
                    <a:pt x="298" y="1405"/>
                  </a:cubicBezTo>
                  <a:cubicBezTo>
                    <a:pt x="298" y="1405"/>
                    <a:pt x="298" y="1406"/>
                    <a:pt x="298" y="1407"/>
                  </a:cubicBezTo>
                  <a:cubicBezTo>
                    <a:pt x="298" y="1408"/>
                    <a:pt x="298" y="1409"/>
                    <a:pt x="297" y="1410"/>
                  </a:cubicBezTo>
                  <a:cubicBezTo>
                    <a:pt x="297" y="1411"/>
                    <a:pt x="297" y="1411"/>
                    <a:pt x="297" y="1412"/>
                  </a:cubicBezTo>
                  <a:cubicBezTo>
                    <a:pt x="297" y="1413"/>
                    <a:pt x="297" y="1414"/>
                    <a:pt x="297" y="1415"/>
                  </a:cubicBezTo>
                  <a:cubicBezTo>
                    <a:pt x="297" y="1415"/>
                    <a:pt x="297" y="1416"/>
                    <a:pt x="297" y="1417"/>
                  </a:cubicBezTo>
                  <a:cubicBezTo>
                    <a:pt x="296" y="1418"/>
                    <a:pt x="296" y="1419"/>
                    <a:pt x="296" y="1419"/>
                  </a:cubicBezTo>
                  <a:cubicBezTo>
                    <a:pt x="296" y="1420"/>
                    <a:pt x="296" y="1421"/>
                    <a:pt x="296" y="1421"/>
                  </a:cubicBezTo>
                  <a:cubicBezTo>
                    <a:pt x="296" y="1422"/>
                    <a:pt x="296" y="1423"/>
                    <a:pt x="296" y="1424"/>
                  </a:cubicBezTo>
                  <a:cubicBezTo>
                    <a:pt x="296" y="1424"/>
                    <a:pt x="296" y="1425"/>
                    <a:pt x="296" y="1425"/>
                  </a:cubicBezTo>
                  <a:cubicBezTo>
                    <a:pt x="296" y="1427"/>
                    <a:pt x="296" y="1428"/>
                    <a:pt x="296" y="1429"/>
                  </a:cubicBezTo>
                  <a:cubicBezTo>
                    <a:pt x="293" y="1447"/>
                    <a:pt x="300" y="1472"/>
                    <a:pt x="298" y="1512"/>
                  </a:cubicBezTo>
                  <a:cubicBezTo>
                    <a:pt x="295" y="1562"/>
                    <a:pt x="251" y="1762"/>
                    <a:pt x="333" y="2014"/>
                  </a:cubicBezTo>
                  <a:cubicBezTo>
                    <a:pt x="338" y="2029"/>
                    <a:pt x="338" y="2079"/>
                    <a:pt x="344" y="2107"/>
                  </a:cubicBezTo>
                  <a:cubicBezTo>
                    <a:pt x="345" y="2114"/>
                    <a:pt x="359" y="2145"/>
                    <a:pt x="360" y="2189"/>
                  </a:cubicBezTo>
                  <a:cubicBezTo>
                    <a:pt x="361" y="2259"/>
                    <a:pt x="354" y="2349"/>
                    <a:pt x="356" y="2399"/>
                  </a:cubicBezTo>
                  <a:cubicBezTo>
                    <a:pt x="359" y="2481"/>
                    <a:pt x="393" y="2556"/>
                    <a:pt x="406" y="2609"/>
                  </a:cubicBezTo>
                  <a:cubicBezTo>
                    <a:pt x="420" y="2661"/>
                    <a:pt x="425" y="2703"/>
                    <a:pt x="422" y="2713"/>
                  </a:cubicBezTo>
                  <a:cubicBezTo>
                    <a:pt x="420" y="2722"/>
                    <a:pt x="418" y="2740"/>
                    <a:pt x="425" y="2755"/>
                  </a:cubicBezTo>
                  <a:cubicBezTo>
                    <a:pt x="426" y="2756"/>
                    <a:pt x="402" y="2808"/>
                    <a:pt x="389" y="2817"/>
                  </a:cubicBezTo>
                  <a:cubicBezTo>
                    <a:pt x="377" y="2827"/>
                    <a:pt x="373" y="2835"/>
                    <a:pt x="364" y="2840"/>
                  </a:cubicBezTo>
                  <a:cubicBezTo>
                    <a:pt x="354" y="2845"/>
                    <a:pt x="349" y="2850"/>
                    <a:pt x="345" y="2861"/>
                  </a:cubicBezTo>
                  <a:cubicBezTo>
                    <a:pt x="342" y="2869"/>
                    <a:pt x="333" y="2881"/>
                    <a:pt x="340" y="2887"/>
                  </a:cubicBezTo>
                  <a:cubicBezTo>
                    <a:pt x="341" y="2888"/>
                    <a:pt x="342" y="2888"/>
                    <a:pt x="343" y="2889"/>
                  </a:cubicBezTo>
                  <a:cubicBezTo>
                    <a:pt x="344" y="2889"/>
                    <a:pt x="344" y="2889"/>
                    <a:pt x="344" y="2889"/>
                  </a:cubicBezTo>
                  <a:cubicBezTo>
                    <a:pt x="343" y="2892"/>
                    <a:pt x="343" y="2894"/>
                    <a:pt x="344" y="2896"/>
                  </a:cubicBezTo>
                  <a:cubicBezTo>
                    <a:pt x="348" y="2903"/>
                    <a:pt x="355" y="2905"/>
                    <a:pt x="364" y="2904"/>
                  </a:cubicBezTo>
                  <a:cubicBezTo>
                    <a:pt x="365" y="2902"/>
                    <a:pt x="365" y="2902"/>
                    <a:pt x="365" y="2902"/>
                  </a:cubicBezTo>
                  <a:cubicBezTo>
                    <a:pt x="366" y="2905"/>
                    <a:pt x="366" y="2908"/>
                    <a:pt x="368" y="2910"/>
                  </a:cubicBezTo>
                  <a:cubicBezTo>
                    <a:pt x="374" y="2919"/>
                    <a:pt x="394" y="2923"/>
                    <a:pt x="402" y="2915"/>
                  </a:cubicBezTo>
                  <a:cubicBezTo>
                    <a:pt x="403" y="2916"/>
                    <a:pt x="404" y="2916"/>
                    <a:pt x="406" y="2917"/>
                  </a:cubicBezTo>
                  <a:cubicBezTo>
                    <a:pt x="407" y="2917"/>
                    <a:pt x="408" y="2917"/>
                    <a:pt x="409" y="2918"/>
                  </a:cubicBezTo>
                  <a:cubicBezTo>
                    <a:pt x="410" y="2918"/>
                    <a:pt x="410" y="2918"/>
                    <a:pt x="411" y="2918"/>
                  </a:cubicBezTo>
                  <a:cubicBezTo>
                    <a:pt x="413" y="2919"/>
                    <a:pt x="414" y="2919"/>
                    <a:pt x="416" y="2919"/>
                  </a:cubicBezTo>
                  <a:cubicBezTo>
                    <a:pt x="416" y="2919"/>
                    <a:pt x="416" y="2919"/>
                    <a:pt x="416" y="2919"/>
                  </a:cubicBezTo>
                  <a:cubicBezTo>
                    <a:pt x="425" y="2920"/>
                    <a:pt x="435" y="2918"/>
                    <a:pt x="440" y="2913"/>
                  </a:cubicBezTo>
                  <a:cubicBezTo>
                    <a:pt x="440" y="2912"/>
                    <a:pt x="440" y="2912"/>
                    <a:pt x="440" y="2912"/>
                  </a:cubicBezTo>
                  <a:cubicBezTo>
                    <a:pt x="440" y="2913"/>
                    <a:pt x="441" y="2913"/>
                    <a:pt x="441" y="2914"/>
                  </a:cubicBezTo>
                  <a:cubicBezTo>
                    <a:pt x="441" y="2913"/>
                    <a:pt x="441" y="2913"/>
                    <a:pt x="441" y="2913"/>
                  </a:cubicBezTo>
                  <a:cubicBezTo>
                    <a:pt x="446" y="2925"/>
                    <a:pt x="462" y="2926"/>
                    <a:pt x="475" y="2924"/>
                  </a:cubicBezTo>
                  <a:cubicBezTo>
                    <a:pt x="475" y="2924"/>
                    <a:pt x="475" y="2924"/>
                    <a:pt x="475" y="2924"/>
                  </a:cubicBezTo>
                  <a:cubicBezTo>
                    <a:pt x="476" y="2924"/>
                    <a:pt x="477" y="2924"/>
                    <a:pt x="478" y="2924"/>
                  </a:cubicBezTo>
                  <a:cubicBezTo>
                    <a:pt x="478" y="2924"/>
                    <a:pt x="479" y="2923"/>
                    <a:pt x="479" y="2923"/>
                  </a:cubicBezTo>
                  <a:cubicBezTo>
                    <a:pt x="480" y="2923"/>
                    <a:pt x="480" y="2923"/>
                    <a:pt x="481" y="2923"/>
                  </a:cubicBezTo>
                  <a:cubicBezTo>
                    <a:pt x="482" y="2923"/>
                    <a:pt x="482" y="2923"/>
                    <a:pt x="483" y="2923"/>
                  </a:cubicBezTo>
                  <a:cubicBezTo>
                    <a:pt x="485" y="2922"/>
                    <a:pt x="486" y="2922"/>
                    <a:pt x="488" y="2922"/>
                  </a:cubicBezTo>
                  <a:cubicBezTo>
                    <a:pt x="488" y="2921"/>
                    <a:pt x="489" y="2921"/>
                    <a:pt x="489" y="2921"/>
                  </a:cubicBezTo>
                  <a:cubicBezTo>
                    <a:pt x="490" y="2921"/>
                    <a:pt x="491" y="2920"/>
                    <a:pt x="492" y="2920"/>
                  </a:cubicBezTo>
                  <a:cubicBezTo>
                    <a:pt x="492" y="2920"/>
                    <a:pt x="493" y="2919"/>
                    <a:pt x="493" y="2919"/>
                  </a:cubicBezTo>
                  <a:cubicBezTo>
                    <a:pt x="494" y="2919"/>
                    <a:pt x="495" y="2918"/>
                    <a:pt x="496" y="2918"/>
                  </a:cubicBezTo>
                  <a:cubicBezTo>
                    <a:pt x="496" y="2918"/>
                    <a:pt x="496" y="2917"/>
                    <a:pt x="497" y="2917"/>
                  </a:cubicBezTo>
                  <a:cubicBezTo>
                    <a:pt x="498" y="2917"/>
                    <a:pt x="498" y="2916"/>
                    <a:pt x="499" y="2916"/>
                  </a:cubicBezTo>
                  <a:cubicBezTo>
                    <a:pt x="499" y="2915"/>
                    <a:pt x="500" y="2915"/>
                    <a:pt x="500" y="2915"/>
                  </a:cubicBezTo>
                  <a:cubicBezTo>
                    <a:pt x="501" y="2914"/>
                    <a:pt x="501" y="2914"/>
                    <a:pt x="502" y="2913"/>
                  </a:cubicBezTo>
                  <a:cubicBezTo>
                    <a:pt x="502" y="2913"/>
                    <a:pt x="503" y="2913"/>
                    <a:pt x="503" y="2913"/>
                  </a:cubicBezTo>
                  <a:cubicBezTo>
                    <a:pt x="505" y="2911"/>
                    <a:pt x="506" y="2909"/>
                    <a:pt x="508" y="2908"/>
                  </a:cubicBezTo>
                  <a:cubicBezTo>
                    <a:pt x="508" y="2908"/>
                    <a:pt x="508" y="2908"/>
                    <a:pt x="508" y="2908"/>
                  </a:cubicBezTo>
                  <a:cubicBezTo>
                    <a:pt x="508" y="2908"/>
                    <a:pt x="508" y="2908"/>
                    <a:pt x="508" y="2908"/>
                  </a:cubicBezTo>
                  <a:cubicBezTo>
                    <a:pt x="509" y="2907"/>
                    <a:pt x="510" y="2906"/>
                    <a:pt x="511" y="2905"/>
                  </a:cubicBezTo>
                  <a:cubicBezTo>
                    <a:pt x="519" y="2899"/>
                    <a:pt x="525" y="2894"/>
                    <a:pt x="523" y="2879"/>
                  </a:cubicBezTo>
                  <a:cubicBezTo>
                    <a:pt x="520" y="2864"/>
                    <a:pt x="522" y="2864"/>
                    <a:pt x="524" y="2846"/>
                  </a:cubicBezTo>
                  <a:cubicBezTo>
                    <a:pt x="525" y="2835"/>
                    <a:pt x="534" y="2832"/>
                    <a:pt x="536" y="2815"/>
                  </a:cubicBezTo>
                  <a:cubicBezTo>
                    <a:pt x="537" y="2801"/>
                    <a:pt x="526" y="2741"/>
                    <a:pt x="527" y="2733"/>
                  </a:cubicBezTo>
                  <a:cubicBezTo>
                    <a:pt x="530" y="2715"/>
                    <a:pt x="517" y="2700"/>
                    <a:pt x="513" y="2669"/>
                  </a:cubicBezTo>
                  <a:cubicBezTo>
                    <a:pt x="508" y="2639"/>
                    <a:pt x="520" y="2535"/>
                    <a:pt x="520" y="2516"/>
                  </a:cubicBezTo>
                  <a:cubicBezTo>
                    <a:pt x="520" y="2480"/>
                    <a:pt x="539" y="2421"/>
                    <a:pt x="534" y="2348"/>
                  </a:cubicBezTo>
                  <a:cubicBezTo>
                    <a:pt x="531" y="2306"/>
                    <a:pt x="510" y="2177"/>
                    <a:pt x="510" y="2148"/>
                  </a:cubicBezTo>
                  <a:cubicBezTo>
                    <a:pt x="510" y="2143"/>
                    <a:pt x="509" y="2110"/>
                    <a:pt x="511" y="2105"/>
                  </a:cubicBezTo>
                  <a:cubicBezTo>
                    <a:pt x="517" y="2085"/>
                    <a:pt x="544" y="1849"/>
                    <a:pt x="544" y="1847"/>
                  </a:cubicBezTo>
                  <a:cubicBezTo>
                    <a:pt x="547" y="1823"/>
                    <a:pt x="555" y="1690"/>
                    <a:pt x="558" y="1646"/>
                  </a:cubicBezTo>
                  <a:cubicBezTo>
                    <a:pt x="559" y="1646"/>
                    <a:pt x="561" y="1646"/>
                    <a:pt x="562" y="1646"/>
                  </a:cubicBezTo>
                  <a:cubicBezTo>
                    <a:pt x="565" y="1689"/>
                    <a:pt x="573" y="1823"/>
                    <a:pt x="576" y="1847"/>
                  </a:cubicBezTo>
                  <a:cubicBezTo>
                    <a:pt x="576" y="1849"/>
                    <a:pt x="603" y="2085"/>
                    <a:pt x="609" y="2105"/>
                  </a:cubicBezTo>
                  <a:cubicBezTo>
                    <a:pt x="611" y="2110"/>
                    <a:pt x="610" y="2143"/>
                    <a:pt x="610" y="2148"/>
                  </a:cubicBezTo>
                  <a:cubicBezTo>
                    <a:pt x="610" y="2177"/>
                    <a:pt x="589" y="2306"/>
                    <a:pt x="586" y="2348"/>
                  </a:cubicBezTo>
                  <a:cubicBezTo>
                    <a:pt x="581" y="2421"/>
                    <a:pt x="600" y="2480"/>
                    <a:pt x="600" y="2516"/>
                  </a:cubicBezTo>
                  <a:cubicBezTo>
                    <a:pt x="600" y="2535"/>
                    <a:pt x="612" y="2639"/>
                    <a:pt x="607" y="2669"/>
                  </a:cubicBezTo>
                  <a:cubicBezTo>
                    <a:pt x="603" y="2700"/>
                    <a:pt x="590" y="2715"/>
                    <a:pt x="593" y="2733"/>
                  </a:cubicBezTo>
                  <a:cubicBezTo>
                    <a:pt x="594" y="2741"/>
                    <a:pt x="583" y="2801"/>
                    <a:pt x="584" y="2815"/>
                  </a:cubicBezTo>
                  <a:cubicBezTo>
                    <a:pt x="586" y="2832"/>
                    <a:pt x="595" y="2835"/>
                    <a:pt x="596" y="2846"/>
                  </a:cubicBezTo>
                  <a:cubicBezTo>
                    <a:pt x="598" y="2864"/>
                    <a:pt x="600" y="2864"/>
                    <a:pt x="597" y="2879"/>
                  </a:cubicBezTo>
                  <a:cubicBezTo>
                    <a:pt x="595" y="2894"/>
                    <a:pt x="601" y="2899"/>
                    <a:pt x="609" y="2905"/>
                  </a:cubicBezTo>
                  <a:cubicBezTo>
                    <a:pt x="610" y="2906"/>
                    <a:pt x="611" y="2907"/>
                    <a:pt x="612" y="2908"/>
                  </a:cubicBezTo>
                  <a:cubicBezTo>
                    <a:pt x="612" y="2908"/>
                    <a:pt x="612" y="2908"/>
                    <a:pt x="612" y="2908"/>
                  </a:cubicBezTo>
                  <a:cubicBezTo>
                    <a:pt x="612" y="2908"/>
                    <a:pt x="612" y="2908"/>
                    <a:pt x="612" y="2908"/>
                  </a:cubicBezTo>
                  <a:cubicBezTo>
                    <a:pt x="614" y="2909"/>
                    <a:pt x="615" y="2911"/>
                    <a:pt x="617" y="2913"/>
                  </a:cubicBezTo>
                  <a:cubicBezTo>
                    <a:pt x="617" y="2913"/>
                    <a:pt x="618" y="2913"/>
                    <a:pt x="618" y="2913"/>
                  </a:cubicBezTo>
                  <a:cubicBezTo>
                    <a:pt x="619" y="2914"/>
                    <a:pt x="619" y="2914"/>
                    <a:pt x="620" y="2915"/>
                  </a:cubicBezTo>
                  <a:cubicBezTo>
                    <a:pt x="620" y="2915"/>
                    <a:pt x="621" y="2915"/>
                    <a:pt x="621" y="2916"/>
                  </a:cubicBezTo>
                  <a:cubicBezTo>
                    <a:pt x="622" y="2916"/>
                    <a:pt x="622" y="2917"/>
                    <a:pt x="623" y="2917"/>
                  </a:cubicBezTo>
                  <a:cubicBezTo>
                    <a:pt x="624" y="2917"/>
                    <a:pt x="624" y="2918"/>
                    <a:pt x="624" y="2918"/>
                  </a:cubicBezTo>
                  <a:cubicBezTo>
                    <a:pt x="625" y="2918"/>
                    <a:pt x="626" y="2919"/>
                    <a:pt x="627" y="2919"/>
                  </a:cubicBezTo>
                  <a:cubicBezTo>
                    <a:pt x="627" y="2919"/>
                    <a:pt x="628" y="2920"/>
                    <a:pt x="628" y="2920"/>
                  </a:cubicBezTo>
                  <a:cubicBezTo>
                    <a:pt x="629" y="2920"/>
                    <a:pt x="630" y="2921"/>
                    <a:pt x="631" y="2921"/>
                  </a:cubicBezTo>
                  <a:cubicBezTo>
                    <a:pt x="631" y="2921"/>
                    <a:pt x="632" y="2921"/>
                    <a:pt x="632" y="2922"/>
                  </a:cubicBezTo>
                  <a:cubicBezTo>
                    <a:pt x="634" y="2922"/>
                    <a:pt x="635" y="2922"/>
                    <a:pt x="637" y="2923"/>
                  </a:cubicBezTo>
                  <a:cubicBezTo>
                    <a:pt x="638" y="2923"/>
                    <a:pt x="638" y="2923"/>
                    <a:pt x="639" y="2923"/>
                  </a:cubicBezTo>
                  <a:cubicBezTo>
                    <a:pt x="640" y="2923"/>
                    <a:pt x="640" y="2923"/>
                    <a:pt x="641" y="2923"/>
                  </a:cubicBezTo>
                  <a:cubicBezTo>
                    <a:pt x="641" y="2923"/>
                    <a:pt x="642" y="2924"/>
                    <a:pt x="642" y="2924"/>
                  </a:cubicBezTo>
                  <a:cubicBezTo>
                    <a:pt x="643" y="2924"/>
                    <a:pt x="644" y="2924"/>
                    <a:pt x="644" y="2924"/>
                  </a:cubicBezTo>
                  <a:cubicBezTo>
                    <a:pt x="645" y="2924"/>
                    <a:pt x="645" y="2924"/>
                    <a:pt x="645" y="2924"/>
                  </a:cubicBezTo>
                  <a:cubicBezTo>
                    <a:pt x="646" y="2924"/>
                    <a:pt x="647" y="2924"/>
                    <a:pt x="648" y="2924"/>
                  </a:cubicBezTo>
                  <a:cubicBezTo>
                    <a:pt x="648" y="2924"/>
                    <a:pt x="648" y="2924"/>
                    <a:pt x="648" y="2924"/>
                  </a:cubicBezTo>
                  <a:cubicBezTo>
                    <a:pt x="660" y="2925"/>
                    <a:pt x="674" y="2924"/>
                    <a:pt x="679" y="2914"/>
                  </a:cubicBezTo>
                  <a:cubicBezTo>
                    <a:pt x="679" y="2914"/>
                    <a:pt x="679" y="2914"/>
                    <a:pt x="679" y="2914"/>
                  </a:cubicBezTo>
                  <a:cubicBezTo>
                    <a:pt x="679" y="2914"/>
                    <a:pt x="679" y="2914"/>
                    <a:pt x="679" y="2914"/>
                  </a:cubicBezTo>
                  <a:cubicBezTo>
                    <a:pt x="679" y="2913"/>
                    <a:pt x="679" y="2913"/>
                    <a:pt x="680" y="2912"/>
                  </a:cubicBezTo>
                  <a:cubicBezTo>
                    <a:pt x="680" y="2912"/>
                    <a:pt x="680" y="2912"/>
                    <a:pt x="680" y="2912"/>
                  </a:cubicBezTo>
                  <a:cubicBezTo>
                    <a:pt x="685" y="2918"/>
                    <a:pt x="695" y="2920"/>
                    <a:pt x="704" y="2919"/>
                  </a:cubicBezTo>
                  <a:cubicBezTo>
                    <a:pt x="704" y="2919"/>
                    <a:pt x="704" y="2919"/>
                    <a:pt x="704" y="2919"/>
                  </a:cubicBezTo>
                  <a:cubicBezTo>
                    <a:pt x="706" y="2919"/>
                    <a:pt x="707" y="2919"/>
                    <a:pt x="709" y="2918"/>
                  </a:cubicBezTo>
                  <a:cubicBezTo>
                    <a:pt x="710" y="2918"/>
                    <a:pt x="710" y="2918"/>
                    <a:pt x="711" y="2918"/>
                  </a:cubicBezTo>
                  <a:cubicBezTo>
                    <a:pt x="712" y="2917"/>
                    <a:pt x="713" y="2917"/>
                    <a:pt x="714" y="2917"/>
                  </a:cubicBezTo>
                  <a:cubicBezTo>
                    <a:pt x="716" y="2916"/>
                    <a:pt x="717" y="2916"/>
                    <a:pt x="718" y="2915"/>
                  </a:cubicBezTo>
                  <a:cubicBezTo>
                    <a:pt x="726" y="2923"/>
                    <a:pt x="746" y="2919"/>
                    <a:pt x="752" y="2910"/>
                  </a:cubicBezTo>
                  <a:cubicBezTo>
                    <a:pt x="754" y="2908"/>
                    <a:pt x="754" y="2905"/>
                    <a:pt x="755" y="2903"/>
                  </a:cubicBezTo>
                  <a:cubicBezTo>
                    <a:pt x="756" y="2904"/>
                    <a:pt x="756" y="2904"/>
                    <a:pt x="756" y="2904"/>
                  </a:cubicBezTo>
                  <a:cubicBezTo>
                    <a:pt x="765" y="2905"/>
                    <a:pt x="775" y="2902"/>
                    <a:pt x="776" y="2896"/>
                  </a:cubicBezTo>
                  <a:cubicBezTo>
                    <a:pt x="777" y="2894"/>
                    <a:pt x="777" y="2892"/>
                    <a:pt x="777" y="2889"/>
                  </a:cubicBezTo>
                  <a:cubicBezTo>
                    <a:pt x="777" y="2889"/>
                    <a:pt x="777" y="2889"/>
                    <a:pt x="777" y="2889"/>
                  </a:cubicBezTo>
                  <a:cubicBezTo>
                    <a:pt x="778" y="2888"/>
                    <a:pt x="779" y="2888"/>
                    <a:pt x="780" y="2887"/>
                  </a:cubicBezTo>
                  <a:cubicBezTo>
                    <a:pt x="787" y="2881"/>
                    <a:pt x="778" y="2869"/>
                    <a:pt x="775" y="2861"/>
                  </a:cubicBezTo>
                  <a:cubicBezTo>
                    <a:pt x="771" y="2850"/>
                    <a:pt x="766" y="2845"/>
                    <a:pt x="756" y="2840"/>
                  </a:cubicBezTo>
                  <a:cubicBezTo>
                    <a:pt x="747" y="2835"/>
                    <a:pt x="743" y="2827"/>
                    <a:pt x="731" y="2817"/>
                  </a:cubicBezTo>
                  <a:cubicBezTo>
                    <a:pt x="718" y="2808"/>
                    <a:pt x="694" y="2756"/>
                    <a:pt x="695" y="2755"/>
                  </a:cubicBezTo>
                  <a:cubicBezTo>
                    <a:pt x="702" y="2740"/>
                    <a:pt x="700" y="2722"/>
                    <a:pt x="698" y="2713"/>
                  </a:cubicBezTo>
                  <a:cubicBezTo>
                    <a:pt x="695" y="2703"/>
                    <a:pt x="700" y="2661"/>
                    <a:pt x="714" y="2609"/>
                  </a:cubicBezTo>
                  <a:cubicBezTo>
                    <a:pt x="727" y="2556"/>
                    <a:pt x="761" y="2481"/>
                    <a:pt x="764" y="2399"/>
                  </a:cubicBezTo>
                  <a:cubicBezTo>
                    <a:pt x="766" y="2349"/>
                    <a:pt x="759" y="2259"/>
                    <a:pt x="760" y="2189"/>
                  </a:cubicBezTo>
                  <a:cubicBezTo>
                    <a:pt x="761" y="2145"/>
                    <a:pt x="775" y="2114"/>
                    <a:pt x="776" y="2107"/>
                  </a:cubicBezTo>
                  <a:cubicBezTo>
                    <a:pt x="782" y="2079"/>
                    <a:pt x="782" y="2029"/>
                    <a:pt x="787" y="2014"/>
                  </a:cubicBezTo>
                  <a:cubicBezTo>
                    <a:pt x="869" y="1762"/>
                    <a:pt x="825" y="1562"/>
                    <a:pt x="822" y="1512"/>
                  </a:cubicBezTo>
                  <a:cubicBezTo>
                    <a:pt x="823" y="1512"/>
                    <a:pt x="823" y="1512"/>
                    <a:pt x="823" y="1512"/>
                  </a:cubicBezTo>
                  <a:cubicBezTo>
                    <a:pt x="821" y="1472"/>
                    <a:pt x="828" y="1447"/>
                    <a:pt x="825" y="1429"/>
                  </a:cubicBezTo>
                  <a:cubicBezTo>
                    <a:pt x="825" y="1428"/>
                    <a:pt x="825" y="1427"/>
                    <a:pt x="825" y="1425"/>
                  </a:cubicBezTo>
                  <a:cubicBezTo>
                    <a:pt x="825" y="1425"/>
                    <a:pt x="825" y="1424"/>
                    <a:pt x="825" y="1424"/>
                  </a:cubicBezTo>
                  <a:cubicBezTo>
                    <a:pt x="825" y="1423"/>
                    <a:pt x="824" y="1422"/>
                    <a:pt x="824" y="1421"/>
                  </a:cubicBezTo>
                  <a:cubicBezTo>
                    <a:pt x="824" y="1421"/>
                    <a:pt x="824" y="1420"/>
                    <a:pt x="824" y="1420"/>
                  </a:cubicBezTo>
                  <a:cubicBezTo>
                    <a:pt x="824" y="1419"/>
                    <a:pt x="824" y="1418"/>
                    <a:pt x="824" y="1417"/>
                  </a:cubicBezTo>
                  <a:cubicBezTo>
                    <a:pt x="824" y="1416"/>
                    <a:pt x="824" y="1416"/>
                    <a:pt x="824" y="1415"/>
                  </a:cubicBezTo>
                  <a:cubicBezTo>
                    <a:pt x="824" y="1414"/>
                    <a:pt x="824" y="1413"/>
                    <a:pt x="823" y="1412"/>
                  </a:cubicBezTo>
                  <a:cubicBezTo>
                    <a:pt x="823" y="1411"/>
                    <a:pt x="823" y="1411"/>
                    <a:pt x="823" y="1410"/>
                  </a:cubicBezTo>
                  <a:cubicBezTo>
                    <a:pt x="823" y="1409"/>
                    <a:pt x="823" y="1408"/>
                    <a:pt x="823" y="1407"/>
                  </a:cubicBezTo>
                  <a:cubicBezTo>
                    <a:pt x="823" y="1406"/>
                    <a:pt x="823" y="1406"/>
                    <a:pt x="822" y="1405"/>
                  </a:cubicBezTo>
                  <a:cubicBezTo>
                    <a:pt x="822" y="1404"/>
                    <a:pt x="822" y="1403"/>
                    <a:pt x="822" y="1401"/>
                  </a:cubicBezTo>
                  <a:cubicBezTo>
                    <a:pt x="822" y="1401"/>
                    <a:pt x="822" y="1400"/>
                    <a:pt x="822" y="1399"/>
                  </a:cubicBezTo>
                  <a:cubicBezTo>
                    <a:pt x="821" y="1398"/>
                    <a:pt x="821" y="1397"/>
                    <a:pt x="821" y="1396"/>
                  </a:cubicBezTo>
                  <a:cubicBezTo>
                    <a:pt x="821" y="1395"/>
                    <a:pt x="821" y="1394"/>
                    <a:pt x="821" y="1394"/>
                  </a:cubicBezTo>
                  <a:cubicBezTo>
                    <a:pt x="821" y="1392"/>
                    <a:pt x="820" y="1391"/>
                    <a:pt x="820" y="1390"/>
                  </a:cubicBezTo>
                  <a:cubicBezTo>
                    <a:pt x="820" y="1389"/>
                    <a:pt x="820" y="1388"/>
                    <a:pt x="820" y="1387"/>
                  </a:cubicBezTo>
                  <a:cubicBezTo>
                    <a:pt x="820" y="1386"/>
                    <a:pt x="819" y="1385"/>
                    <a:pt x="819" y="1384"/>
                  </a:cubicBezTo>
                  <a:cubicBezTo>
                    <a:pt x="819" y="1383"/>
                    <a:pt x="819" y="1382"/>
                    <a:pt x="819" y="1381"/>
                  </a:cubicBezTo>
                  <a:cubicBezTo>
                    <a:pt x="818" y="1380"/>
                    <a:pt x="818" y="1379"/>
                    <a:pt x="818" y="1377"/>
                  </a:cubicBezTo>
                  <a:cubicBezTo>
                    <a:pt x="818" y="1376"/>
                    <a:pt x="818" y="1376"/>
                    <a:pt x="818" y="1375"/>
                  </a:cubicBezTo>
                  <a:cubicBezTo>
                    <a:pt x="817" y="1374"/>
                    <a:pt x="817" y="1372"/>
                    <a:pt x="817" y="1371"/>
                  </a:cubicBezTo>
                  <a:cubicBezTo>
                    <a:pt x="817" y="1370"/>
                    <a:pt x="816" y="1369"/>
                    <a:pt x="816" y="1369"/>
                  </a:cubicBezTo>
                  <a:cubicBezTo>
                    <a:pt x="816" y="1367"/>
                    <a:pt x="816" y="1366"/>
                    <a:pt x="816" y="1364"/>
                  </a:cubicBezTo>
                  <a:cubicBezTo>
                    <a:pt x="815" y="1363"/>
                    <a:pt x="815" y="1363"/>
                    <a:pt x="815" y="1362"/>
                  </a:cubicBezTo>
                  <a:cubicBezTo>
                    <a:pt x="815" y="1360"/>
                    <a:pt x="815" y="1359"/>
                    <a:pt x="814" y="1358"/>
                  </a:cubicBezTo>
                  <a:cubicBezTo>
                    <a:pt x="814" y="1357"/>
                    <a:pt x="814" y="1356"/>
                    <a:pt x="814" y="1355"/>
                  </a:cubicBezTo>
                  <a:cubicBezTo>
                    <a:pt x="814" y="1354"/>
                    <a:pt x="813" y="1352"/>
                    <a:pt x="813" y="1351"/>
                  </a:cubicBezTo>
                  <a:cubicBezTo>
                    <a:pt x="813" y="1350"/>
                    <a:pt x="813" y="1349"/>
                    <a:pt x="812" y="1348"/>
                  </a:cubicBezTo>
                  <a:cubicBezTo>
                    <a:pt x="812" y="1347"/>
                    <a:pt x="812" y="1346"/>
                    <a:pt x="812" y="1345"/>
                  </a:cubicBezTo>
                  <a:cubicBezTo>
                    <a:pt x="811" y="1344"/>
                    <a:pt x="811" y="1343"/>
                    <a:pt x="811" y="1342"/>
                  </a:cubicBezTo>
                  <a:cubicBezTo>
                    <a:pt x="811" y="1341"/>
                    <a:pt x="811" y="1339"/>
                    <a:pt x="810" y="1338"/>
                  </a:cubicBezTo>
                  <a:cubicBezTo>
                    <a:pt x="810" y="1337"/>
                    <a:pt x="810" y="1336"/>
                    <a:pt x="810" y="1335"/>
                  </a:cubicBezTo>
                  <a:cubicBezTo>
                    <a:pt x="809" y="1334"/>
                    <a:pt x="809" y="1333"/>
                    <a:pt x="809" y="1332"/>
                  </a:cubicBezTo>
                  <a:cubicBezTo>
                    <a:pt x="809" y="1331"/>
                    <a:pt x="808" y="1330"/>
                    <a:pt x="808" y="1329"/>
                  </a:cubicBezTo>
                  <a:cubicBezTo>
                    <a:pt x="808" y="1328"/>
                    <a:pt x="808" y="1326"/>
                    <a:pt x="808" y="1325"/>
                  </a:cubicBezTo>
                  <a:cubicBezTo>
                    <a:pt x="807" y="1324"/>
                    <a:pt x="807" y="1323"/>
                    <a:pt x="807" y="1322"/>
                  </a:cubicBezTo>
                  <a:cubicBezTo>
                    <a:pt x="807" y="1321"/>
                    <a:pt x="806" y="1320"/>
                    <a:pt x="806" y="1319"/>
                  </a:cubicBezTo>
                  <a:cubicBezTo>
                    <a:pt x="806" y="1318"/>
                    <a:pt x="806" y="1317"/>
                    <a:pt x="805" y="1316"/>
                  </a:cubicBezTo>
                  <a:cubicBezTo>
                    <a:pt x="805" y="1315"/>
                    <a:pt x="805" y="1314"/>
                    <a:pt x="805" y="1314"/>
                  </a:cubicBezTo>
                  <a:cubicBezTo>
                    <a:pt x="805" y="1312"/>
                    <a:pt x="804" y="1311"/>
                    <a:pt x="804" y="1310"/>
                  </a:cubicBezTo>
                  <a:cubicBezTo>
                    <a:pt x="804" y="1309"/>
                    <a:pt x="804" y="1309"/>
                    <a:pt x="804" y="1308"/>
                  </a:cubicBezTo>
                  <a:cubicBezTo>
                    <a:pt x="803" y="1307"/>
                    <a:pt x="803" y="1305"/>
                    <a:pt x="803" y="1304"/>
                  </a:cubicBezTo>
                  <a:cubicBezTo>
                    <a:pt x="803" y="1304"/>
                    <a:pt x="802" y="1303"/>
                    <a:pt x="802" y="1303"/>
                  </a:cubicBezTo>
                  <a:cubicBezTo>
                    <a:pt x="802" y="1301"/>
                    <a:pt x="802" y="1300"/>
                    <a:pt x="801" y="1299"/>
                  </a:cubicBezTo>
                  <a:cubicBezTo>
                    <a:pt x="801" y="1298"/>
                    <a:pt x="801" y="1298"/>
                    <a:pt x="801" y="1298"/>
                  </a:cubicBezTo>
                  <a:cubicBezTo>
                    <a:pt x="798" y="1284"/>
                    <a:pt x="795" y="1273"/>
                    <a:pt x="793" y="1268"/>
                  </a:cubicBezTo>
                  <a:cubicBezTo>
                    <a:pt x="793" y="1268"/>
                    <a:pt x="793" y="1268"/>
                    <a:pt x="793" y="1268"/>
                  </a:cubicBezTo>
                  <a:cubicBezTo>
                    <a:pt x="793" y="1267"/>
                    <a:pt x="793" y="1266"/>
                    <a:pt x="792" y="1266"/>
                  </a:cubicBezTo>
                  <a:cubicBezTo>
                    <a:pt x="792" y="1266"/>
                    <a:pt x="792" y="1266"/>
                    <a:pt x="792" y="1266"/>
                  </a:cubicBezTo>
                  <a:cubicBezTo>
                    <a:pt x="792" y="1265"/>
                    <a:pt x="793" y="1265"/>
                    <a:pt x="793" y="1265"/>
                  </a:cubicBezTo>
                  <a:cubicBezTo>
                    <a:pt x="792" y="1264"/>
                    <a:pt x="792" y="1264"/>
                    <a:pt x="792" y="1264"/>
                  </a:cubicBezTo>
                  <a:cubicBezTo>
                    <a:pt x="792" y="1264"/>
                    <a:pt x="806" y="1107"/>
                    <a:pt x="803" y="1098"/>
                  </a:cubicBezTo>
                  <a:cubicBezTo>
                    <a:pt x="804" y="1068"/>
                    <a:pt x="820" y="1011"/>
                    <a:pt x="818" y="980"/>
                  </a:cubicBezTo>
                  <a:cubicBezTo>
                    <a:pt x="820" y="942"/>
                    <a:pt x="825" y="918"/>
                    <a:pt x="825" y="904"/>
                  </a:cubicBezTo>
                  <a:cubicBezTo>
                    <a:pt x="825" y="902"/>
                    <a:pt x="825" y="902"/>
                    <a:pt x="825" y="902"/>
                  </a:cubicBezTo>
                  <a:cubicBezTo>
                    <a:pt x="826" y="915"/>
                    <a:pt x="827" y="926"/>
                    <a:pt x="827" y="932"/>
                  </a:cubicBezTo>
                  <a:cubicBezTo>
                    <a:pt x="829" y="942"/>
                    <a:pt x="829" y="957"/>
                    <a:pt x="831" y="960"/>
                  </a:cubicBezTo>
                  <a:cubicBezTo>
                    <a:pt x="833" y="975"/>
                    <a:pt x="845" y="1059"/>
                    <a:pt x="846" y="1090"/>
                  </a:cubicBezTo>
                  <a:cubicBezTo>
                    <a:pt x="840" y="1132"/>
                    <a:pt x="839" y="1159"/>
                    <a:pt x="851" y="1219"/>
                  </a:cubicBezTo>
                  <a:cubicBezTo>
                    <a:pt x="856" y="1251"/>
                    <a:pt x="914" y="1393"/>
                    <a:pt x="917" y="1409"/>
                  </a:cubicBezTo>
                  <a:cubicBezTo>
                    <a:pt x="920" y="1425"/>
                    <a:pt x="924" y="1441"/>
                    <a:pt x="926" y="1445"/>
                  </a:cubicBezTo>
                  <a:cubicBezTo>
                    <a:pt x="928" y="1449"/>
                    <a:pt x="914" y="1471"/>
                    <a:pt x="918" y="1486"/>
                  </a:cubicBezTo>
                  <a:cubicBezTo>
                    <a:pt x="922" y="1500"/>
                    <a:pt x="896" y="1546"/>
                    <a:pt x="904" y="1589"/>
                  </a:cubicBezTo>
                  <a:cubicBezTo>
                    <a:pt x="912" y="1632"/>
                    <a:pt x="913" y="1638"/>
                    <a:pt x="914" y="1647"/>
                  </a:cubicBezTo>
                  <a:cubicBezTo>
                    <a:pt x="915" y="1657"/>
                    <a:pt x="921" y="1667"/>
                    <a:pt x="924" y="1679"/>
                  </a:cubicBezTo>
                  <a:cubicBezTo>
                    <a:pt x="927" y="1691"/>
                    <a:pt x="932" y="1720"/>
                    <a:pt x="939" y="1720"/>
                  </a:cubicBezTo>
                  <a:cubicBezTo>
                    <a:pt x="940" y="1720"/>
                    <a:pt x="941" y="1720"/>
                    <a:pt x="941" y="1720"/>
                  </a:cubicBezTo>
                  <a:cubicBezTo>
                    <a:pt x="942" y="1720"/>
                    <a:pt x="942" y="1720"/>
                    <a:pt x="942" y="1720"/>
                  </a:cubicBezTo>
                  <a:cubicBezTo>
                    <a:pt x="942" y="1720"/>
                    <a:pt x="943" y="1720"/>
                    <a:pt x="943" y="1720"/>
                  </a:cubicBezTo>
                  <a:cubicBezTo>
                    <a:pt x="943" y="1720"/>
                    <a:pt x="943" y="1720"/>
                    <a:pt x="944" y="1720"/>
                  </a:cubicBezTo>
                  <a:cubicBezTo>
                    <a:pt x="944" y="1720"/>
                    <a:pt x="944" y="1720"/>
                    <a:pt x="944" y="1719"/>
                  </a:cubicBezTo>
                  <a:cubicBezTo>
                    <a:pt x="944" y="1719"/>
                    <a:pt x="945" y="1719"/>
                    <a:pt x="945" y="1719"/>
                  </a:cubicBezTo>
                  <a:cubicBezTo>
                    <a:pt x="945" y="1719"/>
                    <a:pt x="945" y="1719"/>
                    <a:pt x="945" y="1719"/>
                  </a:cubicBezTo>
                  <a:cubicBezTo>
                    <a:pt x="946" y="1718"/>
                    <a:pt x="946" y="1718"/>
                    <a:pt x="947" y="1717"/>
                  </a:cubicBezTo>
                  <a:cubicBezTo>
                    <a:pt x="947" y="1717"/>
                    <a:pt x="947" y="1717"/>
                    <a:pt x="947" y="1717"/>
                  </a:cubicBezTo>
                  <a:cubicBezTo>
                    <a:pt x="947" y="1717"/>
                    <a:pt x="947" y="1717"/>
                    <a:pt x="947" y="1716"/>
                  </a:cubicBezTo>
                  <a:cubicBezTo>
                    <a:pt x="947" y="1716"/>
                    <a:pt x="947" y="1716"/>
                    <a:pt x="947" y="1716"/>
                  </a:cubicBezTo>
                  <a:cubicBezTo>
                    <a:pt x="947" y="1717"/>
                    <a:pt x="947" y="1717"/>
                    <a:pt x="947" y="1717"/>
                  </a:cubicBezTo>
                  <a:cubicBezTo>
                    <a:pt x="947" y="1717"/>
                    <a:pt x="947" y="1716"/>
                    <a:pt x="947" y="1716"/>
                  </a:cubicBezTo>
                  <a:cubicBezTo>
                    <a:pt x="947" y="1716"/>
                    <a:pt x="947" y="1716"/>
                    <a:pt x="947" y="1716"/>
                  </a:cubicBezTo>
                  <a:cubicBezTo>
                    <a:pt x="947" y="1716"/>
                    <a:pt x="947" y="1715"/>
                    <a:pt x="947" y="1715"/>
                  </a:cubicBezTo>
                  <a:cubicBezTo>
                    <a:pt x="947" y="1715"/>
                    <a:pt x="949" y="1742"/>
                    <a:pt x="963" y="1742"/>
                  </a:cubicBezTo>
                  <a:cubicBezTo>
                    <a:pt x="972" y="1741"/>
                    <a:pt x="972" y="1733"/>
                    <a:pt x="972" y="1733"/>
                  </a:cubicBezTo>
                  <a:cubicBezTo>
                    <a:pt x="972" y="1733"/>
                    <a:pt x="974" y="1755"/>
                    <a:pt x="987" y="1753"/>
                  </a:cubicBezTo>
                  <a:cubicBezTo>
                    <a:pt x="999" y="1751"/>
                    <a:pt x="999" y="1739"/>
                    <a:pt x="999" y="1739"/>
                  </a:cubicBezTo>
                  <a:cubicBezTo>
                    <a:pt x="1007" y="1743"/>
                    <a:pt x="1020" y="1742"/>
                    <a:pt x="1023" y="1728"/>
                  </a:cubicBezTo>
                  <a:cubicBezTo>
                    <a:pt x="1026" y="1714"/>
                    <a:pt x="1033" y="1686"/>
                    <a:pt x="1032" y="1675"/>
                  </a:cubicBezTo>
                  <a:cubicBezTo>
                    <a:pt x="1032" y="1665"/>
                    <a:pt x="1039" y="1642"/>
                    <a:pt x="1039" y="1633"/>
                  </a:cubicBezTo>
                  <a:cubicBezTo>
                    <a:pt x="1046" y="1606"/>
                    <a:pt x="1053" y="1597"/>
                    <a:pt x="1051" y="1589"/>
                  </a:cubicBezTo>
                  <a:cubicBezTo>
                    <a:pt x="1060" y="1599"/>
                    <a:pt x="1068" y="1609"/>
                    <a:pt x="1072" y="1611"/>
                  </a:cubicBezTo>
                  <a:cubicBezTo>
                    <a:pt x="1074" y="1627"/>
                    <a:pt x="1090" y="1651"/>
                    <a:pt x="1103" y="1652"/>
                  </a:cubicBezTo>
                  <a:cubicBezTo>
                    <a:pt x="1120" y="1653"/>
                    <a:pt x="1116" y="1641"/>
                    <a:pt x="1111" y="1628"/>
                  </a:cubicBezTo>
                  <a:close/>
                  <a:moveTo>
                    <a:pt x="672" y="310"/>
                  </a:moveTo>
                  <a:cubicBezTo>
                    <a:pt x="672" y="310"/>
                    <a:pt x="672" y="310"/>
                    <a:pt x="672" y="310"/>
                  </a:cubicBezTo>
                  <a:cubicBezTo>
                    <a:pt x="672" y="310"/>
                    <a:pt x="672" y="310"/>
                    <a:pt x="672" y="310"/>
                  </a:cubicBezTo>
                  <a:cubicBezTo>
                    <a:pt x="672" y="310"/>
                    <a:pt x="672" y="310"/>
                    <a:pt x="672" y="31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9050" cmpd="sng">
              <a:solidFill>
                <a:schemeClr val="bg2">
                  <a:lumMod val="50000"/>
                </a:schemeClr>
              </a:solidFill>
              <a:round/>
            </a:ln>
          </p:spPr>
          <p:txBody>
            <a:bodyPr/>
            <a:lstStyle/>
            <a:p>
              <a:endParaRPr lang="en-US" sz="2440"/>
            </a:p>
          </p:txBody>
        </p:sp>
        <p:pic>
          <p:nvPicPr>
            <p:cNvPr id="1929" name="Afbeelding 15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5315512" y="4226885"/>
              <a:ext cx="609770" cy="741582"/>
            </a:xfrm>
            <a:prstGeom prst="rect">
              <a:avLst/>
            </a:prstGeom>
          </p:spPr>
        </p:pic>
      </p:grpSp>
      <p:pic>
        <p:nvPicPr>
          <p:cNvPr id="1930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99"/>
          <a:stretch>
            <a:fillRect/>
          </a:stretch>
        </p:blipFill>
        <p:spPr>
          <a:xfrm>
            <a:off x="178436" y="2617671"/>
            <a:ext cx="609903" cy="598957"/>
          </a:xfrm>
          <a:prstGeom prst="rect">
            <a:avLst/>
          </a:prstGeom>
        </p:spPr>
      </p:pic>
      <p:cxnSp>
        <p:nvCxnSpPr>
          <p:cNvPr id="2300" name="Rechte verbindingslijn met pijl 2299"/>
          <p:cNvCxnSpPr/>
          <p:nvPr/>
        </p:nvCxnSpPr>
        <p:spPr>
          <a:xfrm>
            <a:off x="877586" y="2398167"/>
            <a:ext cx="4910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43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99"/>
          <a:stretch>
            <a:fillRect/>
          </a:stretch>
        </p:blipFill>
        <p:spPr>
          <a:xfrm>
            <a:off x="1436417" y="2633240"/>
            <a:ext cx="609903" cy="598957"/>
          </a:xfrm>
          <a:prstGeom prst="rect">
            <a:avLst/>
          </a:prstGeom>
        </p:spPr>
      </p:pic>
      <p:sp>
        <p:nvSpPr>
          <p:cNvPr id="1947" name="Rectangle 2310"/>
          <p:cNvSpPr/>
          <p:nvPr/>
        </p:nvSpPr>
        <p:spPr>
          <a:xfrm>
            <a:off x="4061848" y="3368826"/>
            <a:ext cx="1903875" cy="55399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robust microbiome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clusters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 relative stability after 12-18 months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5" name="Pijl-rechts 2324"/>
          <p:cNvSpPr/>
          <p:nvPr/>
        </p:nvSpPr>
        <p:spPr>
          <a:xfrm>
            <a:off x="2042331" y="1954763"/>
            <a:ext cx="320546" cy="25203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52" name="Tekstvak 1951"/>
          <p:cNvSpPr txBox="1"/>
          <p:nvPr/>
        </p:nvSpPr>
        <p:spPr>
          <a:xfrm>
            <a:off x="4907997" y="1820207"/>
            <a:ext cx="654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 2</a:t>
            </a:r>
            <a:endParaRPr lang="nl-NL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0" name="Tekstvak 2329"/>
          <p:cNvSpPr txBox="1"/>
          <p:nvPr/>
        </p:nvSpPr>
        <p:spPr>
          <a:xfrm>
            <a:off x="4600271" y="1103201"/>
            <a:ext cx="801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rgbClr val="C00000"/>
                </a:solidFill>
              </a:rPr>
              <a:t>More severe</a:t>
            </a:r>
          </a:p>
          <a:p>
            <a:pPr algn="ctr"/>
            <a:r>
              <a:rPr lang="en-US" sz="800" b="1" dirty="0" smtClean="0">
                <a:solidFill>
                  <a:srgbClr val="C00000"/>
                </a:solidFill>
              </a:rPr>
              <a:t>asthma</a:t>
            </a:r>
            <a:endParaRPr lang="nl-NL" sz="800" b="1" dirty="0">
              <a:solidFill>
                <a:srgbClr val="C00000"/>
              </a:solidFill>
            </a:endParaRPr>
          </a:p>
        </p:txBody>
      </p:sp>
      <p:cxnSp>
        <p:nvCxnSpPr>
          <p:cNvPr id="2332" name="Rechte verbindingslijn 2331"/>
          <p:cNvCxnSpPr/>
          <p:nvPr/>
        </p:nvCxnSpPr>
        <p:spPr>
          <a:xfrm flipV="1">
            <a:off x="5009677" y="1412879"/>
            <a:ext cx="44130" cy="1958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5" name="Rechte verbindingslijn 1654"/>
          <p:cNvCxnSpPr/>
          <p:nvPr/>
        </p:nvCxnSpPr>
        <p:spPr>
          <a:xfrm flipH="1">
            <a:off x="4300788" y="2460060"/>
            <a:ext cx="151096" cy="1959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6" name="Tekstvak 1655"/>
          <p:cNvSpPr txBox="1"/>
          <p:nvPr/>
        </p:nvSpPr>
        <p:spPr>
          <a:xfrm>
            <a:off x="3914115" y="2611803"/>
            <a:ext cx="80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>
                    <a:lumMod val="75000"/>
                  </a:schemeClr>
                </a:solidFill>
              </a:rPr>
              <a:t>Less severe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75000"/>
                  </a:schemeClr>
                </a:solidFill>
              </a:rPr>
              <a:t>asthma</a:t>
            </a:r>
            <a:endParaRPr lang="nl-NL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716" b="48159"/>
          <a:stretch>
            <a:fillRect/>
          </a:stretch>
        </p:blipFill>
        <p:spPr>
          <a:xfrm>
            <a:off x="703847" y="539804"/>
            <a:ext cx="838519" cy="725712"/>
          </a:xfrm>
          <a:prstGeom prst="rect">
            <a:avLst/>
          </a:prstGeom>
        </p:spPr>
      </p:pic>
      <p:sp>
        <p:nvSpPr>
          <p:cNvPr id="1918" name="Pijl-rechts 2324"/>
          <p:cNvSpPr/>
          <p:nvPr/>
        </p:nvSpPr>
        <p:spPr>
          <a:xfrm>
            <a:off x="3813911" y="1965827"/>
            <a:ext cx="320546" cy="25203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Content Placeholder 7" descr="GA Logo (1)"/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5929630" y="3557905"/>
            <a:ext cx="426720" cy="4502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58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 Presentation</vt:lpstr>
    </vt:vector>
  </TitlesOfParts>
  <Company>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Ibrahim, M.I.A. (Mahmoud)</dc:creator>
  <cp:lastModifiedBy>Laura Bzdawka-Plizka</cp:lastModifiedBy>
  <cp:revision>87</cp:revision>
  <dcterms:created xsi:type="dcterms:W3CDTF">2019-04-17T11:15:00Z</dcterms:created>
  <dcterms:modified xsi:type="dcterms:W3CDTF">2020-06-12T20:02:35Z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